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0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29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388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D4F52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5300" y="6248400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4">
                <a:moveTo>
                  <a:pt x="0" y="0"/>
                </a:moveTo>
                <a:lnTo>
                  <a:pt x="11201400" y="1587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95300" y="559308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4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7810" y="6476049"/>
            <a:ext cx="1745366" cy="14362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95300" y="1086611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5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9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388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D4F52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5300" y="6248400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4">
                <a:moveTo>
                  <a:pt x="0" y="0"/>
                </a:moveTo>
                <a:lnTo>
                  <a:pt x="11201400" y="1587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95300" y="559308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4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7810" y="6476049"/>
            <a:ext cx="1745366" cy="14362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95300" y="1086611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5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9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D4F52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5300" y="6248400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4">
                <a:moveTo>
                  <a:pt x="0" y="0"/>
                </a:moveTo>
                <a:lnTo>
                  <a:pt x="11201400" y="1587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95300" y="559308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4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7810" y="6476049"/>
            <a:ext cx="1745366" cy="14362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95300" y="1086611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5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9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D4F52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D4F52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5300" y="6248400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4">
                <a:moveTo>
                  <a:pt x="0" y="0"/>
                </a:moveTo>
                <a:lnTo>
                  <a:pt x="11201400" y="1587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95300" y="559308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4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37810" y="6476049"/>
            <a:ext cx="1745366" cy="1436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9473" y="662685"/>
            <a:ext cx="6904355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29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7905" y="1830033"/>
            <a:ext cx="9716135" cy="4196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388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2304" y="6466352"/>
            <a:ext cx="203149" cy="155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4D4F52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777D9-86E5-72C1-954A-6E0FAE8F4A6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1384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USAA Classification: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g"/><Relationship Id="rId18" Type="http://schemas.openxmlformats.org/officeDocument/2006/relationships/image" Target="../media/image55.png"/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jp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jpg"/><Relationship Id="rId10" Type="http://schemas.openxmlformats.org/officeDocument/2006/relationships/image" Target="../media/image47.jpg"/><Relationship Id="rId19" Type="http://schemas.openxmlformats.org/officeDocument/2006/relationships/image" Target="../media/image56.jpg"/><Relationship Id="rId4" Type="http://schemas.openxmlformats.org/officeDocument/2006/relationships/image" Target="../media/image41.jpg"/><Relationship Id="rId9" Type="http://schemas.openxmlformats.org/officeDocument/2006/relationships/image" Target="../media/image46.png"/><Relationship Id="rId1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12" Type="http://schemas.openxmlformats.org/officeDocument/2006/relationships/image" Target="../media/image69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g"/><Relationship Id="rId11" Type="http://schemas.openxmlformats.org/officeDocument/2006/relationships/image" Target="../media/image68.jpg"/><Relationship Id="rId5" Type="http://schemas.openxmlformats.org/officeDocument/2006/relationships/image" Target="../media/image62.jpg"/><Relationship Id="rId10" Type="http://schemas.openxmlformats.org/officeDocument/2006/relationships/image" Target="../media/image67.png"/><Relationship Id="rId4" Type="http://schemas.openxmlformats.org/officeDocument/2006/relationships/image" Target="../media/image61.jpg"/><Relationship Id="rId9" Type="http://schemas.openxmlformats.org/officeDocument/2006/relationships/image" Target="../media/image6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mailto:tracey.manzi@raymondjames.com" TargetMode="External"/><Relationship Id="rId3" Type="http://schemas.openxmlformats.org/officeDocument/2006/relationships/hyperlink" Target="mailto:matt.barry@raymondjames.com" TargetMode="External"/><Relationship Id="rId7" Type="http://schemas.openxmlformats.org/officeDocument/2006/relationships/hyperlink" Target="mailto:giampiero.fuentes@raymondjames.com" TargetMode="External"/><Relationship Id="rId2" Type="http://schemas.openxmlformats.org/officeDocument/2006/relationships/hyperlink" Target="mailto:Eugenio.Aleman@raymondjames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kristin.byrnes@raymondjames.com" TargetMode="External"/><Relationship Id="rId11" Type="http://schemas.openxmlformats.org/officeDocument/2006/relationships/hyperlink" Target="mailto:mike.payne@raymondjames.com" TargetMode="External"/><Relationship Id="rId5" Type="http://schemas.openxmlformats.org/officeDocument/2006/relationships/hyperlink" Target="mailto:larry.adam@raymondjames.com" TargetMode="External"/><Relationship Id="rId10" Type="http://schemas.openxmlformats.org/officeDocument/2006/relationships/hyperlink" Target="mailto:anne.platt@raymondjames.com" TargetMode="External"/><Relationship Id="rId4" Type="http://schemas.openxmlformats.org/officeDocument/2006/relationships/hyperlink" Target="mailto:matthew.kurayaziyadeh@raymondjames.com" TargetMode="External"/><Relationship Id="rId9" Type="http://schemas.openxmlformats.org/officeDocument/2006/relationships/hyperlink" Target="mailto:Lindsay.Smith@raymondjames.com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3432047"/>
            <a:ext cx="11201400" cy="45720"/>
          </a:xfrm>
          <a:custGeom>
            <a:avLst/>
            <a:gdLst/>
            <a:ahLst/>
            <a:cxnLst/>
            <a:rect l="l" t="t" r="r" b="b"/>
            <a:pathLst>
              <a:path w="11201400" h="45720">
                <a:moveTo>
                  <a:pt x="11201400" y="0"/>
                </a:moveTo>
                <a:lnTo>
                  <a:pt x="0" y="0"/>
                </a:lnTo>
                <a:lnTo>
                  <a:pt x="0" y="45720"/>
                </a:lnTo>
                <a:lnTo>
                  <a:pt x="11201400" y="45720"/>
                </a:lnTo>
                <a:lnTo>
                  <a:pt x="11201400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600" y="6485757"/>
            <a:ext cx="571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00" dirty="0">
                <a:solidFill>
                  <a:srgbClr val="4D4F52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5684" y="6532390"/>
              <a:ext cx="2407074" cy="2753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3849" y="1916048"/>
              <a:ext cx="2940939" cy="4646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98314" y="2647569"/>
              <a:ext cx="3599561" cy="4019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3583" y="3379089"/>
              <a:ext cx="2068957" cy="46469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09948" y="5061330"/>
            <a:ext cx="437197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814705" marR="30480" indent="-777240">
              <a:lnSpc>
                <a:spcPts val="2160"/>
              </a:lnSpc>
              <a:spcBef>
                <a:spcPts val="375"/>
              </a:spcBef>
            </a:pPr>
            <a:r>
              <a:rPr sz="2000" b="1" spc="75" dirty="0">
                <a:solidFill>
                  <a:srgbClr val="FFFFFF"/>
                </a:solidFill>
                <a:latin typeface="Calibri"/>
                <a:cs typeface="Calibri"/>
              </a:rPr>
              <a:t>Lawrence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V.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Adam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65" dirty="0">
                <a:solidFill>
                  <a:srgbClr val="FFFFFF"/>
                </a:solidFill>
                <a:latin typeface="Calibri"/>
                <a:cs typeface="Calibri"/>
              </a:rPr>
              <a:t>III,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Calibri"/>
                <a:cs typeface="Calibri"/>
              </a:rPr>
              <a:t>CFA,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CIMA</a:t>
            </a:r>
            <a:r>
              <a:rPr sz="1950" b="1" spc="-15" baseline="25641" dirty="0">
                <a:solidFill>
                  <a:srgbClr val="FFFFFF"/>
                </a:solidFill>
                <a:latin typeface="Calibri"/>
                <a:cs typeface="Calibri"/>
              </a:rPr>
              <a:t>®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FFFFFF"/>
                </a:solidFill>
                <a:latin typeface="Calibri"/>
                <a:cs typeface="Calibri"/>
              </a:rPr>
              <a:t>CFP</a:t>
            </a:r>
            <a:r>
              <a:rPr sz="1950" b="1" spc="82" baseline="25641" dirty="0">
                <a:solidFill>
                  <a:srgbClr val="FFFFFF"/>
                </a:solidFill>
                <a:latin typeface="Calibri"/>
                <a:cs typeface="Calibri"/>
              </a:rPr>
              <a:t>® </a:t>
            </a:r>
            <a:r>
              <a:rPr sz="2000" b="1" spc="55" dirty="0">
                <a:solidFill>
                  <a:srgbClr val="FFFFFF"/>
                </a:solidFill>
                <a:latin typeface="Calibri"/>
                <a:cs typeface="Calibri"/>
              </a:rPr>
              <a:t>Chief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65" dirty="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45" dirty="0">
                <a:solidFill>
                  <a:srgbClr val="FFFFFF"/>
                </a:solidFill>
                <a:latin typeface="Calibri"/>
                <a:cs typeface="Calibri"/>
              </a:rPr>
              <a:t>Officer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67939" y="4194009"/>
            <a:ext cx="9135110" cy="2429510"/>
            <a:chOff x="2567939" y="4194009"/>
            <a:chExt cx="9135110" cy="242951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7939" y="4194009"/>
              <a:ext cx="7050023" cy="4846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76651" y="4203064"/>
              <a:ext cx="6838188" cy="4018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56775" y="6394704"/>
              <a:ext cx="2446020" cy="228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942" y="1186053"/>
            <a:ext cx="7091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5388B6"/>
                </a:solidFill>
                <a:latin typeface="Calibri"/>
                <a:cs typeface="Calibri"/>
              </a:rPr>
              <a:t>WE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EXPECT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UPCOMING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RECESSION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BE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388B6"/>
                </a:solidFill>
                <a:latin typeface="Calibri"/>
                <a:cs typeface="Calibri"/>
              </a:rPr>
              <a:t>MILD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MAGNITUDE</a:t>
            </a:r>
            <a:r>
              <a:rPr sz="16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AND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DURATION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399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WHY</a:t>
            </a:r>
            <a:r>
              <a:rPr spc="-5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80" dirty="0"/>
              <a:t>RECESSION</a:t>
            </a:r>
            <a:r>
              <a:rPr spc="-50" dirty="0"/>
              <a:t> </a:t>
            </a:r>
            <a:r>
              <a:rPr spc="95" dirty="0"/>
              <a:t>IS</a:t>
            </a:r>
            <a:r>
              <a:rPr spc="-50" dirty="0"/>
              <a:t> </a:t>
            </a:r>
            <a:r>
              <a:rPr spc="100" dirty="0"/>
              <a:t>LIKELY</a:t>
            </a:r>
            <a:r>
              <a:rPr spc="-55" dirty="0"/>
              <a:t> </a:t>
            </a:r>
            <a:r>
              <a:rPr spc="50" dirty="0"/>
              <a:t>TO</a:t>
            </a:r>
            <a:r>
              <a:rPr spc="-55" dirty="0"/>
              <a:t> </a:t>
            </a:r>
            <a:r>
              <a:rPr spc="90" dirty="0"/>
              <a:t>BE</a:t>
            </a:r>
            <a:r>
              <a:rPr spc="-55" dirty="0"/>
              <a:t> </a:t>
            </a:r>
            <a:r>
              <a:rPr spc="-20" dirty="0"/>
              <a:t>MILD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8962" y="5701701"/>
            <a:ext cx="2170430" cy="5257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sz="1400" b="1" spc="40" dirty="0">
                <a:solidFill>
                  <a:srgbClr val="B68B24"/>
                </a:solidFill>
                <a:latin typeface="Calibri"/>
                <a:cs typeface="Calibri"/>
              </a:rPr>
              <a:t>Forecast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66838" y="1622552"/>
            <a:ext cx="3883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Five Reasons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5388B6"/>
                </a:solidFill>
                <a:latin typeface="Calibri"/>
                <a:cs typeface="Calibri"/>
              </a:rPr>
              <a:t>Why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5388B6"/>
                </a:solidFill>
                <a:latin typeface="Calibri"/>
                <a:cs typeface="Calibri"/>
              </a:rPr>
              <a:t>We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Expect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Mild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Recession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6622" y="1622552"/>
            <a:ext cx="3629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Expected</a:t>
            </a:r>
            <a:r>
              <a:rPr sz="1600" spc="1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Recession</a:t>
            </a:r>
            <a:r>
              <a:rPr sz="1600" spc="1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vs.</a:t>
            </a:r>
            <a:r>
              <a:rPr sz="1600" spc="1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Historical</a:t>
            </a:r>
            <a:r>
              <a:rPr sz="1600" spc="1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Averages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8476" y="2215895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1"/>
                </a:lnTo>
                <a:lnTo>
                  <a:pt x="135861" y="37450"/>
                </a:lnTo>
                <a:lnTo>
                  <a:pt x="97575" y="64513"/>
                </a:lnTo>
                <a:lnTo>
                  <a:pt x="64513" y="97575"/>
                </a:lnTo>
                <a:lnTo>
                  <a:pt x="37450" y="135861"/>
                </a:lnTo>
                <a:lnTo>
                  <a:pt x="17161" y="178597"/>
                </a:lnTo>
                <a:lnTo>
                  <a:pt x="4419" y="225008"/>
                </a:lnTo>
                <a:lnTo>
                  <a:pt x="0" y="274319"/>
                </a:lnTo>
                <a:lnTo>
                  <a:pt x="4419" y="323631"/>
                </a:lnTo>
                <a:lnTo>
                  <a:pt x="17161" y="370042"/>
                </a:lnTo>
                <a:lnTo>
                  <a:pt x="37450" y="412778"/>
                </a:lnTo>
                <a:lnTo>
                  <a:pt x="64513" y="451064"/>
                </a:lnTo>
                <a:lnTo>
                  <a:pt x="97575" y="484126"/>
                </a:lnTo>
                <a:lnTo>
                  <a:pt x="135861" y="511189"/>
                </a:lnTo>
                <a:lnTo>
                  <a:pt x="178597" y="531478"/>
                </a:lnTo>
                <a:lnTo>
                  <a:pt x="225008" y="544220"/>
                </a:lnTo>
                <a:lnTo>
                  <a:pt x="274320" y="548639"/>
                </a:lnTo>
                <a:lnTo>
                  <a:pt x="323631" y="544220"/>
                </a:lnTo>
                <a:lnTo>
                  <a:pt x="370042" y="531478"/>
                </a:lnTo>
                <a:lnTo>
                  <a:pt x="412778" y="511189"/>
                </a:lnTo>
                <a:lnTo>
                  <a:pt x="451064" y="484126"/>
                </a:lnTo>
                <a:lnTo>
                  <a:pt x="484126" y="451064"/>
                </a:lnTo>
                <a:lnTo>
                  <a:pt x="511189" y="412778"/>
                </a:lnTo>
                <a:lnTo>
                  <a:pt x="531478" y="370042"/>
                </a:lnTo>
                <a:lnTo>
                  <a:pt x="544220" y="323631"/>
                </a:lnTo>
                <a:lnTo>
                  <a:pt x="548640" y="274319"/>
                </a:lnTo>
                <a:lnTo>
                  <a:pt x="544220" y="225008"/>
                </a:lnTo>
                <a:lnTo>
                  <a:pt x="531478" y="178597"/>
                </a:lnTo>
                <a:lnTo>
                  <a:pt x="511189" y="135861"/>
                </a:lnTo>
                <a:lnTo>
                  <a:pt x="484126" y="97575"/>
                </a:lnTo>
                <a:lnTo>
                  <a:pt x="451064" y="64513"/>
                </a:lnTo>
                <a:lnTo>
                  <a:pt x="412778" y="37450"/>
                </a:lnTo>
                <a:lnTo>
                  <a:pt x="370042" y="17161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DDE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3303" y="1566134"/>
            <a:ext cx="1489710" cy="158178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  <a:tabLst>
                <a:tab pos="1463675" algn="l"/>
              </a:tabLst>
            </a:pPr>
            <a:r>
              <a:rPr sz="1600" u="sng" dirty="0">
                <a:solidFill>
                  <a:srgbClr val="5388B6"/>
                </a:solidFill>
                <a:uFill>
                  <a:solidFill>
                    <a:srgbClr val="A6A6A6"/>
                  </a:solidFill>
                </a:uFill>
                <a:latin typeface="Calibri"/>
                <a:cs typeface="Calibri"/>
              </a:rPr>
              <a:t>	</a:t>
            </a:r>
            <a:endParaRPr sz="1600">
              <a:latin typeface="Calibri"/>
              <a:cs typeface="Calibri"/>
            </a:endParaRPr>
          </a:p>
          <a:p>
            <a:pPr marR="48260" algn="ctr">
              <a:lnSpc>
                <a:spcPct val="100000"/>
              </a:lnSpc>
              <a:spcBef>
                <a:spcPts val="1060"/>
              </a:spcBef>
            </a:pPr>
            <a:r>
              <a:rPr sz="3800" b="1" spc="160" dirty="0">
                <a:solidFill>
                  <a:srgbClr val="002948"/>
                </a:solidFill>
                <a:latin typeface="Calibri"/>
                <a:cs typeface="Calibri"/>
              </a:rPr>
              <a:t>+0.4%</a:t>
            </a:r>
            <a:endParaRPr sz="3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2024</a:t>
            </a:r>
            <a:r>
              <a:rPr sz="1600" spc="-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US</a:t>
            </a:r>
            <a:r>
              <a:rPr sz="1600" spc="-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388B6"/>
                </a:solidFill>
                <a:latin typeface="Calibri"/>
                <a:cs typeface="Calibri"/>
              </a:rPr>
              <a:t>GDP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Forecast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21930" y="2327909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8476" y="29215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1"/>
                </a:lnTo>
                <a:lnTo>
                  <a:pt x="135861" y="37450"/>
                </a:lnTo>
                <a:lnTo>
                  <a:pt x="97575" y="64513"/>
                </a:lnTo>
                <a:lnTo>
                  <a:pt x="64513" y="97575"/>
                </a:lnTo>
                <a:lnTo>
                  <a:pt x="37450" y="135861"/>
                </a:lnTo>
                <a:lnTo>
                  <a:pt x="17161" y="178597"/>
                </a:lnTo>
                <a:lnTo>
                  <a:pt x="4419" y="225008"/>
                </a:lnTo>
                <a:lnTo>
                  <a:pt x="0" y="274319"/>
                </a:lnTo>
                <a:lnTo>
                  <a:pt x="4419" y="323631"/>
                </a:lnTo>
                <a:lnTo>
                  <a:pt x="17161" y="370042"/>
                </a:lnTo>
                <a:lnTo>
                  <a:pt x="37450" y="412778"/>
                </a:lnTo>
                <a:lnTo>
                  <a:pt x="64513" y="451064"/>
                </a:lnTo>
                <a:lnTo>
                  <a:pt x="97575" y="484126"/>
                </a:lnTo>
                <a:lnTo>
                  <a:pt x="135861" y="511189"/>
                </a:lnTo>
                <a:lnTo>
                  <a:pt x="178597" y="531478"/>
                </a:lnTo>
                <a:lnTo>
                  <a:pt x="225008" y="544220"/>
                </a:lnTo>
                <a:lnTo>
                  <a:pt x="274320" y="548639"/>
                </a:lnTo>
                <a:lnTo>
                  <a:pt x="323631" y="544220"/>
                </a:lnTo>
                <a:lnTo>
                  <a:pt x="370042" y="531478"/>
                </a:lnTo>
                <a:lnTo>
                  <a:pt x="412778" y="511189"/>
                </a:lnTo>
                <a:lnTo>
                  <a:pt x="451064" y="484126"/>
                </a:lnTo>
                <a:lnTo>
                  <a:pt x="484126" y="451064"/>
                </a:lnTo>
                <a:lnTo>
                  <a:pt x="511189" y="412778"/>
                </a:lnTo>
                <a:lnTo>
                  <a:pt x="531478" y="370042"/>
                </a:lnTo>
                <a:lnTo>
                  <a:pt x="544220" y="323631"/>
                </a:lnTo>
                <a:lnTo>
                  <a:pt x="548640" y="274319"/>
                </a:lnTo>
                <a:lnTo>
                  <a:pt x="544220" y="225008"/>
                </a:lnTo>
                <a:lnTo>
                  <a:pt x="531478" y="178597"/>
                </a:lnTo>
                <a:lnTo>
                  <a:pt x="511189" y="135861"/>
                </a:lnTo>
                <a:lnTo>
                  <a:pt x="484126" y="97575"/>
                </a:lnTo>
                <a:lnTo>
                  <a:pt x="451064" y="64513"/>
                </a:lnTo>
                <a:lnTo>
                  <a:pt x="412778" y="37450"/>
                </a:lnTo>
                <a:lnTo>
                  <a:pt x="370042" y="17161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DDE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21930" y="3033140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18476" y="35814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1"/>
                </a:lnTo>
                <a:lnTo>
                  <a:pt x="135861" y="37450"/>
                </a:lnTo>
                <a:lnTo>
                  <a:pt x="97575" y="64513"/>
                </a:lnTo>
                <a:lnTo>
                  <a:pt x="64513" y="97575"/>
                </a:lnTo>
                <a:lnTo>
                  <a:pt x="37450" y="135861"/>
                </a:lnTo>
                <a:lnTo>
                  <a:pt x="17161" y="178597"/>
                </a:lnTo>
                <a:lnTo>
                  <a:pt x="4419" y="225008"/>
                </a:lnTo>
                <a:lnTo>
                  <a:pt x="0" y="274319"/>
                </a:lnTo>
                <a:lnTo>
                  <a:pt x="4419" y="323631"/>
                </a:lnTo>
                <a:lnTo>
                  <a:pt x="17161" y="370042"/>
                </a:lnTo>
                <a:lnTo>
                  <a:pt x="37450" y="412778"/>
                </a:lnTo>
                <a:lnTo>
                  <a:pt x="64513" y="451064"/>
                </a:lnTo>
                <a:lnTo>
                  <a:pt x="97575" y="484126"/>
                </a:lnTo>
                <a:lnTo>
                  <a:pt x="135861" y="511189"/>
                </a:lnTo>
                <a:lnTo>
                  <a:pt x="178597" y="531478"/>
                </a:lnTo>
                <a:lnTo>
                  <a:pt x="225008" y="544220"/>
                </a:lnTo>
                <a:lnTo>
                  <a:pt x="274320" y="548639"/>
                </a:lnTo>
                <a:lnTo>
                  <a:pt x="323631" y="544220"/>
                </a:lnTo>
                <a:lnTo>
                  <a:pt x="370042" y="531478"/>
                </a:lnTo>
                <a:lnTo>
                  <a:pt x="412778" y="511189"/>
                </a:lnTo>
                <a:lnTo>
                  <a:pt x="451064" y="484126"/>
                </a:lnTo>
                <a:lnTo>
                  <a:pt x="484126" y="451064"/>
                </a:lnTo>
                <a:lnTo>
                  <a:pt x="511189" y="412778"/>
                </a:lnTo>
                <a:lnTo>
                  <a:pt x="531478" y="370042"/>
                </a:lnTo>
                <a:lnTo>
                  <a:pt x="544220" y="323631"/>
                </a:lnTo>
                <a:lnTo>
                  <a:pt x="548640" y="274319"/>
                </a:lnTo>
                <a:lnTo>
                  <a:pt x="544220" y="225008"/>
                </a:lnTo>
                <a:lnTo>
                  <a:pt x="531478" y="178597"/>
                </a:lnTo>
                <a:lnTo>
                  <a:pt x="511189" y="135861"/>
                </a:lnTo>
                <a:lnTo>
                  <a:pt x="484126" y="97575"/>
                </a:lnTo>
                <a:lnTo>
                  <a:pt x="451064" y="64513"/>
                </a:lnTo>
                <a:lnTo>
                  <a:pt x="412778" y="37450"/>
                </a:lnTo>
                <a:lnTo>
                  <a:pt x="370042" y="17161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DDE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31073" y="3698494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18476" y="429463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1"/>
                </a:lnTo>
                <a:lnTo>
                  <a:pt x="135861" y="37450"/>
                </a:lnTo>
                <a:lnTo>
                  <a:pt x="97575" y="64513"/>
                </a:lnTo>
                <a:lnTo>
                  <a:pt x="64513" y="97575"/>
                </a:lnTo>
                <a:lnTo>
                  <a:pt x="37450" y="135861"/>
                </a:lnTo>
                <a:lnTo>
                  <a:pt x="17161" y="178597"/>
                </a:lnTo>
                <a:lnTo>
                  <a:pt x="4419" y="225008"/>
                </a:lnTo>
                <a:lnTo>
                  <a:pt x="0" y="274320"/>
                </a:lnTo>
                <a:lnTo>
                  <a:pt x="4419" y="323631"/>
                </a:lnTo>
                <a:lnTo>
                  <a:pt x="17161" y="370042"/>
                </a:lnTo>
                <a:lnTo>
                  <a:pt x="37450" y="412778"/>
                </a:lnTo>
                <a:lnTo>
                  <a:pt x="64513" y="451064"/>
                </a:lnTo>
                <a:lnTo>
                  <a:pt x="97575" y="484126"/>
                </a:lnTo>
                <a:lnTo>
                  <a:pt x="135861" y="511189"/>
                </a:lnTo>
                <a:lnTo>
                  <a:pt x="178597" y="531478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8"/>
                </a:lnTo>
                <a:lnTo>
                  <a:pt x="412778" y="511189"/>
                </a:lnTo>
                <a:lnTo>
                  <a:pt x="451064" y="484126"/>
                </a:lnTo>
                <a:lnTo>
                  <a:pt x="484126" y="451064"/>
                </a:lnTo>
                <a:lnTo>
                  <a:pt x="511189" y="412778"/>
                </a:lnTo>
                <a:lnTo>
                  <a:pt x="531478" y="370042"/>
                </a:lnTo>
                <a:lnTo>
                  <a:pt x="544220" y="323631"/>
                </a:lnTo>
                <a:lnTo>
                  <a:pt x="548640" y="274320"/>
                </a:lnTo>
                <a:lnTo>
                  <a:pt x="544220" y="225008"/>
                </a:lnTo>
                <a:lnTo>
                  <a:pt x="531478" y="178597"/>
                </a:lnTo>
                <a:lnTo>
                  <a:pt x="511189" y="135861"/>
                </a:lnTo>
                <a:lnTo>
                  <a:pt x="484126" y="97575"/>
                </a:lnTo>
                <a:lnTo>
                  <a:pt x="451064" y="64513"/>
                </a:lnTo>
                <a:lnTo>
                  <a:pt x="412778" y="37450"/>
                </a:lnTo>
                <a:lnTo>
                  <a:pt x="370042" y="17161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DDE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31073" y="4401692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18476" y="5017008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1"/>
                </a:lnTo>
                <a:lnTo>
                  <a:pt x="135861" y="37450"/>
                </a:lnTo>
                <a:lnTo>
                  <a:pt x="97575" y="64513"/>
                </a:lnTo>
                <a:lnTo>
                  <a:pt x="64513" y="97575"/>
                </a:lnTo>
                <a:lnTo>
                  <a:pt x="37450" y="135861"/>
                </a:lnTo>
                <a:lnTo>
                  <a:pt x="17161" y="178597"/>
                </a:lnTo>
                <a:lnTo>
                  <a:pt x="4419" y="225008"/>
                </a:lnTo>
                <a:lnTo>
                  <a:pt x="0" y="274320"/>
                </a:lnTo>
                <a:lnTo>
                  <a:pt x="4419" y="323631"/>
                </a:lnTo>
                <a:lnTo>
                  <a:pt x="17161" y="370042"/>
                </a:lnTo>
                <a:lnTo>
                  <a:pt x="37450" y="412778"/>
                </a:lnTo>
                <a:lnTo>
                  <a:pt x="64513" y="451064"/>
                </a:lnTo>
                <a:lnTo>
                  <a:pt x="97575" y="484126"/>
                </a:lnTo>
                <a:lnTo>
                  <a:pt x="135861" y="511189"/>
                </a:lnTo>
                <a:lnTo>
                  <a:pt x="178597" y="531478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8"/>
                </a:lnTo>
                <a:lnTo>
                  <a:pt x="412778" y="511189"/>
                </a:lnTo>
                <a:lnTo>
                  <a:pt x="451064" y="484126"/>
                </a:lnTo>
                <a:lnTo>
                  <a:pt x="484126" y="451064"/>
                </a:lnTo>
                <a:lnTo>
                  <a:pt x="511189" y="412778"/>
                </a:lnTo>
                <a:lnTo>
                  <a:pt x="531478" y="370042"/>
                </a:lnTo>
                <a:lnTo>
                  <a:pt x="544220" y="323631"/>
                </a:lnTo>
                <a:lnTo>
                  <a:pt x="548640" y="274320"/>
                </a:lnTo>
                <a:lnTo>
                  <a:pt x="544220" y="225008"/>
                </a:lnTo>
                <a:lnTo>
                  <a:pt x="531478" y="178597"/>
                </a:lnTo>
                <a:lnTo>
                  <a:pt x="511189" y="135861"/>
                </a:lnTo>
                <a:lnTo>
                  <a:pt x="484126" y="97575"/>
                </a:lnTo>
                <a:lnTo>
                  <a:pt x="451064" y="64513"/>
                </a:lnTo>
                <a:lnTo>
                  <a:pt x="412778" y="37450"/>
                </a:lnTo>
                <a:lnTo>
                  <a:pt x="370042" y="17161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DDE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31073" y="5115559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15070" y="3642105"/>
            <a:ext cx="33216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2948"/>
                </a:solidFill>
                <a:latin typeface="Calibri"/>
                <a:cs typeface="Calibri"/>
              </a:rPr>
              <a:t>Few</a:t>
            </a:r>
            <a:r>
              <a:rPr sz="1400" b="1" spc="7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spc="55" dirty="0">
                <a:solidFill>
                  <a:srgbClr val="002948"/>
                </a:solidFill>
                <a:latin typeface="Calibri"/>
                <a:cs typeface="Calibri"/>
              </a:rPr>
              <a:t>Excesses</a:t>
            </a:r>
            <a:r>
              <a:rPr sz="1400" b="1" spc="7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948"/>
                </a:solidFill>
                <a:latin typeface="Calibri"/>
                <a:cs typeface="Calibri"/>
              </a:rPr>
              <a:t>in</a:t>
            </a:r>
            <a:r>
              <a:rPr sz="1400" b="1" spc="6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948"/>
                </a:solidFill>
                <a:latin typeface="Calibri"/>
                <a:cs typeface="Calibri"/>
              </a:rPr>
              <a:t>the</a:t>
            </a:r>
            <a:r>
              <a:rPr sz="1400" b="1" spc="7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948"/>
                </a:solidFill>
                <a:latin typeface="Calibri"/>
                <a:cs typeface="Calibri"/>
              </a:rPr>
              <a:t>Economy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—No</a:t>
            </a:r>
            <a:r>
              <a:rPr sz="1400" spc="2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948"/>
                </a:solidFill>
                <a:latin typeface="Calibri"/>
                <a:cs typeface="Calibri"/>
              </a:rPr>
              <a:t>Housing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Bubble,</a:t>
            </a:r>
            <a:r>
              <a:rPr sz="1400" spc="7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No</a:t>
            </a:r>
            <a:r>
              <a:rPr sz="1400" spc="9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Bloated</a:t>
            </a:r>
            <a:r>
              <a:rPr sz="1400" spc="7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948"/>
                </a:solidFill>
                <a:latin typeface="Calibri"/>
                <a:cs typeface="Calibri"/>
              </a:rPr>
              <a:t>Inventories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95513" y="2916174"/>
            <a:ext cx="31788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60" dirty="0">
                <a:solidFill>
                  <a:srgbClr val="002948"/>
                </a:solidFill>
                <a:latin typeface="Calibri"/>
                <a:cs typeface="Calibri"/>
              </a:rPr>
              <a:t>Still</a:t>
            </a:r>
            <a:r>
              <a:rPr sz="1400" b="1" spc="8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948"/>
                </a:solidFill>
                <a:latin typeface="Calibri"/>
                <a:cs typeface="Calibri"/>
              </a:rPr>
              <a:t>Healthy</a:t>
            </a:r>
            <a:r>
              <a:rPr sz="1400" b="1" spc="4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spc="105" dirty="0">
                <a:solidFill>
                  <a:srgbClr val="002948"/>
                </a:solidFill>
                <a:latin typeface="Calibri"/>
                <a:cs typeface="Calibri"/>
              </a:rPr>
              <a:t>Job</a:t>
            </a:r>
            <a:r>
              <a:rPr sz="1400" b="1" spc="7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948"/>
                </a:solidFill>
                <a:latin typeface="Calibri"/>
                <a:cs typeface="Calibri"/>
              </a:rPr>
              <a:t>Market</a:t>
            </a:r>
            <a:r>
              <a:rPr sz="1400" spc="-10" dirty="0">
                <a:solidFill>
                  <a:srgbClr val="002948"/>
                </a:solidFill>
                <a:latin typeface="Calibri"/>
                <a:cs typeface="Calibri"/>
              </a:rPr>
              <a:t>—</a:t>
            </a:r>
            <a:r>
              <a:rPr sz="1400" spc="90" dirty="0">
                <a:solidFill>
                  <a:srgbClr val="002948"/>
                </a:solidFill>
                <a:latin typeface="Calibri"/>
                <a:cs typeface="Calibri"/>
              </a:rPr>
              <a:t>Job</a:t>
            </a:r>
            <a:r>
              <a:rPr sz="1400" spc="5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Losses</a:t>
            </a:r>
            <a:r>
              <a:rPr sz="1400" spc="9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2948"/>
                </a:solidFill>
                <a:latin typeface="Calibri"/>
                <a:cs typeface="Calibri"/>
              </a:rPr>
              <a:t>Will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be</a:t>
            </a:r>
            <a:r>
              <a:rPr sz="1400" spc="9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Less</a:t>
            </a:r>
            <a:r>
              <a:rPr sz="1400" spc="7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than</a:t>
            </a:r>
            <a:r>
              <a:rPr sz="1400" spc="6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Historical</a:t>
            </a:r>
            <a:r>
              <a:rPr sz="1400" spc="9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948"/>
                </a:solidFill>
                <a:latin typeface="Calibri"/>
                <a:cs typeface="Calibri"/>
              </a:rPr>
              <a:t>Average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95513" y="2225167"/>
            <a:ext cx="250507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45" dirty="0">
                <a:solidFill>
                  <a:srgbClr val="002948"/>
                </a:solidFill>
                <a:latin typeface="Calibri"/>
                <a:cs typeface="Calibri"/>
              </a:rPr>
              <a:t>Overall</a:t>
            </a:r>
            <a:r>
              <a:rPr sz="1400" b="1" spc="10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spc="20" dirty="0">
                <a:solidFill>
                  <a:srgbClr val="002948"/>
                </a:solidFill>
                <a:latin typeface="Calibri"/>
                <a:cs typeface="Calibri"/>
              </a:rPr>
              <a:t>Healthy</a:t>
            </a:r>
            <a:r>
              <a:rPr sz="1400" b="1" spc="6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spc="20" dirty="0">
                <a:solidFill>
                  <a:srgbClr val="002948"/>
                </a:solidFill>
                <a:latin typeface="Calibri"/>
                <a:cs typeface="Calibri"/>
              </a:rPr>
              <a:t>Consumer</a:t>
            </a:r>
            <a:r>
              <a:rPr sz="1400" spc="20" dirty="0">
                <a:solidFill>
                  <a:srgbClr val="002948"/>
                </a:solidFill>
                <a:latin typeface="Calibri"/>
                <a:cs typeface="Calibri"/>
              </a:rPr>
              <a:t>—</a:t>
            </a:r>
            <a:r>
              <a:rPr sz="1400" spc="-25" dirty="0">
                <a:solidFill>
                  <a:srgbClr val="002948"/>
                </a:solidFill>
                <a:latin typeface="Calibri"/>
                <a:cs typeface="Calibri"/>
              </a:rPr>
              <a:t>Not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Overleveraged</a:t>
            </a:r>
            <a:r>
              <a:rPr sz="1400" spc="3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Like</a:t>
            </a:r>
            <a:r>
              <a:rPr sz="1400" spc="9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Prior</a:t>
            </a:r>
            <a:r>
              <a:rPr sz="1400" spc="11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948"/>
                </a:solidFill>
                <a:latin typeface="Calibri"/>
                <a:cs typeface="Calibri"/>
              </a:rPr>
              <a:t>Cycles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33993" y="4305427"/>
            <a:ext cx="29914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solidFill>
                  <a:srgbClr val="002948"/>
                </a:solidFill>
                <a:latin typeface="Calibri"/>
                <a:cs typeface="Calibri"/>
              </a:rPr>
              <a:t>Solid</a:t>
            </a:r>
            <a:r>
              <a:rPr sz="1400" b="1" spc="10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spc="20" dirty="0">
                <a:solidFill>
                  <a:srgbClr val="002948"/>
                </a:solidFill>
                <a:latin typeface="Calibri"/>
                <a:cs typeface="Calibri"/>
              </a:rPr>
              <a:t>Government</a:t>
            </a:r>
            <a:r>
              <a:rPr sz="1400" b="1" spc="5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spc="20" dirty="0">
                <a:solidFill>
                  <a:srgbClr val="002948"/>
                </a:solidFill>
                <a:latin typeface="Calibri"/>
                <a:cs typeface="Calibri"/>
              </a:rPr>
              <a:t>Spending</a:t>
            </a:r>
            <a:r>
              <a:rPr sz="1400" spc="20" dirty="0">
                <a:solidFill>
                  <a:srgbClr val="002948"/>
                </a:solidFill>
                <a:latin typeface="Calibri"/>
                <a:cs typeface="Calibri"/>
              </a:rPr>
              <a:t>—Likely</a:t>
            </a:r>
            <a:r>
              <a:rPr sz="1400" spc="8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2948"/>
                </a:solidFill>
                <a:latin typeface="Calibri"/>
                <a:cs typeface="Calibri"/>
              </a:rPr>
              <a:t>to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Lead</a:t>
            </a:r>
            <a:r>
              <a:rPr sz="1400" spc="5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to</a:t>
            </a:r>
            <a:r>
              <a:rPr sz="1400" spc="9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Additional</a:t>
            </a:r>
            <a:r>
              <a:rPr sz="1400" spc="7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948"/>
                </a:solidFill>
                <a:latin typeface="Calibri"/>
                <a:cs typeface="Calibri"/>
              </a:rPr>
              <a:t>Investment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12657" y="5063109"/>
            <a:ext cx="29025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solidFill>
                  <a:srgbClr val="002948"/>
                </a:solidFill>
                <a:latin typeface="Calibri"/>
                <a:cs typeface="Calibri"/>
              </a:rPr>
              <a:t>‘Rolling</a:t>
            </a:r>
            <a:r>
              <a:rPr sz="1400" b="1" spc="15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948"/>
                </a:solidFill>
                <a:latin typeface="Calibri"/>
                <a:cs typeface="Calibri"/>
              </a:rPr>
              <a:t>Recessions’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—Certain</a:t>
            </a:r>
            <a:r>
              <a:rPr sz="1400" spc="9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Areas</a:t>
            </a:r>
            <a:r>
              <a:rPr sz="1400" spc="13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2948"/>
                </a:solidFill>
                <a:latin typeface="Calibri"/>
                <a:cs typeface="Calibri"/>
              </a:rPr>
              <a:t>of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Economy</a:t>
            </a:r>
            <a:r>
              <a:rPr sz="1400" spc="114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Have</a:t>
            </a:r>
            <a:r>
              <a:rPr sz="1400" spc="11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Experienced</a:t>
            </a:r>
            <a:r>
              <a:rPr sz="1400" spc="11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948"/>
                </a:solidFill>
                <a:latin typeface="Calibri"/>
                <a:cs typeface="Calibri"/>
              </a:rPr>
              <a:t>Downturn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30423" y="1939290"/>
            <a:ext cx="1317625" cy="408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B68B24"/>
                </a:solidFill>
                <a:latin typeface="Calibri"/>
                <a:cs typeface="Calibri"/>
              </a:rPr>
              <a:t>-</a:t>
            </a:r>
            <a:r>
              <a:rPr sz="1800" b="1" spc="70" dirty="0">
                <a:solidFill>
                  <a:srgbClr val="B68B24"/>
                </a:solidFill>
                <a:latin typeface="Calibri"/>
                <a:cs typeface="Calibri"/>
              </a:rPr>
              <a:t>0.6%</a:t>
            </a:r>
            <a:endParaRPr sz="1800">
              <a:latin typeface="Calibri"/>
              <a:cs typeface="Calibri"/>
            </a:endParaRPr>
          </a:p>
          <a:p>
            <a:pPr marL="277495" algn="ctr">
              <a:lnSpc>
                <a:spcPct val="100000"/>
              </a:lnSpc>
            </a:pPr>
            <a:r>
              <a:rPr sz="1800" b="1" dirty="0">
                <a:solidFill>
                  <a:srgbClr val="5388B6"/>
                </a:solidFill>
                <a:latin typeface="Calibri"/>
                <a:cs typeface="Calibri"/>
              </a:rPr>
              <a:t>-</a:t>
            </a:r>
            <a:r>
              <a:rPr sz="1800" b="1" spc="70" dirty="0">
                <a:solidFill>
                  <a:srgbClr val="5388B6"/>
                </a:solidFill>
                <a:latin typeface="Calibri"/>
                <a:cs typeface="Calibri"/>
              </a:rPr>
              <a:t>2.5%</a:t>
            </a:r>
            <a:endParaRPr sz="1800">
              <a:latin typeface="Calibri"/>
              <a:cs typeface="Calibri"/>
            </a:endParaRPr>
          </a:p>
          <a:p>
            <a:pPr marL="231775" algn="ctr">
              <a:lnSpc>
                <a:spcPct val="100000"/>
              </a:lnSpc>
              <a:spcBef>
                <a:spcPts val="1610"/>
              </a:spcBef>
            </a:pPr>
            <a:r>
              <a:rPr sz="1800" b="1" dirty="0">
                <a:solidFill>
                  <a:srgbClr val="B68B24"/>
                </a:solidFill>
                <a:latin typeface="Calibri"/>
                <a:cs typeface="Calibri"/>
              </a:rPr>
              <a:t>6</a:t>
            </a:r>
            <a:r>
              <a:rPr sz="1800" b="1" spc="-15" dirty="0">
                <a:solidFill>
                  <a:srgbClr val="B68B24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B68B24"/>
                </a:solidFill>
                <a:latin typeface="Calibri"/>
                <a:cs typeface="Calibri"/>
              </a:rPr>
              <a:t>months</a:t>
            </a:r>
            <a:endParaRPr sz="1800">
              <a:latin typeface="Calibri"/>
              <a:cs typeface="Calibri"/>
            </a:endParaRPr>
          </a:p>
          <a:p>
            <a:pPr marL="231140" algn="ctr">
              <a:lnSpc>
                <a:spcPct val="100000"/>
              </a:lnSpc>
            </a:pPr>
            <a:r>
              <a:rPr sz="1800" b="1" dirty="0">
                <a:solidFill>
                  <a:srgbClr val="5388B6"/>
                </a:solidFill>
                <a:latin typeface="Calibri"/>
                <a:cs typeface="Calibri"/>
              </a:rPr>
              <a:t>10</a:t>
            </a:r>
            <a:r>
              <a:rPr sz="1800" b="1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5388B6"/>
                </a:solidFill>
                <a:latin typeface="Calibri"/>
                <a:cs typeface="Calibri"/>
              </a:rPr>
              <a:t>months</a:t>
            </a:r>
            <a:endParaRPr sz="1800">
              <a:latin typeface="Calibri"/>
              <a:cs typeface="Calibri"/>
            </a:endParaRPr>
          </a:p>
          <a:p>
            <a:pPr marL="168275" algn="ctr">
              <a:lnSpc>
                <a:spcPct val="100000"/>
              </a:lnSpc>
              <a:spcBef>
                <a:spcPts val="1885"/>
              </a:spcBef>
            </a:pPr>
            <a:r>
              <a:rPr sz="1800" b="1" spc="-20" dirty="0">
                <a:solidFill>
                  <a:srgbClr val="B68B24"/>
                </a:solidFill>
                <a:latin typeface="Calibri"/>
                <a:cs typeface="Calibri"/>
              </a:rPr>
              <a:t>0.5M</a:t>
            </a:r>
            <a:endParaRPr sz="1800">
              <a:latin typeface="Calibri"/>
              <a:cs typeface="Calibri"/>
            </a:endParaRPr>
          </a:p>
          <a:p>
            <a:pPr marL="213995" algn="ctr">
              <a:lnSpc>
                <a:spcPct val="100000"/>
              </a:lnSpc>
            </a:pPr>
            <a:r>
              <a:rPr sz="1800" b="1" spc="-20" dirty="0">
                <a:solidFill>
                  <a:srgbClr val="5388B6"/>
                </a:solidFill>
                <a:latin typeface="Calibri"/>
                <a:cs typeface="Calibri"/>
              </a:rPr>
              <a:t>3.5M</a:t>
            </a:r>
            <a:endParaRPr sz="1800">
              <a:latin typeface="Calibri"/>
              <a:cs typeface="Calibri"/>
            </a:endParaRPr>
          </a:p>
          <a:p>
            <a:pPr marL="403225">
              <a:lnSpc>
                <a:spcPct val="100000"/>
              </a:lnSpc>
              <a:spcBef>
                <a:spcPts val="1850"/>
              </a:spcBef>
            </a:pPr>
            <a:r>
              <a:rPr sz="1800" b="1" dirty="0">
                <a:solidFill>
                  <a:srgbClr val="B68B24"/>
                </a:solidFill>
                <a:latin typeface="Calibri"/>
                <a:cs typeface="Calibri"/>
              </a:rPr>
              <a:t>-</a:t>
            </a:r>
            <a:r>
              <a:rPr sz="1800" b="1" spc="70" dirty="0">
                <a:solidFill>
                  <a:srgbClr val="B68B24"/>
                </a:solidFill>
                <a:latin typeface="Calibri"/>
                <a:cs typeface="Calibri"/>
              </a:rPr>
              <a:t>3.2%</a:t>
            </a:r>
            <a:endParaRPr sz="1800">
              <a:latin typeface="Calibri"/>
              <a:cs typeface="Calibri"/>
            </a:endParaRPr>
          </a:p>
          <a:p>
            <a:pPr marL="365125">
              <a:lnSpc>
                <a:spcPct val="100000"/>
              </a:lnSpc>
            </a:pPr>
            <a:r>
              <a:rPr sz="1800" b="1" dirty="0">
                <a:solidFill>
                  <a:srgbClr val="5388B6"/>
                </a:solidFill>
                <a:latin typeface="Calibri"/>
                <a:cs typeface="Calibri"/>
              </a:rPr>
              <a:t>-</a:t>
            </a:r>
            <a:r>
              <a:rPr sz="1800" b="1" spc="60" dirty="0">
                <a:solidFill>
                  <a:srgbClr val="5388B6"/>
                </a:solidFill>
                <a:latin typeface="Calibri"/>
                <a:cs typeface="Calibri"/>
              </a:rPr>
              <a:t>18.5%</a:t>
            </a:r>
            <a:endParaRPr sz="1800">
              <a:latin typeface="Calibri"/>
              <a:cs typeface="Calibri"/>
            </a:endParaRPr>
          </a:p>
          <a:p>
            <a:pPr marL="435609">
              <a:lnSpc>
                <a:spcPct val="100000"/>
              </a:lnSpc>
              <a:spcBef>
                <a:spcPts val="1695"/>
              </a:spcBef>
            </a:pPr>
            <a:r>
              <a:rPr sz="1800" b="1" dirty="0">
                <a:solidFill>
                  <a:srgbClr val="B68B24"/>
                </a:solidFill>
                <a:latin typeface="Calibri"/>
                <a:cs typeface="Calibri"/>
              </a:rPr>
              <a:t>-</a:t>
            </a:r>
            <a:r>
              <a:rPr sz="1800" b="1" spc="70" dirty="0">
                <a:solidFill>
                  <a:srgbClr val="B68B24"/>
                </a:solidFill>
                <a:latin typeface="Calibri"/>
                <a:cs typeface="Calibri"/>
              </a:rPr>
              <a:t>0.5%</a:t>
            </a:r>
            <a:endParaRPr sz="1800">
              <a:latin typeface="Calibri"/>
              <a:cs typeface="Calibri"/>
            </a:endParaRPr>
          </a:p>
          <a:p>
            <a:pPr marL="445134">
              <a:lnSpc>
                <a:spcPct val="100000"/>
              </a:lnSpc>
            </a:pPr>
            <a:r>
              <a:rPr sz="1800" b="1" dirty="0">
                <a:solidFill>
                  <a:srgbClr val="5388B6"/>
                </a:solidFill>
                <a:latin typeface="Calibri"/>
                <a:cs typeface="Calibri"/>
              </a:rPr>
              <a:t>-</a:t>
            </a:r>
            <a:r>
              <a:rPr sz="1800" b="1" spc="60" dirty="0">
                <a:solidFill>
                  <a:srgbClr val="5388B6"/>
                </a:solidFill>
                <a:latin typeface="Calibri"/>
                <a:cs typeface="Calibri"/>
              </a:rPr>
              <a:t>24.4%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1400" b="1" spc="-10" dirty="0">
                <a:solidFill>
                  <a:srgbClr val="5388B6"/>
                </a:solidFill>
                <a:latin typeface="Calibri"/>
                <a:cs typeface="Calibri"/>
              </a:rPr>
              <a:t>Average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44930" y="1980056"/>
            <a:ext cx="10941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95"/>
              </a:spcBef>
            </a:pPr>
            <a:r>
              <a:rPr sz="1600" b="1" spc="40" dirty="0">
                <a:solidFill>
                  <a:srgbClr val="001F5F"/>
                </a:solidFill>
                <a:latin typeface="Calibri"/>
                <a:cs typeface="Calibri"/>
              </a:rPr>
              <a:t>Economic Contraction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82064" y="2742437"/>
            <a:ext cx="8191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Average Duration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67992" y="3504438"/>
            <a:ext cx="4476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95"/>
              </a:spcBef>
            </a:pPr>
            <a:r>
              <a:rPr sz="1600" b="1" spc="85" dirty="0">
                <a:solidFill>
                  <a:srgbClr val="001F5F"/>
                </a:solidFill>
                <a:latin typeface="Calibri"/>
                <a:cs typeface="Calibri"/>
              </a:rPr>
              <a:t>Jobs </a:t>
            </a:r>
            <a:r>
              <a:rPr sz="1600" b="1" spc="55" dirty="0">
                <a:solidFill>
                  <a:srgbClr val="001F5F"/>
                </a:solidFill>
                <a:latin typeface="Calibri"/>
                <a:cs typeface="Calibri"/>
              </a:rPr>
              <a:t>Lost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64742" y="4266691"/>
            <a:ext cx="10534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1145">
              <a:lnSpc>
                <a:spcPct val="100000"/>
              </a:lnSpc>
              <a:spcBef>
                <a:spcPts val="95"/>
              </a:spcBef>
            </a:pPr>
            <a:r>
              <a:rPr sz="1600" b="1" spc="45" dirty="0">
                <a:solidFill>
                  <a:srgbClr val="001F5F"/>
                </a:solidFill>
                <a:latin typeface="Calibri"/>
                <a:cs typeface="Calibri"/>
              </a:rPr>
              <a:t>Fixed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Investment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86636" y="5059171"/>
            <a:ext cx="8102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95"/>
              </a:spcBef>
            </a:pPr>
            <a:r>
              <a:rPr sz="1600" b="1" spc="50" dirty="0">
                <a:solidFill>
                  <a:srgbClr val="001F5F"/>
                </a:solidFill>
                <a:latin typeface="Calibri"/>
                <a:cs typeface="Calibri"/>
              </a:rPr>
              <a:t>S&amp;P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500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50" dirty="0">
                <a:solidFill>
                  <a:srgbClr val="001F5F"/>
                </a:solidFill>
                <a:latin typeface="Calibri"/>
                <a:cs typeface="Calibri"/>
              </a:rPr>
              <a:t>Earnings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18716" y="5864352"/>
            <a:ext cx="167640" cy="108585"/>
          </a:xfrm>
          <a:custGeom>
            <a:avLst/>
            <a:gdLst/>
            <a:ahLst/>
            <a:cxnLst/>
            <a:rect l="l" t="t" r="r" b="b"/>
            <a:pathLst>
              <a:path w="167639" h="108585">
                <a:moveTo>
                  <a:pt x="167639" y="0"/>
                </a:moveTo>
                <a:lnTo>
                  <a:pt x="0" y="0"/>
                </a:lnTo>
                <a:lnTo>
                  <a:pt x="0" y="108204"/>
                </a:lnTo>
                <a:lnTo>
                  <a:pt x="167639" y="108204"/>
                </a:lnTo>
                <a:lnTo>
                  <a:pt x="167639" y="0"/>
                </a:lnTo>
                <a:close/>
              </a:path>
            </a:pathLst>
          </a:custGeom>
          <a:solidFill>
            <a:srgbClr val="D1A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18460" y="5864352"/>
            <a:ext cx="167640" cy="108585"/>
          </a:xfrm>
          <a:custGeom>
            <a:avLst/>
            <a:gdLst/>
            <a:ahLst/>
            <a:cxnLst/>
            <a:rect l="l" t="t" r="r" b="b"/>
            <a:pathLst>
              <a:path w="167639" h="108585">
                <a:moveTo>
                  <a:pt x="167639" y="0"/>
                </a:moveTo>
                <a:lnTo>
                  <a:pt x="0" y="0"/>
                </a:lnTo>
                <a:lnTo>
                  <a:pt x="0" y="108204"/>
                </a:lnTo>
                <a:lnTo>
                  <a:pt x="167639" y="108204"/>
                </a:lnTo>
                <a:lnTo>
                  <a:pt x="167639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7967" y="2743860"/>
            <a:ext cx="352752" cy="54002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4307" y="1856232"/>
            <a:ext cx="749807" cy="76809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1953" y="4207764"/>
            <a:ext cx="565867" cy="66378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03365" y="5068362"/>
            <a:ext cx="693384" cy="532753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2555" y="3430523"/>
            <a:ext cx="681116" cy="614171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5361432" y="3308350"/>
            <a:ext cx="1426210" cy="12700"/>
          </a:xfrm>
          <a:custGeom>
            <a:avLst/>
            <a:gdLst/>
            <a:ahLst/>
            <a:cxnLst/>
            <a:rect l="l" t="t" r="r" b="b"/>
            <a:pathLst>
              <a:path w="1426209" h="12700">
                <a:moveTo>
                  <a:pt x="0" y="12700"/>
                </a:moveTo>
                <a:lnTo>
                  <a:pt x="1425828" y="12700"/>
                </a:lnTo>
                <a:lnTo>
                  <a:pt x="142582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75528" y="3226389"/>
            <a:ext cx="1388110" cy="2362200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30"/>
              </a:spcBef>
            </a:pPr>
            <a:r>
              <a:rPr sz="3800" b="1" spc="165" dirty="0">
                <a:solidFill>
                  <a:srgbClr val="002948"/>
                </a:solidFill>
                <a:latin typeface="Calibri"/>
                <a:cs typeface="Calibri"/>
              </a:rPr>
              <a:t>12%</a:t>
            </a:r>
            <a:endParaRPr sz="3800">
              <a:latin typeface="Calibri"/>
              <a:cs typeface="Calibri"/>
            </a:endParaRPr>
          </a:p>
          <a:p>
            <a:pPr marL="12700" marR="5080" indent="1905" algn="ctr">
              <a:lnSpc>
                <a:spcPct val="100000"/>
              </a:lnSpc>
              <a:spcBef>
                <a:spcPts val="68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600" spc="-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Survey Respondents</a:t>
            </a:r>
            <a:r>
              <a:rPr sz="1600" spc="5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388B6"/>
                </a:solidFill>
                <a:latin typeface="Calibri"/>
                <a:cs typeface="Calibri"/>
              </a:rPr>
              <a:t>Do</a:t>
            </a:r>
            <a:r>
              <a:rPr sz="1600" b="1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388B6"/>
                </a:solidFill>
                <a:latin typeface="Calibri"/>
                <a:cs typeface="Calibri"/>
              </a:rPr>
              <a:t>Not</a:t>
            </a:r>
            <a:r>
              <a:rPr sz="1600" b="1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Expect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5388B6"/>
                </a:solidFill>
                <a:latin typeface="Calibri"/>
                <a:cs typeface="Calibri"/>
              </a:rPr>
              <a:t>a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Recession</a:t>
            </a:r>
            <a:r>
              <a:rPr sz="1600" spc="1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Over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-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Next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388B6"/>
                </a:solidFill>
                <a:latin typeface="Calibri"/>
                <a:cs typeface="Calibri"/>
              </a:rPr>
              <a:t>12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Months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66003" y="3306826"/>
            <a:ext cx="1426210" cy="12700"/>
          </a:xfrm>
          <a:custGeom>
            <a:avLst/>
            <a:gdLst/>
            <a:ahLst/>
            <a:cxnLst/>
            <a:rect l="l" t="t" r="r" b="b"/>
            <a:pathLst>
              <a:path w="1426209" h="12700">
                <a:moveTo>
                  <a:pt x="0" y="12700"/>
                </a:moveTo>
                <a:lnTo>
                  <a:pt x="1425828" y="12700"/>
                </a:lnTo>
                <a:lnTo>
                  <a:pt x="142582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61432" y="5692140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09">
                <a:moveTo>
                  <a:pt x="0" y="0"/>
                </a:moveTo>
                <a:lnTo>
                  <a:pt x="1425828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3621404"/>
            <a:chOff x="0" y="0"/>
            <a:chExt cx="12192000" cy="3621404"/>
          </a:xfrm>
        </p:grpSpPr>
        <p:sp>
          <p:nvSpPr>
            <p:cNvPr id="3" name="object 3"/>
            <p:cNvSpPr/>
            <p:nvPr/>
          </p:nvSpPr>
          <p:spPr>
            <a:xfrm>
              <a:off x="495299" y="3432047"/>
              <a:ext cx="11201400" cy="45720"/>
            </a:xfrm>
            <a:custGeom>
              <a:avLst/>
              <a:gdLst/>
              <a:ahLst/>
              <a:cxnLst/>
              <a:rect l="l" t="t" r="r" b="b"/>
              <a:pathLst>
                <a:path w="11201400" h="45720">
                  <a:moveTo>
                    <a:pt x="112014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1201400" y="45720"/>
                  </a:lnTo>
                  <a:lnTo>
                    <a:pt x="11201400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36210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64921" y="4159707"/>
            <a:ext cx="7035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-5" dirty="0">
                <a:solidFill>
                  <a:srgbClr val="002948"/>
                </a:solidFill>
                <a:latin typeface="Arial"/>
                <a:cs typeface="Arial"/>
              </a:rPr>
              <a:t>3</a:t>
            </a:r>
            <a:endParaRPr sz="9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394" y="4409140"/>
            <a:ext cx="2912745" cy="9499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3200" dirty="0">
                <a:solidFill>
                  <a:srgbClr val="5388B6"/>
                </a:solidFill>
                <a:latin typeface="Arial"/>
                <a:cs typeface="Arial"/>
              </a:rPr>
              <a:t>Monetary</a:t>
            </a:r>
            <a:r>
              <a:rPr sz="3200" spc="-8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5388B6"/>
                </a:solidFill>
                <a:latin typeface="Arial"/>
                <a:cs typeface="Arial"/>
              </a:rPr>
              <a:t>Policy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“Oh</a:t>
            </a:r>
            <a:r>
              <a:rPr sz="2000" spc="-5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Captain</a:t>
            </a:r>
            <a:r>
              <a:rPr sz="2000" spc="-3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My</a:t>
            </a:r>
            <a:r>
              <a:rPr sz="2000" spc="-3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EA7AF"/>
                </a:solidFill>
                <a:latin typeface="Arial"/>
                <a:cs typeface="Arial"/>
              </a:rPr>
              <a:t>Captain”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3155" y="3774719"/>
            <a:ext cx="4228465" cy="461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300" spc="-10" dirty="0">
                <a:solidFill>
                  <a:srgbClr val="002948"/>
                </a:solidFill>
                <a:latin typeface="Arial"/>
                <a:cs typeface="Arial"/>
              </a:rPr>
              <a:t>INSIGHT: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229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Fed</a:t>
            </a:r>
            <a:r>
              <a:rPr sz="1300" spc="24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continues</a:t>
            </a:r>
            <a:r>
              <a:rPr sz="1300" spc="25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on</a:t>
            </a:r>
            <a:r>
              <a:rPr sz="1300" spc="2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2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path</a:t>
            </a:r>
            <a:r>
              <a:rPr sz="1300" spc="24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of</a:t>
            </a:r>
            <a:r>
              <a:rPr sz="1300" spc="24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tightening</a:t>
            </a:r>
            <a:r>
              <a:rPr sz="1300" spc="24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monetary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63155" y="4210925"/>
            <a:ext cx="4225925" cy="679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100"/>
              </a:lnSpc>
              <a:spcBef>
                <a:spcPts val="95"/>
              </a:spcBef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policy.</a:t>
            </a:r>
            <a:r>
              <a:rPr sz="1300" spc="31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However</a:t>
            </a:r>
            <a:r>
              <a:rPr sz="1300" spc="315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moderating</a:t>
            </a:r>
            <a:r>
              <a:rPr sz="1300" spc="31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inflation</a:t>
            </a:r>
            <a:r>
              <a:rPr sz="1300" spc="31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and</a:t>
            </a:r>
            <a:r>
              <a:rPr sz="1300" spc="305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cooling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economic</a:t>
            </a:r>
            <a:r>
              <a:rPr sz="1300" spc="125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activity</a:t>
            </a:r>
            <a:r>
              <a:rPr sz="1300" spc="125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should</a:t>
            </a:r>
            <a:r>
              <a:rPr sz="1300" spc="12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allow</a:t>
            </a:r>
            <a:r>
              <a:rPr sz="1300" spc="12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125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Fed</a:t>
            </a:r>
            <a:r>
              <a:rPr sz="1300" spc="125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13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end</a:t>
            </a:r>
            <a:r>
              <a:rPr sz="1300" spc="125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its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tightening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cycle</a:t>
            </a:r>
            <a:r>
              <a:rPr sz="1300" spc="-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</a:t>
            </a:r>
            <a:r>
              <a:rPr sz="1300" spc="-4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-4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fourth</a:t>
            </a:r>
            <a:r>
              <a:rPr sz="1300" spc="-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quarter.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63155" y="5082692"/>
            <a:ext cx="4225290" cy="111506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54"/>
              </a:spcBef>
            </a:pPr>
            <a:r>
              <a:rPr sz="1300" dirty="0">
                <a:solidFill>
                  <a:srgbClr val="002948"/>
                </a:solidFill>
                <a:latin typeface="Arial"/>
                <a:cs typeface="Arial"/>
              </a:rPr>
              <a:t>BOTTOM</a:t>
            </a:r>
            <a:r>
              <a:rPr sz="1300" spc="-60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002948"/>
                </a:solidFill>
                <a:latin typeface="Arial"/>
                <a:cs typeface="Arial"/>
              </a:rPr>
              <a:t>LINE: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110000"/>
              </a:lnSpc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We</a:t>
            </a:r>
            <a:r>
              <a:rPr sz="1300" spc="8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expect</a:t>
            </a:r>
            <a:r>
              <a:rPr sz="1300" spc="1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inflation</a:t>
            </a:r>
            <a:r>
              <a:rPr sz="1300" spc="10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9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continue</a:t>
            </a:r>
            <a:r>
              <a:rPr sz="1300" spc="1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1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moderate</a:t>
            </a:r>
            <a:r>
              <a:rPr sz="1300" spc="9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and</a:t>
            </a:r>
            <a:r>
              <a:rPr sz="1300" spc="1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1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US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economy</a:t>
            </a:r>
            <a:r>
              <a:rPr sz="1300" spc="11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1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enter</a:t>
            </a:r>
            <a:r>
              <a:rPr sz="1300" spc="1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</a:t>
            </a:r>
            <a:r>
              <a:rPr sz="1300" spc="1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recession</a:t>
            </a:r>
            <a:r>
              <a:rPr sz="1300" spc="11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</a:t>
            </a:r>
            <a:r>
              <a:rPr sz="1300" spc="1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1Q24.</a:t>
            </a:r>
            <a:r>
              <a:rPr sz="1300" spc="1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Additionally,</a:t>
            </a:r>
            <a:r>
              <a:rPr sz="1300" spc="1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we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expect</a:t>
            </a:r>
            <a:r>
              <a:rPr sz="1300" spc="16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one</a:t>
            </a:r>
            <a:r>
              <a:rPr sz="1300" spc="1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more</a:t>
            </a:r>
            <a:r>
              <a:rPr sz="1300" spc="18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25</a:t>
            </a:r>
            <a:r>
              <a:rPr sz="1300" spc="1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bp</a:t>
            </a:r>
            <a:r>
              <a:rPr sz="1300" spc="1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rate</a:t>
            </a:r>
            <a:r>
              <a:rPr sz="1300" spc="16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hike</a:t>
            </a:r>
            <a:r>
              <a:rPr sz="1300" spc="16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</a:t>
            </a:r>
            <a:r>
              <a:rPr sz="1300" spc="1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November</a:t>
            </a:r>
            <a:r>
              <a:rPr sz="1300" spc="18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and</a:t>
            </a:r>
            <a:r>
              <a:rPr sz="1300" spc="16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the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Fed</a:t>
            </a:r>
            <a:r>
              <a:rPr sz="1300" spc="-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begin</a:t>
            </a:r>
            <a:r>
              <a:rPr sz="1300" spc="-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cutting</a:t>
            </a:r>
            <a:r>
              <a:rPr sz="1300" spc="-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rates</a:t>
            </a:r>
            <a:r>
              <a:rPr sz="1300" spc="-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</a:t>
            </a:r>
            <a:r>
              <a:rPr sz="1300" spc="-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mid-2024.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67956" y="3960876"/>
            <a:ext cx="0" cy="2123440"/>
          </a:xfrm>
          <a:custGeom>
            <a:avLst/>
            <a:gdLst/>
            <a:ahLst/>
            <a:cxnLst/>
            <a:rect l="l" t="t" r="r" b="b"/>
            <a:pathLst>
              <a:path h="2123440">
                <a:moveTo>
                  <a:pt x="0" y="0"/>
                </a:moveTo>
                <a:lnTo>
                  <a:pt x="0" y="2123249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942" y="1186053"/>
            <a:ext cx="5901690" cy="705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INFLATION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IS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LIKELY</a:t>
            </a:r>
            <a:r>
              <a:rPr sz="16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CONTINUE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5388B6"/>
                </a:solidFill>
                <a:latin typeface="Calibri"/>
                <a:cs typeface="Calibri"/>
              </a:rPr>
              <a:t>MOVE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ON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5388B6"/>
                </a:solidFill>
                <a:latin typeface="Calibri"/>
                <a:cs typeface="Calibri"/>
              </a:rPr>
              <a:t>A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5388B6"/>
                </a:solidFill>
                <a:latin typeface="Calibri"/>
                <a:cs typeface="Calibri"/>
              </a:rPr>
              <a:t>DOWNWARD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PATH</a:t>
            </a:r>
            <a:endParaRPr sz="1600">
              <a:latin typeface="Calibri"/>
              <a:cs typeface="Calibri"/>
            </a:endParaRPr>
          </a:p>
          <a:p>
            <a:pPr marL="368300">
              <a:lnSpc>
                <a:spcPct val="100000"/>
              </a:lnSpc>
              <a:spcBef>
                <a:spcPts val="151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Inflation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Roll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Over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with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Slowing</a:t>
            </a:r>
            <a:r>
              <a:rPr sz="1600" spc="9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Demand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194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FALLING</a:t>
            </a:r>
            <a:r>
              <a:rPr spc="-30" dirty="0"/>
              <a:t> </a:t>
            </a:r>
            <a:r>
              <a:rPr spc="50" dirty="0"/>
              <a:t>INFLATION</a:t>
            </a:r>
            <a:r>
              <a:rPr spc="-45" dirty="0"/>
              <a:t> </a:t>
            </a:r>
            <a:r>
              <a:rPr spc="50" dirty="0"/>
              <a:t>TO</a:t>
            </a:r>
            <a:r>
              <a:rPr spc="-50" dirty="0"/>
              <a:t> </a:t>
            </a:r>
            <a:r>
              <a:rPr spc="50" dirty="0"/>
              <a:t>ALLEVIATE</a:t>
            </a:r>
            <a:r>
              <a:rPr dirty="0"/>
              <a:t> </a:t>
            </a:r>
            <a:r>
              <a:rPr spc="75" dirty="0"/>
              <a:t>FED</a:t>
            </a:r>
            <a:r>
              <a:rPr spc="-45" dirty="0"/>
              <a:t> </a:t>
            </a:r>
            <a:r>
              <a:rPr spc="50" dirty="0"/>
              <a:t>CONCERNS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7257" y="1622552"/>
            <a:ext cx="2830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Goods</a:t>
            </a:r>
            <a:r>
              <a:rPr sz="16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Prices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Continue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Decline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4649" y="2073973"/>
            <a:ext cx="4004310" cy="2673985"/>
            <a:chOff x="624649" y="2073973"/>
            <a:chExt cx="4004310" cy="2673985"/>
          </a:xfrm>
        </p:grpSpPr>
        <p:sp>
          <p:nvSpPr>
            <p:cNvPr id="6" name="object 6"/>
            <p:cNvSpPr/>
            <p:nvPr/>
          </p:nvSpPr>
          <p:spPr>
            <a:xfrm>
              <a:off x="1042416" y="2077211"/>
              <a:ext cx="3054350" cy="2665730"/>
            </a:xfrm>
            <a:custGeom>
              <a:avLst/>
              <a:gdLst/>
              <a:ahLst/>
              <a:cxnLst/>
              <a:rect l="l" t="t" r="r" b="b"/>
              <a:pathLst>
                <a:path w="3054350" h="2665729">
                  <a:moveTo>
                    <a:pt x="118872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18872" y="2665476"/>
                  </a:lnTo>
                  <a:lnTo>
                    <a:pt x="118872" y="0"/>
                  </a:lnTo>
                  <a:close/>
                </a:path>
                <a:path w="3054350" h="2665729">
                  <a:moveTo>
                    <a:pt x="1319784" y="0"/>
                  </a:moveTo>
                  <a:lnTo>
                    <a:pt x="1080516" y="0"/>
                  </a:lnTo>
                  <a:lnTo>
                    <a:pt x="1080516" y="2665476"/>
                  </a:lnTo>
                  <a:lnTo>
                    <a:pt x="1319784" y="2665476"/>
                  </a:lnTo>
                  <a:lnTo>
                    <a:pt x="1319784" y="0"/>
                  </a:lnTo>
                  <a:close/>
                </a:path>
                <a:path w="3054350" h="2665729">
                  <a:moveTo>
                    <a:pt x="3054083" y="0"/>
                  </a:moveTo>
                  <a:lnTo>
                    <a:pt x="3041904" y="0"/>
                  </a:lnTo>
                  <a:lnTo>
                    <a:pt x="3041904" y="2665476"/>
                  </a:lnTo>
                  <a:lnTo>
                    <a:pt x="3054083" y="2665476"/>
                  </a:lnTo>
                  <a:lnTo>
                    <a:pt x="305408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8180" y="3869435"/>
              <a:ext cx="940435" cy="533400"/>
            </a:xfrm>
            <a:custGeom>
              <a:avLst/>
              <a:gdLst/>
              <a:ahLst/>
              <a:cxnLst/>
              <a:rect l="l" t="t" r="r" b="b"/>
              <a:pathLst>
                <a:path w="940435" h="533400">
                  <a:moveTo>
                    <a:pt x="6096" y="170688"/>
                  </a:moveTo>
                  <a:lnTo>
                    <a:pt x="0" y="170688"/>
                  </a:lnTo>
                  <a:lnTo>
                    <a:pt x="0" y="341376"/>
                  </a:lnTo>
                  <a:lnTo>
                    <a:pt x="6096" y="341376"/>
                  </a:lnTo>
                  <a:lnTo>
                    <a:pt x="6096" y="170688"/>
                  </a:lnTo>
                  <a:close/>
                </a:path>
                <a:path w="940435" h="533400">
                  <a:moveTo>
                    <a:pt x="19812" y="170688"/>
                  </a:moveTo>
                  <a:lnTo>
                    <a:pt x="13716" y="170688"/>
                  </a:lnTo>
                  <a:lnTo>
                    <a:pt x="13716" y="341376"/>
                  </a:lnTo>
                  <a:lnTo>
                    <a:pt x="19812" y="341376"/>
                  </a:lnTo>
                  <a:lnTo>
                    <a:pt x="19812" y="170688"/>
                  </a:lnTo>
                  <a:close/>
                </a:path>
                <a:path w="940435" h="533400">
                  <a:moveTo>
                    <a:pt x="32004" y="156972"/>
                  </a:moveTo>
                  <a:lnTo>
                    <a:pt x="27432" y="156972"/>
                  </a:lnTo>
                  <a:lnTo>
                    <a:pt x="27432" y="341376"/>
                  </a:lnTo>
                  <a:lnTo>
                    <a:pt x="32004" y="341376"/>
                  </a:lnTo>
                  <a:lnTo>
                    <a:pt x="32004" y="156972"/>
                  </a:lnTo>
                  <a:close/>
                </a:path>
                <a:path w="940435" h="533400">
                  <a:moveTo>
                    <a:pt x="45720" y="156972"/>
                  </a:moveTo>
                  <a:lnTo>
                    <a:pt x="41148" y="156972"/>
                  </a:lnTo>
                  <a:lnTo>
                    <a:pt x="41148" y="341376"/>
                  </a:lnTo>
                  <a:lnTo>
                    <a:pt x="45720" y="341376"/>
                  </a:lnTo>
                  <a:lnTo>
                    <a:pt x="45720" y="156972"/>
                  </a:lnTo>
                  <a:close/>
                </a:path>
                <a:path w="940435" h="533400">
                  <a:moveTo>
                    <a:pt x="59436" y="82296"/>
                  </a:moveTo>
                  <a:lnTo>
                    <a:pt x="53340" y="82296"/>
                  </a:lnTo>
                  <a:lnTo>
                    <a:pt x="53340" y="341376"/>
                  </a:lnTo>
                  <a:lnTo>
                    <a:pt x="59436" y="341376"/>
                  </a:lnTo>
                  <a:lnTo>
                    <a:pt x="59436" y="82296"/>
                  </a:lnTo>
                  <a:close/>
                </a:path>
                <a:path w="940435" h="533400">
                  <a:moveTo>
                    <a:pt x="73152" y="96012"/>
                  </a:moveTo>
                  <a:lnTo>
                    <a:pt x="67056" y="96012"/>
                  </a:lnTo>
                  <a:lnTo>
                    <a:pt x="67056" y="341376"/>
                  </a:lnTo>
                  <a:lnTo>
                    <a:pt x="73152" y="341376"/>
                  </a:lnTo>
                  <a:lnTo>
                    <a:pt x="73152" y="96012"/>
                  </a:lnTo>
                  <a:close/>
                </a:path>
                <a:path w="940435" h="533400">
                  <a:moveTo>
                    <a:pt x="85344" y="103632"/>
                  </a:moveTo>
                  <a:lnTo>
                    <a:pt x="80772" y="103632"/>
                  </a:lnTo>
                  <a:lnTo>
                    <a:pt x="80772" y="341376"/>
                  </a:lnTo>
                  <a:lnTo>
                    <a:pt x="85344" y="341376"/>
                  </a:lnTo>
                  <a:lnTo>
                    <a:pt x="85344" y="103632"/>
                  </a:lnTo>
                  <a:close/>
                </a:path>
                <a:path w="940435" h="533400">
                  <a:moveTo>
                    <a:pt x="99060" y="96012"/>
                  </a:moveTo>
                  <a:lnTo>
                    <a:pt x="94488" y="96012"/>
                  </a:lnTo>
                  <a:lnTo>
                    <a:pt x="94488" y="341376"/>
                  </a:lnTo>
                  <a:lnTo>
                    <a:pt x="99060" y="341376"/>
                  </a:lnTo>
                  <a:lnTo>
                    <a:pt x="99060" y="96012"/>
                  </a:lnTo>
                  <a:close/>
                </a:path>
                <a:path w="940435" h="533400">
                  <a:moveTo>
                    <a:pt x="112776" y="76200"/>
                  </a:moveTo>
                  <a:lnTo>
                    <a:pt x="106680" y="76200"/>
                  </a:lnTo>
                  <a:lnTo>
                    <a:pt x="106680" y="341376"/>
                  </a:lnTo>
                  <a:lnTo>
                    <a:pt x="112776" y="341376"/>
                  </a:lnTo>
                  <a:lnTo>
                    <a:pt x="112776" y="76200"/>
                  </a:lnTo>
                  <a:close/>
                </a:path>
                <a:path w="940435" h="533400">
                  <a:moveTo>
                    <a:pt x="126492" y="79248"/>
                  </a:moveTo>
                  <a:lnTo>
                    <a:pt x="120396" y="79248"/>
                  </a:lnTo>
                  <a:lnTo>
                    <a:pt x="120396" y="341376"/>
                  </a:lnTo>
                  <a:lnTo>
                    <a:pt x="126492" y="341376"/>
                  </a:lnTo>
                  <a:lnTo>
                    <a:pt x="126492" y="79248"/>
                  </a:lnTo>
                  <a:close/>
                </a:path>
                <a:path w="940435" h="533400">
                  <a:moveTo>
                    <a:pt x="138671" y="100584"/>
                  </a:moveTo>
                  <a:lnTo>
                    <a:pt x="134112" y="100584"/>
                  </a:lnTo>
                  <a:lnTo>
                    <a:pt x="134112" y="341376"/>
                  </a:lnTo>
                  <a:lnTo>
                    <a:pt x="138671" y="341376"/>
                  </a:lnTo>
                  <a:lnTo>
                    <a:pt x="138671" y="100584"/>
                  </a:lnTo>
                  <a:close/>
                </a:path>
                <a:path w="940435" h="533400">
                  <a:moveTo>
                    <a:pt x="152400" y="96012"/>
                  </a:moveTo>
                  <a:lnTo>
                    <a:pt x="147828" y="96012"/>
                  </a:lnTo>
                  <a:lnTo>
                    <a:pt x="147828" y="341376"/>
                  </a:lnTo>
                  <a:lnTo>
                    <a:pt x="152400" y="341376"/>
                  </a:lnTo>
                  <a:lnTo>
                    <a:pt x="152400" y="96012"/>
                  </a:lnTo>
                  <a:close/>
                </a:path>
                <a:path w="940435" h="533400">
                  <a:moveTo>
                    <a:pt x="166116" y="56388"/>
                  </a:moveTo>
                  <a:lnTo>
                    <a:pt x="160020" y="56388"/>
                  </a:lnTo>
                  <a:lnTo>
                    <a:pt x="160020" y="341376"/>
                  </a:lnTo>
                  <a:lnTo>
                    <a:pt x="166116" y="341376"/>
                  </a:lnTo>
                  <a:lnTo>
                    <a:pt x="166116" y="56388"/>
                  </a:lnTo>
                  <a:close/>
                </a:path>
                <a:path w="940435" h="533400">
                  <a:moveTo>
                    <a:pt x="179832" y="42672"/>
                  </a:moveTo>
                  <a:lnTo>
                    <a:pt x="173736" y="42672"/>
                  </a:lnTo>
                  <a:lnTo>
                    <a:pt x="173736" y="341376"/>
                  </a:lnTo>
                  <a:lnTo>
                    <a:pt x="179832" y="341376"/>
                  </a:lnTo>
                  <a:lnTo>
                    <a:pt x="179832" y="42672"/>
                  </a:lnTo>
                  <a:close/>
                </a:path>
                <a:path w="940435" h="533400">
                  <a:moveTo>
                    <a:pt x="192024" y="21336"/>
                  </a:moveTo>
                  <a:lnTo>
                    <a:pt x="187452" y="21336"/>
                  </a:lnTo>
                  <a:lnTo>
                    <a:pt x="187452" y="341376"/>
                  </a:lnTo>
                  <a:lnTo>
                    <a:pt x="192024" y="341376"/>
                  </a:lnTo>
                  <a:lnTo>
                    <a:pt x="192024" y="21336"/>
                  </a:lnTo>
                  <a:close/>
                </a:path>
                <a:path w="940435" h="533400">
                  <a:moveTo>
                    <a:pt x="205740" y="0"/>
                  </a:moveTo>
                  <a:lnTo>
                    <a:pt x="201168" y="0"/>
                  </a:lnTo>
                  <a:lnTo>
                    <a:pt x="201168" y="341376"/>
                  </a:lnTo>
                  <a:lnTo>
                    <a:pt x="205740" y="341376"/>
                  </a:lnTo>
                  <a:lnTo>
                    <a:pt x="205740" y="0"/>
                  </a:lnTo>
                  <a:close/>
                </a:path>
                <a:path w="940435" h="533400">
                  <a:moveTo>
                    <a:pt x="219456" y="118872"/>
                  </a:moveTo>
                  <a:lnTo>
                    <a:pt x="214884" y="118872"/>
                  </a:lnTo>
                  <a:lnTo>
                    <a:pt x="214884" y="341376"/>
                  </a:lnTo>
                  <a:lnTo>
                    <a:pt x="219456" y="341376"/>
                  </a:lnTo>
                  <a:lnTo>
                    <a:pt x="219456" y="118872"/>
                  </a:lnTo>
                  <a:close/>
                </a:path>
                <a:path w="940435" h="533400">
                  <a:moveTo>
                    <a:pt x="233172" y="135636"/>
                  </a:moveTo>
                  <a:lnTo>
                    <a:pt x="227076" y="135636"/>
                  </a:lnTo>
                  <a:lnTo>
                    <a:pt x="227076" y="341376"/>
                  </a:lnTo>
                  <a:lnTo>
                    <a:pt x="233172" y="341376"/>
                  </a:lnTo>
                  <a:lnTo>
                    <a:pt x="233172" y="135636"/>
                  </a:lnTo>
                  <a:close/>
                </a:path>
                <a:path w="940435" h="533400">
                  <a:moveTo>
                    <a:pt x="246888" y="140208"/>
                  </a:moveTo>
                  <a:lnTo>
                    <a:pt x="240792" y="140208"/>
                  </a:lnTo>
                  <a:lnTo>
                    <a:pt x="240792" y="341376"/>
                  </a:lnTo>
                  <a:lnTo>
                    <a:pt x="246888" y="341376"/>
                  </a:lnTo>
                  <a:lnTo>
                    <a:pt x="246888" y="140208"/>
                  </a:lnTo>
                  <a:close/>
                </a:path>
                <a:path w="940435" h="533400">
                  <a:moveTo>
                    <a:pt x="259080" y="175260"/>
                  </a:moveTo>
                  <a:lnTo>
                    <a:pt x="254508" y="175260"/>
                  </a:lnTo>
                  <a:lnTo>
                    <a:pt x="254508" y="341376"/>
                  </a:lnTo>
                  <a:lnTo>
                    <a:pt x="259080" y="341376"/>
                  </a:lnTo>
                  <a:lnTo>
                    <a:pt x="259080" y="175260"/>
                  </a:lnTo>
                  <a:close/>
                </a:path>
                <a:path w="940435" h="533400">
                  <a:moveTo>
                    <a:pt x="272796" y="188976"/>
                  </a:moveTo>
                  <a:lnTo>
                    <a:pt x="268224" y="188976"/>
                  </a:lnTo>
                  <a:lnTo>
                    <a:pt x="268224" y="341376"/>
                  </a:lnTo>
                  <a:lnTo>
                    <a:pt x="272796" y="341376"/>
                  </a:lnTo>
                  <a:lnTo>
                    <a:pt x="272796" y="188976"/>
                  </a:lnTo>
                  <a:close/>
                </a:path>
                <a:path w="940435" h="533400">
                  <a:moveTo>
                    <a:pt x="286512" y="192024"/>
                  </a:moveTo>
                  <a:lnTo>
                    <a:pt x="280416" y="192024"/>
                  </a:lnTo>
                  <a:lnTo>
                    <a:pt x="280416" y="341376"/>
                  </a:lnTo>
                  <a:lnTo>
                    <a:pt x="286512" y="341376"/>
                  </a:lnTo>
                  <a:lnTo>
                    <a:pt x="286512" y="192024"/>
                  </a:lnTo>
                  <a:close/>
                </a:path>
                <a:path w="940435" h="533400">
                  <a:moveTo>
                    <a:pt x="300228" y="214884"/>
                  </a:moveTo>
                  <a:lnTo>
                    <a:pt x="294132" y="214884"/>
                  </a:lnTo>
                  <a:lnTo>
                    <a:pt x="294132" y="341376"/>
                  </a:lnTo>
                  <a:lnTo>
                    <a:pt x="300228" y="341376"/>
                  </a:lnTo>
                  <a:lnTo>
                    <a:pt x="300228" y="214884"/>
                  </a:lnTo>
                  <a:close/>
                </a:path>
                <a:path w="940435" h="533400">
                  <a:moveTo>
                    <a:pt x="312420" y="228600"/>
                  </a:moveTo>
                  <a:lnTo>
                    <a:pt x="307848" y="228600"/>
                  </a:lnTo>
                  <a:lnTo>
                    <a:pt x="307848" y="341376"/>
                  </a:lnTo>
                  <a:lnTo>
                    <a:pt x="312420" y="341376"/>
                  </a:lnTo>
                  <a:lnTo>
                    <a:pt x="312420" y="228600"/>
                  </a:lnTo>
                  <a:close/>
                </a:path>
                <a:path w="940435" h="533400">
                  <a:moveTo>
                    <a:pt x="326136" y="245364"/>
                  </a:moveTo>
                  <a:lnTo>
                    <a:pt x="321564" y="245364"/>
                  </a:lnTo>
                  <a:lnTo>
                    <a:pt x="321564" y="341376"/>
                  </a:lnTo>
                  <a:lnTo>
                    <a:pt x="326136" y="341376"/>
                  </a:lnTo>
                  <a:lnTo>
                    <a:pt x="326136" y="245364"/>
                  </a:lnTo>
                  <a:close/>
                </a:path>
                <a:path w="940435" h="533400">
                  <a:moveTo>
                    <a:pt x="339852" y="245364"/>
                  </a:moveTo>
                  <a:lnTo>
                    <a:pt x="333756" y="245364"/>
                  </a:lnTo>
                  <a:lnTo>
                    <a:pt x="333756" y="341376"/>
                  </a:lnTo>
                  <a:lnTo>
                    <a:pt x="339852" y="341376"/>
                  </a:lnTo>
                  <a:lnTo>
                    <a:pt x="339852" y="245364"/>
                  </a:lnTo>
                  <a:close/>
                </a:path>
                <a:path w="940435" h="533400">
                  <a:moveTo>
                    <a:pt x="353568" y="263652"/>
                  </a:moveTo>
                  <a:lnTo>
                    <a:pt x="347472" y="263652"/>
                  </a:lnTo>
                  <a:lnTo>
                    <a:pt x="347472" y="341376"/>
                  </a:lnTo>
                  <a:lnTo>
                    <a:pt x="353568" y="341376"/>
                  </a:lnTo>
                  <a:lnTo>
                    <a:pt x="353568" y="263652"/>
                  </a:lnTo>
                  <a:close/>
                </a:path>
                <a:path w="940435" h="533400">
                  <a:moveTo>
                    <a:pt x="365760" y="292608"/>
                  </a:moveTo>
                  <a:lnTo>
                    <a:pt x="361188" y="292608"/>
                  </a:lnTo>
                  <a:lnTo>
                    <a:pt x="361188" y="341376"/>
                  </a:lnTo>
                  <a:lnTo>
                    <a:pt x="365760" y="341376"/>
                  </a:lnTo>
                  <a:lnTo>
                    <a:pt x="365760" y="292608"/>
                  </a:lnTo>
                  <a:close/>
                </a:path>
                <a:path w="940435" h="533400">
                  <a:moveTo>
                    <a:pt x="379476" y="277368"/>
                  </a:moveTo>
                  <a:lnTo>
                    <a:pt x="374904" y="277368"/>
                  </a:lnTo>
                  <a:lnTo>
                    <a:pt x="374904" y="341376"/>
                  </a:lnTo>
                  <a:lnTo>
                    <a:pt x="379476" y="341376"/>
                  </a:lnTo>
                  <a:lnTo>
                    <a:pt x="379476" y="277368"/>
                  </a:lnTo>
                  <a:close/>
                </a:path>
                <a:path w="940435" h="533400">
                  <a:moveTo>
                    <a:pt x="393192" y="268224"/>
                  </a:moveTo>
                  <a:lnTo>
                    <a:pt x="387096" y="268224"/>
                  </a:lnTo>
                  <a:lnTo>
                    <a:pt x="387096" y="341376"/>
                  </a:lnTo>
                  <a:lnTo>
                    <a:pt x="393192" y="341376"/>
                  </a:lnTo>
                  <a:lnTo>
                    <a:pt x="393192" y="268224"/>
                  </a:lnTo>
                  <a:close/>
                </a:path>
                <a:path w="940435" h="533400">
                  <a:moveTo>
                    <a:pt x="406908" y="277368"/>
                  </a:moveTo>
                  <a:lnTo>
                    <a:pt x="400812" y="277368"/>
                  </a:lnTo>
                  <a:lnTo>
                    <a:pt x="400812" y="341376"/>
                  </a:lnTo>
                  <a:lnTo>
                    <a:pt x="406908" y="341376"/>
                  </a:lnTo>
                  <a:lnTo>
                    <a:pt x="406908" y="277368"/>
                  </a:lnTo>
                  <a:close/>
                </a:path>
                <a:path w="940435" h="533400">
                  <a:moveTo>
                    <a:pt x="419100" y="281940"/>
                  </a:moveTo>
                  <a:lnTo>
                    <a:pt x="414528" y="281940"/>
                  </a:lnTo>
                  <a:lnTo>
                    <a:pt x="414528" y="341376"/>
                  </a:lnTo>
                  <a:lnTo>
                    <a:pt x="419100" y="341376"/>
                  </a:lnTo>
                  <a:lnTo>
                    <a:pt x="419100" y="281940"/>
                  </a:lnTo>
                  <a:close/>
                </a:path>
                <a:path w="940435" h="533400">
                  <a:moveTo>
                    <a:pt x="432816" y="289560"/>
                  </a:moveTo>
                  <a:lnTo>
                    <a:pt x="428244" y="289560"/>
                  </a:lnTo>
                  <a:lnTo>
                    <a:pt x="428244" y="341376"/>
                  </a:lnTo>
                  <a:lnTo>
                    <a:pt x="432816" y="341376"/>
                  </a:lnTo>
                  <a:lnTo>
                    <a:pt x="432816" y="289560"/>
                  </a:lnTo>
                  <a:close/>
                </a:path>
                <a:path w="940435" h="533400">
                  <a:moveTo>
                    <a:pt x="446532" y="341376"/>
                  </a:moveTo>
                  <a:lnTo>
                    <a:pt x="440436" y="341376"/>
                  </a:lnTo>
                  <a:lnTo>
                    <a:pt x="440436" y="490728"/>
                  </a:lnTo>
                  <a:lnTo>
                    <a:pt x="446532" y="490728"/>
                  </a:lnTo>
                  <a:lnTo>
                    <a:pt x="446532" y="341376"/>
                  </a:lnTo>
                  <a:close/>
                </a:path>
                <a:path w="940435" h="533400">
                  <a:moveTo>
                    <a:pt x="460248" y="341376"/>
                  </a:moveTo>
                  <a:lnTo>
                    <a:pt x="454152" y="341376"/>
                  </a:lnTo>
                  <a:lnTo>
                    <a:pt x="454152" y="469392"/>
                  </a:lnTo>
                  <a:lnTo>
                    <a:pt x="460248" y="469392"/>
                  </a:lnTo>
                  <a:lnTo>
                    <a:pt x="460248" y="341376"/>
                  </a:lnTo>
                  <a:close/>
                </a:path>
                <a:path w="940435" h="533400">
                  <a:moveTo>
                    <a:pt x="472440" y="341376"/>
                  </a:moveTo>
                  <a:lnTo>
                    <a:pt x="467868" y="341376"/>
                  </a:lnTo>
                  <a:lnTo>
                    <a:pt x="467868" y="455676"/>
                  </a:lnTo>
                  <a:lnTo>
                    <a:pt x="472440" y="455676"/>
                  </a:lnTo>
                  <a:lnTo>
                    <a:pt x="472440" y="341376"/>
                  </a:lnTo>
                  <a:close/>
                </a:path>
                <a:path w="940435" h="533400">
                  <a:moveTo>
                    <a:pt x="486156" y="341376"/>
                  </a:moveTo>
                  <a:lnTo>
                    <a:pt x="481584" y="341376"/>
                  </a:lnTo>
                  <a:lnTo>
                    <a:pt x="481584" y="522732"/>
                  </a:lnTo>
                  <a:lnTo>
                    <a:pt x="486156" y="522732"/>
                  </a:lnTo>
                  <a:lnTo>
                    <a:pt x="486156" y="341376"/>
                  </a:lnTo>
                  <a:close/>
                </a:path>
                <a:path w="940435" h="533400">
                  <a:moveTo>
                    <a:pt x="499872" y="341376"/>
                  </a:moveTo>
                  <a:lnTo>
                    <a:pt x="493776" y="341376"/>
                  </a:lnTo>
                  <a:lnTo>
                    <a:pt x="493776" y="530352"/>
                  </a:lnTo>
                  <a:lnTo>
                    <a:pt x="499872" y="530352"/>
                  </a:lnTo>
                  <a:lnTo>
                    <a:pt x="499872" y="341376"/>
                  </a:lnTo>
                  <a:close/>
                </a:path>
                <a:path w="940435" h="533400">
                  <a:moveTo>
                    <a:pt x="513588" y="341376"/>
                  </a:moveTo>
                  <a:lnTo>
                    <a:pt x="507492" y="341376"/>
                  </a:lnTo>
                  <a:lnTo>
                    <a:pt x="507492" y="533400"/>
                  </a:lnTo>
                  <a:lnTo>
                    <a:pt x="513588" y="533400"/>
                  </a:lnTo>
                  <a:lnTo>
                    <a:pt x="513588" y="341376"/>
                  </a:lnTo>
                  <a:close/>
                </a:path>
                <a:path w="940435" h="533400">
                  <a:moveTo>
                    <a:pt x="525780" y="341376"/>
                  </a:moveTo>
                  <a:lnTo>
                    <a:pt x="521208" y="341376"/>
                  </a:lnTo>
                  <a:lnTo>
                    <a:pt x="521208" y="519684"/>
                  </a:lnTo>
                  <a:lnTo>
                    <a:pt x="525780" y="519684"/>
                  </a:lnTo>
                  <a:lnTo>
                    <a:pt x="525780" y="341376"/>
                  </a:lnTo>
                  <a:close/>
                </a:path>
                <a:path w="940435" h="533400">
                  <a:moveTo>
                    <a:pt x="539496" y="341376"/>
                  </a:moveTo>
                  <a:lnTo>
                    <a:pt x="534924" y="341376"/>
                  </a:lnTo>
                  <a:lnTo>
                    <a:pt x="534924" y="498348"/>
                  </a:lnTo>
                  <a:lnTo>
                    <a:pt x="539496" y="498348"/>
                  </a:lnTo>
                  <a:lnTo>
                    <a:pt x="539496" y="341376"/>
                  </a:lnTo>
                  <a:close/>
                </a:path>
                <a:path w="940435" h="533400">
                  <a:moveTo>
                    <a:pt x="553212" y="341376"/>
                  </a:moveTo>
                  <a:lnTo>
                    <a:pt x="547116" y="341376"/>
                  </a:lnTo>
                  <a:lnTo>
                    <a:pt x="547116" y="490728"/>
                  </a:lnTo>
                  <a:lnTo>
                    <a:pt x="553212" y="490728"/>
                  </a:lnTo>
                  <a:lnTo>
                    <a:pt x="553212" y="341376"/>
                  </a:lnTo>
                  <a:close/>
                </a:path>
                <a:path w="940435" h="533400">
                  <a:moveTo>
                    <a:pt x="566928" y="341376"/>
                  </a:moveTo>
                  <a:lnTo>
                    <a:pt x="560832" y="341376"/>
                  </a:lnTo>
                  <a:lnTo>
                    <a:pt x="560832" y="490728"/>
                  </a:lnTo>
                  <a:lnTo>
                    <a:pt x="566928" y="490728"/>
                  </a:lnTo>
                  <a:lnTo>
                    <a:pt x="566928" y="341376"/>
                  </a:lnTo>
                  <a:close/>
                </a:path>
                <a:path w="940435" h="533400">
                  <a:moveTo>
                    <a:pt x="579120" y="341376"/>
                  </a:moveTo>
                  <a:lnTo>
                    <a:pt x="574548" y="341376"/>
                  </a:lnTo>
                  <a:lnTo>
                    <a:pt x="574548" y="480060"/>
                  </a:lnTo>
                  <a:lnTo>
                    <a:pt x="579120" y="480060"/>
                  </a:lnTo>
                  <a:lnTo>
                    <a:pt x="579120" y="341376"/>
                  </a:lnTo>
                  <a:close/>
                </a:path>
                <a:path w="940435" h="533400">
                  <a:moveTo>
                    <a:pt x="592836" y="341376"/>
                  </a:moveTo>
                  <a:lnTo>
                    <a:pt x="588264" y="341376"/>
                  </a:lnTo>
                  <a:lnTo>
                    <a:pt x="588264" y="463296"/>
                  </a:lnTo>
                  <a:lnTo>
                    <a:pt x="592836" y="463296"/>
                  </a:lnTo>
                  <a:lnTo>
                    <a:pt x="592836" y="341376"/>
                  </a:lnTo>
                  <a:close/>
                </a:path>
                <a:path w="940435" h="533400">
                  <a:moveTo>
                    <a:pt x="606552" y="278892"/>
                  </a:moveTo>
                  <a:lnTo>
                    <a:pt x="600456" y="278892"/>
                  </a:lnTo>
                  <a:lnTo>
                    <a:pt x="600456" y="341376"/>
                  </a:lnTo>
                  <a:lnTo>
                    <a:pt x="606552" y="341376"/>
                  </a:lnTo>
                  <a:lnTo>
                    <a:pt x="606552" y="278892"/>
                  </a:lnTo>
                  <a:close/>
                </a:path>
                <a:path w="940435" h="533400">
                  <a:moveTo>
                    <a:pt x="620268" y="284988"/>
                  </a:moveTo>
                  <a:lnTo>
                    <a:pt x="614172" y="284988"/>
                  </a:lnTo>
                  <a:lnTo>
                    <a:pt x="614172" y="341376"/>
                  </a:lnTo>
                  <a:lnTo>
                    <a:pt x="620268" y="341376"/>
                  </a:lnTo>
                  <a:lnTo>
                    <a:pt x="620268" y="284988"/>
                  </a:lnTo>
                  <a:close/>
                </a:path>
                <a:path w="940435" h="533400">
                  <a:moveTo>
                    <a:pt x="632460" y="284988"/>
                  </a:moveTo>
                  <a:lnTo>
                    <a:pt x="627888" y="284988"/>
                  </a:lnTo>
                  <a:lnTo>
                    <a:pt x="627888" y="341376"/>
                  </a:lnTo>
                  <a:lnTo>
                    <a:pt x="632460" y="341376"/>
                  </a:lnTo>
                  <a:lnTo>
                    <a:pt x="632460" y="284988"/>
                  </a:lnTo>
                  <a:close/>
                </a:path>
                <a:path w="940435" h="533400">
                  <a:moveTo>
                    <a:pt x="646176" y="246888"/>
                  </a:moveTo>
                  <a:lnTo>
                    <a:pt x="641604" y="246888"/>
                  </a:lnTo>
                  <a:lnTo>
                    <a:pt x="641604" y="341376"/>
                  </a:lnTo>
                  <a:lnTo>
                    <a:pt x="646176" y="341376"/>
                  </a:lnTo>
                  <a:lnTo>
                    <a:pt x="646176" y="246888"/>
                  </a:lnTo>
                  <a:close/>
                </a:path>
                <a:path w="940435" h="533400">
                  <a:moveTo>
                    <a:pt x="659892" y="271272"/>
                  </a:moveTo>
                  <a:lnTo>
                    <a:pt x="653796" y="271272"/>
                  </a:lnTo>
                  <a:lnTo>
                    <a:pt x="653796" y="341376"/>
                  </a:lnTo>
                  <a:lnTo>
                    <a:pt x="659892" y="341376"/>
                  </a:lnTo>
                  <a:lnTo>
                    <a:pt x="659892" y="271272"/>
                  </a:lnTo>
                  <a:close/>
                </a:path>
                <a:path w="940435" h="533400">
                  <a:moveTo>
                    <a:pt x="673608" y="192024"/>
                  </a:moveTo>
                  <a:lnTo>
                    <a:pt x="667512" y="192024"/>
                  </a:lnTo>
                  <a:lnTo>
                    <a:pt x="667512" y="341376"/>
                  </a:lnTo>
                  <a:lnTo>
                    <a:pt x="673608" y="341376"/>
                  </a:lnTo>
                  <a:lnTo>
                    <a:pt x="673608" y="192024"/>
                  </a:lnTo>
                  <a:close/>
                </a:path>
                <a:path w="940435" h="533400">
                  <a:moveTo>
                    <a:pt x="685800" y="185928"/>
                  </a:moveTo>
                  <a:lnTo>
                    <a:pt x="681228" y="185928"/>
                  </a:lnTo>
                  <a:lnTo>
                    <a:pt x="681228" y="341376"/>
                  </a:lnTo>
                  <a:lnTo>
                    <a:pt x="685800" y="341376"/>
                  </a:lnTo>
                  <a:lnTo>
                    <a:pt x="685800" y="185928"/>
                  </a:lnTo>
                  <a:close/>
                </a:path>
                <a:path w="940435" h="533400">
                  <a:moveTo>
                    <a:pt x="699516" y="242316"/>
                  </a:moveTo>
                  <a:lnTo>
                    <a:pt x="694944" y="242316"/>
                  </a:lnTo>
                  <a:lnTo>
                    <a:pt x="694944" y="341376"/>
                  </a:lnTo>
                  <a:lnTo>
                    <a:pt x="699516" y="341376"/>
                  </a:lnTo>
                  <a:lnTo>
                    <a:pt x="699516" y="242316"/>
                  </a:lnTo>
                  <a:close/>
                </a:path>
                <a:path w="940435" h="533400">
                  <a:moveTo>
                    <a:pt x="713232" y="292608"/>
                  </a:moveTo>
                  <a:lnTo>
                    <a:pt x="707136" y="292608"/>
                  </a:lnTo>
                  <a:lnTo>
                    <a:pt x="707136" y="341376"/>
                  </a:lnTo>
                  <a:lnTo>
                    <a:pt x="713232" y="341376"/>
                  </a:lnTo>
                  <a:lnTo>
                    <a:pt x="713232" y="292608"/>
                  </a:lnTo>
                  <a:close/>
                </a:path>
                <a:path w="940435" h="533400">
                  <a:moveTo>
                    <a:pt x="726948" y="271272"/>
                  </a:moveTo>
                  <a:lnTo>
                    <a:pt x="720852" y="271272"/>
                  </a:lnTo>
                  <a:lnTo>
                    <a:pt x="720852" y="341376"/>
                  </a:lnTo>
                  <a:lnTo>
                    <a:pt x="726948" y="341376"/>
                  </a:lnTo>
                  <a:lnTo>
                    <a:pt x="726948" y="271272"/>
                  </a:lnTo>
                  <a:close/>
                </a:path>
                <a:path w="940435" h="533400">
                  <a:moveTo>
                    <a:pt x="739140" y="268224"/>
                  </a:moveTo>
                  <a:lnTo>
                    <a:pt x="734568" y="268224"/>
                  </a:lnTo>
                  <a:lnTo>
                    <a:pt x="734568" y="341376"/>
                  </a:lnTo>
                  <a:lnTo>
                    <a:pt x="739140" y="341376"/>
                  </a:lnTo>
                  <a:lnTo>
                    <a:pt x="739140" y="268224"/>
                  </a:lnTo>
                  <a:close/>
                </a:path>
                <a:path w="940435" h="533400">
                  <a:moveTo>
                    <a:pt x="752856" y="225552"/>
                  </a:moveTo>
                  <a:lnTo>
                    <a:pt x="748284" y="225552"/>
                  </a:lnTo>
                  <a:lnTo>
                    <a:pt x="748284" y="341376"/>
                  </a:lnTo>
                  <a:lnTo>
                    <a:pt x="752856" y="341376"/>
                  </a:lnTo>
                  <a:lnTo>
                    <a:pt x="752856" y="225552"/>
                  </a:lnTo>
                  <a:close/>
                </a:path>
                <a:path w="940435" h="533400">
                  <a:moveTo>
                    <a:pt x="766572" y="181356"/>
                  </a:moveTo>
                  <a:lnTo>
                    <a:pt x="760476" y="181356"/>
                  </a:lnTo>
                  <a:lnTo>
                    <a:pt x="760476" y="341376"/>
                  </a:lnTo>
                  <a:lnTo>
                    <a:pt x="766572" y="341376"/>
                  </a:lnTo>
                  <a:lnTo>
                    <a:pt x="766572" y="181356"/>
                  </a:lnTo>
                  <a:close/>
                </a:path>
                <a:path w="940435" h="533400">
                  <a:moveTo>
                    <a:pt x="780288" y="188976"/>
                  </a:moveTo>
                  <a:lnTo>
                    <a:pt x="774192" y="188976"/>
                  </a:lnTo>
                  <a:lnTo>
                    <a:pt x="774192" y="341376"/>
                  </a:lnTo>
                  <a:lnTo>
                    <a:pt x="780288" y="341376"/>
                  </a:lnTo>
                  <a:lnTo>
                    <a:pt x="780288" y="188976"/>
                  </a:lnTo>
                  <a:close/>
                </a:path>
                <a:path w="940435" h="533400">
                  <a:moveTo>
                    <a:pt x="792480" y="182880"/>
                  </a:moveTo>
                  <a:lnTo>
                    <a:pt x="787908" y="182880"/>
                  </a:lnTo>
                  <a:lnTo>
                    <a:pt x="787908" y="341376"/>
                  </a:lnTo>
                  <a:lnTo>
                    <a:pt x="792480" y="341376"/>
                  </a:lnTo>
                  <a:lnTo>
                    <a:pt x="792480" y="182880"/>
                  </a:lnTo>
                  <a:close/>
                </a:path>
                <a:path w="940435" h="533400">
                  <a:moveTo>
                    <a:pt x="806196" y="167640"/>
                  </a:moveTo>
                  <a:lnTo>
                    <a:pt x="801624" y="167640"/>
                  </a:lnTo>
                  <a:lnTo>
                    <a:pt x="801624" y="341376"/>
                  </a:lnTo>
                  <a:lnTo>
                    <a:pt x="806196" y="341376"/>
                  </a:lnTo>
                  <a:lnTo>
                    <a:pt x="806196" y="167640"/>
                  </a:lnTo>
                  <a:close/>
                </a:path>
                <a:path w="940435" h="533400">
                  <a:moveTo>
                    <a:pt x="819912" y="103632"/>
                  </a:moveTo>
                  <a:lnTo>
                    <a:pt x="813816" y="103632"/>
                  </a:lnTo>
                  <a:lnTo>
                    <a:pt x="813816" y="341376"/>
                  </a:lnTo>
                  <a:lnTo>
                    <a:pt x="819912" y="341376"/>
                  </a:lnTo>
                  <a:lnTo>
                    <a:pt x="819912" y="103632"/>
                  </a:lnTo>
                  <a:close/>
                </a:path>
                <a:path w="940435" h="533400">
                  <a:moveTo>
                    <a:pt x="833628" y="167640"/>
                  </a:moveTo>
                  <a:lnTo>
                    <a:pt x="827532" y="167640"/>
                  </a:lnTo>
                  <a:lnTo>
                    <a:pt x="827532" y="341376"/>
                  </a:lnTo>
                  <a:lnTo>
                    <a:pt x="833628" y="341376"/>
                  </a:lnTo>
                  <a:lnTo>
                    <a:pt x="833628" y="167640"/>
                  </a:lnTo>
                  <a:close/>
                </a:path>
                <a:path w="940435" h="533400">
                  <a:moveTo>
                    <a:pt x="845820" y="156972"/>
                  </a:moveTo>
                  <a:lnTo>
                    <a:pt x="841248" y="156972"/>
                  </a:lnTo>
                  <a:lnTo>
                    <a:pt x="841248" y="341376"/>
                  </a:lnTo>
                  <a:lnTo>
                    <a:pt x="845820" y="341376"/>
                  </a:lnTo>
                  <a:lnTo>
                    <a:pt x="845820" y="156972"/>
                  </a:lnTo>
                  <a:close/>
                </a:path>
                <a:path w="940435" h="533400">
                  <a:moveTo>
                    <a:pt x="859536" y="128016"/>
                  </a:moveTo>
                  <a:lnTo>
                    <a:pt x="854964" y="128016"/>
                  </a:lnTo>
                  <a:lnTo>
                    <a:pt x="854964" y="341376"/>
                  </a:lnTo>
                  <a:lnTo>
                    <a:pt x="859536" y="341376"/>
                  </a:lnTo>
                  <a:lnTo>
                    <a:pt x="859536" y="128016"/>
                  </a:lnTo>
                  <a:close/>
                </a:path>
                <a:path w="940435" h="533400">
                  <a:moveTo>
                    <a:pt x="873252" y="28956"/>
                  </a:moveTo>
                  <a:lnTo>
                    <a:pt x="867156" y="28956"/>
                  </a:lnTo>
                  <a:lnTo>
                    <a:pt x="867156" y="341376"/>
                  </a:lnTo>
                  <a:lnTo>
                    <a:pt x="873252" y="341376"/>
                  </a:lnTo>
                  <a:lnTo>
                    <a:pt x="873252" y="28956"/>
                  </a:lnTo>
                  <a:close/>
                </a:path>
                <a:path w="940435" h="533400">
                  <a:moveTo>
                    <a:pt x="886968" y="0"/>
                  </a:moveTo>
                  <a:lnTo>
                    <a:pt x="880872" y="0"/>
                  </a:lnTo>
                  <a:lnTo>
                    <a:pt x="880872" y="341376"/>
                  </a:lnTo>
                  <a:lnTo>
                    <a:pt x="886968" y="341376"/>
                  </a:lnTo>
                  <a:lnTo>
                    <a:pt x="886968" y="0"/>
                  </a:lnTo>
                  <a:close/>
                </a:path>
                <a:path w="940435" h="533400">
                  <a:moveTo>
                    <a:pt x="899160" y="13716"/>
                  </a:moveTo>
                  <a:lnTo>
                    <a:pt x="894588" y="13716"/>
                  </a:lnTo>
                  <a:lnTo>
                    <a:pt x="894588" y="341376"/>
                  </a:lnTo>
                  <a:lnTo>
                    <a:pt x="899160" y="341376"/>
                  </a:lnTo>
                  <a:lnTo>
                    <a:pt x="899160" y="13716"/>
                  </a:lnTo>
                  <a:close/>
                </a:path>
                <a:path w="940435" h="533400">
                  <a:moveTo>
                    <a:pt x="912876" y="64008"/>
                  </a:moveTo>
                  <a:lnTo>
                    <a:pt x="908304" y="64008"/>
                  </a:lnTo>
                  <a:lnTo>
                    <a:pt x="908304" y="341376"/>
                  </a:lnTo>
                  <a:lnTo>
                    <a:pt x="912876" y="341376"/>
                  </a:lnTo>
                  <a:lnTo>
                    <a:pt x="912876" y="64008"/>
                  </a:lnTo>
                  <a:close/>
                </a:path>
                <a:path w="940435" h="533400">
                  <a:moveTo>
                    <a:pt x="926592" y="100584"/>
                  </a:moveTo>
                  <a:lnTo>
                    <a:pt x="922020" y="100584"/>
                  </a:lnTo>
                  <a:lnTo>
                    <a:pt x="922020" y="341376"/>
                  </a:lnTo>
                  <a:lnTo>
                    <a:pt x="926592" y="341376"/>
                  </a:lnTo>
                  <a:lnTo>
                    <a:pt x="926592" y="100584"/>
                  </a:lnTo>
                  <a:close/>
                </a:path>
                <a:path w="940435" h="533400">
                  <a:moveTo>
                    <a:pt x="940308" y="45720"/>
                  </a:moveTo>
                  <a:lnTo>
                    <a:pt x="934212" y="45720"/>
                  </a:lnTo>
                  <a:lnTo>
                    <a:pt x="934212" y="341376"/>
                  </a:lnTo>
                  <a:lnTo>
                    <a:pt x="940308" y="341376"/>
                  </a:lnTo>
                  <a:lnTo>
                    <a:pt x="940308" y="4572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12392" y="3819143"/>
              <a:ext cx="940435" cy="620395"/>
            </a:xfrm>
            <a:custGeom>
              <a:avLst/>
              <a:gdLst/>
              <a:ahLst/>
              <a:cxnLst/>
              <a:rect l="l" t="t" r="r" b="b"/>
              <a:pathLst>
                <a:path w="940435" h="620395">
                  <a:moveTo>
                    <a:pt x="6096" y="96012"/>
                  </a:moveTo>
                  <a:lnTo>
                    <a:pt x="0" y="96012"/>
                  </a:lnTo>
                  <a:lnTo>
                    <a:pt x="0" y="391668"/>
                  </a:lnTo>
                  <a:lnTo>
                    <a:pt x="6096" y="391668"/>
                  </a:lnTo>
                  <a:lnTo>
                    <a:pt x="6096" y="96012"/>
                  </a:lnTo>
                  <a:close/>
                </a:path>
                <a:path w="940435" h="620395">
                  <a:moveTo>
                    <a:pt x="19812" y="82296"/>
                  </a:moveTo>
                  <a:lnTo>
                    <a:pt x="13703" y="82296"/>
                  </a:lnTo>
                  <a:lnTo>
                    <a:pt x="13703" y="391668"/>
                  </a:lnTo>
                  <a:lnTo>
                    <a:pt x="19812" y="391668"/>
                  </a:lnTo>
                  <a:lnTo>
                    <a:pt x="19812" y="82296"/>
                  </a:lnTo>
                  <a:close/>
                </a:path>
                <a:path w="940435" h="620395">
                  <a:moveTo>
                    <a:pt x="31991" y="100584"/>
                  </a:moveTo>
                  <a:lnTo>
                    <a:pt x="27432" y="100584"/>
                  </a:lnTo>
                  <a:lnTo>
                    <a:pt x="27432" y="391668"/>
                  </a:lnTo>
                  <a:lnTo>
                    <a:pt x="31991" y="391668"/>
                  </a:lnTo>
                  <a:lnTo>
                    <a:pt x="31991" y="100584"/>
                  </a:lnTo>
                  <a:close/>
                </a:path>
                <a:path w="940435" h="620395">
                  <a:moveTo>
                    <a:pt x="45720" y="137160"/>
                  </a:moveTo>
                  <a:lnTo>
                    <a:pt x="41135" y="137160"/>
                  </a:lnTo>
                  <a:lnTo>
                    <a:pt x="41135" y="391668"/>
                  </a:lnTo>
                  <a:lnTo>
                    <a:pt x="45720" y="391668"/>
                  </a:lnTo>
                  <a:lnTo>
                    <a:pt x="45720" y="137160"/>
                  </a:lnTo>
                  <a:close/>
                </a:path>
                <a:path w="940435" h="620395">
                  <a:moveTo>
                    <a:pt x="59436" y="132588"/>
                  </a:moveTo>
                  <a:lnTo>
                    <a:pt x="53340" y="132588"/>
                  </a:lnTo>
                  <a:lnTo>
                    <a:pt x="53340" y="391668"/>
                  </a:lnTo>
                  <a:lnTo>
                    <a:pt x="59436" y="391668"/>
                  </a:lnTo>
                  <a:lnTo>
                    <a:pt x="59436" y="132588"/>
                  </a:lnTo>
                  <a:close/>
                </a:path>
                <a:path w="940435" h="620395">
                  <a:moveTo>
                    <a:pt x="73152" y="146304"/>
                  </a:moveTo>
                  <a:lnTo>
                    <a:pt x="67056" y="146304"/>
                  </a:lnTo>
                  <a:lnTo>
                    <a:pt x="67056" y="391668"/>
                  </a:lnTo>
                  <a:lnTo>
                    <a:pt x="73152" y="391668"/>
                  </a:lnTo>
                  <a:lnTo>
                    <a:pt x="73152" y="146304"/>
                  </a:lnTo>
                  <a:close/>
                </a:path>
                <a:path w="940435" h="620395">
                  <a:moveTo>
                    <a:pt x="85344" y="108204"/>
                  </a:moveTo>
                  <a:lnTo>
                    <a:pt x="80772" y="108204"/>
                  </a:lnTo>
                  <a:lnTo>
                    <a:pt x="80772" y="391668"/>
                  </a:lnTo>
                  <a:lnTo>
                    <a:pt x="85344" y="391668"/>
                  </a:lnTo>
                  <a:lnTo>
                    <a:pt x="85344" y="108204"/>
                  </a:lnTo>
                  <a:close/>
                </a:path>
                <a:path w="940435" h="620395">
                  <a:moveTo>
                    <a:pt x="99060" y="147828"/>
                  </a:moveTo>
                  <a:lnTo>
                    <a:pt x="94488" y="147828"/>
                  </a:lnTo>
                  <a:lnTo>
                    <a:pt x="94488" y="391668"/>
                  </a:lnTo>
                  <a:lnTo>
                    <a:pt x="99060" y="391668"/>
                  </a:lnTo>
                  <a:lnTo>
                    <a:pt x="99060" y="147828"/>
                  </a:lnTo>
                  <a:close/>
                </a:path>
                <a:path w="940435" h="620395">
                  <a:moveTo>
                    <a:pt x="112776" y="182880"/>
                  </a:moveTo>
                  <a:lnTo>
                    <a:pt x="106680" y="182880"/>
                  </a:lnTo>
                  <a:lnTo>
                    <a:pt x="106680" y="391668"/>
                  </a:lnTo>
                  <a:lnTo>
                    <a:pt x="112776" y="391668"/>
                  </a:lnTo>
                  <a:lnTo>
                    <a:pt x="112776" y="182880"/>
                  </a:lnTo>
                  <a:close/>
                </a:path>
                <a:path w="940435" h="620395">
                  <a:moveTo>
                    <a:pt x="126492" y="118872"/>
                  </a:moveTo>
                  <a:lnTo>
                    <a:pt x="120396" y="118872"/>
                  </a:lnTo>
                  <a:lnTo>
                    <a:pt x="120396" y="391668"/>
                  </a:lnTo>
                  <a:lnTo>
                    <a:pt x="126492" y="391668"/>
                  </a:lnTo>
                  <a:lnTo>
                    <a:pt x="126492" y="118872"/>
                  </a:lnTo>
                  <a:close/>
                </a:path>
                <a:path w="940435" h="620395">
                  <a:moveTo>
                    <a:pt x="138684" y="50292"/>
                  </a:moveTo>
                  <a:lnTo>
                    <a:pt x="134112" y="50292"/>
                  </a:lnTo>
                  <a:lnTo>
                    <a:pt x="134112" y="391668"/>
                  </a:lnTo>
                  <a:lnTo>
                    <a:pt x="138684" y="391668"/>
                  </a:lnTo>
                  <a:lnTo>
                    <a:pt x="138684" y="50292"/>
                  </a:lnTo>
                  <a:close/>
                </a:path>
                <a:path w="940435" h="620395">
                  <a:moveTo>
                    <a:pt x="152400" y="53340"/>
                  </a:moveTo>
                  <a:lnTo>
                    <a:pt x="147828" y="53340"/>
                  </a:lnTo>
                  <a:lnTo>
                    <a:pt x="147828" y="391668"/>
                  </a:lnTo>
                  <a:lnTo>
                    <a:pt x="152400" y="391668"/>
                  </a:lnTo>
                  <a:lnTo>
                    <a:pt x="152400" y="53340"/>
                  </a:lnTo>
                  <a:close/>
                </a:path>
                <a:path w="940435" h="620395">
                  <a:moveTo>
                    <a:pt x="166116" y="82296"/>
                  </a:moveTo>
                  <a:lnTo>
                    <a:pt x="160020" y="82296"/>
                  </a:lnTo>
                  <a:lnTo>
                    <a:pt x="160020" y="391668"/>
                  </a:lnTo>
                  <a:lnTo>
                    <a:pt x="166116" y="391668"/>
                  </a:lnTo>
                  <a:lnTo>
                    <a:pt x="166116" y="82296"/>
                  </a:lnTo>
                  <a:close/>
                </a:path>
                <a:path w="940435" h="620395">
                  <a:moveTo>
                    <a:pt x="179832" y="92964"/>
                  </a:moveTo>
                  <a:lnTo>
                    <a:pt x="173736" y="92964"/>
                  </a:lnTo>
                  <a:lnTo>
                    <a:pt x="173736" y="391668"/>
                  </a:lnTo>
                  <a:lnTo>
                    <a:pt x="179832" y="391668"/>
                  </a:lnTo>
                  <a:lnTo>
                    <a:pt x="179832" y="92964"/>
                  </a:lnTo>
                  <a:close/>
                </a:path>
                <a:path w="940435" h="620395">
                  <a:moveTo>
                    <a:pt x="192024" y="71628"/>
                  </a:moveTo>
                  <a:lnTo>
                    <a:pt x="187452" y="71628"/>
                  </a:lnTo>
                  <a:lnTo>
                    <a:pt x="187452" y="391668"/>
                  </a:lnTo>
                  <a:lnTo>
                    <a:pt x="192024" y="391668"/>
                  </a:lnTo>
                  <a:lnTo>
                    <a:pt x="192024" y="71628"/>
                  </a:lnTo>
                  <a:close/>
                </a:path>
                <a:path w="940435" h="620395">
                  <a:moveTo>
                    <a:pt x="205740" y="65532"/>
                  </a:moveTo>
                  <a:lnTo>
                    <a:pt x="201168" y="65532"/>
                  </a:lnTo>
                  <a:lnTo>
                    <a:pt x="201168" y="391668"/>
                  </a:lnTo>
                  <a:lnTo>
                    <a:pt x="205740" y="391668"/>
                  </a:lnTo>
                  <a:lnTo>
                    <a:pt x="205740" y="65532"/>
                  </a:lnTo>
                  <a:close/>
                </a:path>
                <a:path w="940435" h="620395">
                  <a:moveTo>
                    <a:pt x="219456" y="54864"/>
                  </a:moveTo>
                  <a:lnTo>
                    <a:pt x="213360" y="54864"/>
                  </a:lnTo>
                  <a:lnTo>
                    <a:pt x="213360" y="391668"/>
                  </a:lnTo>
                  <a:lnTo>
                    <a:pt x="219456" y="391668"/>
                  </a:lnTo>
                  <a:lnTo>
                    <a:pt x="219456" y="54864"/>
                  </a:lnTo>
                  <a:close/>
                </a:path>
                <a:path w="940435" h="620395">
                  <a:moveTo>
                    <a:pt x="233172" y="57912"/>
                  </a:moveTo>
                  <a:lnTo>
                    <a:pt x="227076" y="57912"/>
                  </a:lnTo>
                  <a:lnTo>
                    <a:pt x="227076" y="391668"/>
                  </a:lnTo>
                  <a:lnTo>
                    <a:pt x="233172" y="391668"/>
                  </a:lnTo>
                  <a:lnTo>
                    <a:pt x="233172" y="57912"/>
                  </a:lnTo>
                  <a:close/>
                </a:path>
                <a:path w="940435" h="620395">
                  <a:moveTo>
                    <a:pt x="245364" y="0"/>
                  </a:moveTo>
                  <a:lnTo>
                    <a:pt x="240792" y="0"/>
                  </a:lnTo>
                  <a:lnTo>
                    <a:pt x="240792" y="391668"/>
                  </a:lnTo>
                  <a:lnTo>
                    <a:pt x="245364" y="391668"/>
                  </a:lnTo>
                  <a:lnTo>
                    <a:pt x="245364" y="0"/>
                  </a:lnTo>
                  <a:close/>
                </a:path>
                <a:path w="940435" h="620395">
                  <a:moveTo>
                    <a:pt x="259080" y="1524"/>
                  </a:moveTo>
                  <a:lnTo>
                    <a:pt x="254508" y="1524"/>
                  </a:lnTo>
                  <a:lnTo>
                    <a:pt x="254508" y="391668"/>
                  </a:lnTo>
                  <a:lnTo>
                    <a:pt x="259080" y="391668"/>
                  </a:lnTo>
                  <a:lnTo>
                    <a:pt x="259080" y="1524"/>
                  </a:lnTo>
                  <a:close/>
                </a:path>
                <a:path w="940435" h="620395">
                  <a:moveTo>
                    <a:pt x="272796" y="7620"/>
                  </a:moveTo>
                  <a:lnTo>
                    <a:pt x="266700" y="7620"/>
                  </a:lnTo>
                  <a:lnTo>
                    <a:pt x="266700" y="391668"/>
                  </a:lnTo>
                  <a:lnTo>
                    <a:pt x="272796" y="391668"/>
                  </a:lnTo>
                  <a:lnTo>
                    <a:pt x="272796" y="7620"/>
                  </a:lnTo>
                  <a:close/>
                </a:path>
                <a:path w="940435" h="620395">
                  <a:moveTo>
                    <a:pt x="286512" y="1524"/>
                  </a:moveTo>
                  <a:lnTo>
                    <a:pt x="280416" y="1524"/>
                  </a:lnTo>
                  <a:lnTo>
                    <a:pt x="280416" y="391668"/>
                  </a:lnTo>
                  <a:lnTo>
                    <a:pt x="286512" y="391668"/>
                  </a:lnTo>
                  <a:lnTo>
                    <a:pt x="286512" y="1524"/>
                  </a:lnTo>
                  <a:close/>
                </a:path>
                <a:path w="940435" h="620395">
                  <a:moveTo>
                    <a:pt x="298704" y="68580"/>
                  </a:moveTo>
                  <a:lnTo>
                    <a:pt x="294132" y="68580"/>
                  </a:lnTo>
                  <a:lnTo>
                    <a:pt x="294132" y="391668"/>
                  </a:lnTo>
                  <a:lnTo>
                    <a:pt x="298704" y="391668"/>
                  </a:lnTo>
                  <a:lnTo>
                    <a:pt x="298704" y="68580"/>
                  </a:lnTo>
                  <a:close/>
                </a:path>
                <a:path w="940435" h="620395">
                  <a:moveTo>
                    <a:pt x="312420" y="64008"/>
                  </a:moveTo>
                  <a:lnTo>
                    <a:pt x="307848" y="64008"/>
                  </a:lnTo>
                  <a:lnTo>
                    <a:pt x="307848" y="391668"/>
                  </a:lnTo>
                  <a:lnTo>
                    <a:pt x="312420" y="391668"/>
                  </a:lnTo>
                  <a:lnTo>
                    <a:pt x="312420" y="64008"/>
                  </a:lnTo>
                  <a:close/>
                </a:path>
                <a:path w="940435" h="620395">
                  <a:moveTo>
                    <a:pt x="326136" y="164592"/>
                  </a:moveTo>
                  <a:lnTo>
                    <a:pt x="320040" y="164592"/>
                  </a:lnTo>
                  <a:lnTo>
                    <a:pt x="320040" y="391668"/>
                  </a:lnTo>
                  <a:lnTo>
                    <a:pt x="326136" y="391668"/>
                  </a:lnTo>
                  <a:lnTo>
                    <a:pt x="326136" y="164592"/>
                  </a:lnTo>
                  <a:close/>
                </a:path>
                <a:path w="940435" h="620395">
                  <a:moveTo>
                    <a:pt x="339852" y="185928"/>
                  </a:moveTo>
                  <a:lnTo>
                    <a:pt x="333756" y="185928"/>
                  </a:lnTo>
                  <a:lnTo>
                    <a:pt x="333756" y="391668"/>
                  </a:lnTo>
                  <a:lnTo>
                    <a:pt x="339852" y="391668"/>
                  </a:lnTo>
                  <a:lnTo>
                    <a:pt x="339852" y="185928"/>
                  </a:lnTo>
                  <a:close/>
                </a:path>
                <a:path w="940435" h="620395">
                  <a:moveTo>
                    <a:pt x="352044" y="106680"/>
                  </a:moveTo>
                  <a:lnTo>
                    <a:pt x="347472" y="106680"/>
                  </a:lnTo>
                  <a:lnTo>
                    <a:pt x="347472" y="391668"/>
                  </a:lnTo>
                  <a:lnTo>
                    <a:pt x="352044" y="391668"/>
                  </a:lnTo>
                  <a:lnTo>
                    <a:pt x="352044" y="106680"/>
                  </a:lnTo>
                  <a:close/>
                </a:path>
                <a:path w="940435" h="620395">
                  <a:moveTo>
                    <a:pt x="365760" y="118872"/>
                  </a:moveTo>
                  <a:lnTo>
                    <a:pt x="361188" y="118872"/>
                  </a:lnTo>
                  <a:lnTo>
                    <a:pt x="361188" y="391668"/>
                  </a:lnTo>
                  <a:lnTo>
                    <a:pt x="365760" y="391668"/>
                  </a:lnTo>
                  <a:lnTo>
                    <a:pt x="365760" y="118872"/>
                  </a:lnTo>
                  <a:close/>
                </a:path>
                <a:path w="940435" h="620395">
                  <a:moveTo>
                    <a:pt x="379476" y="132588"/>
                  </a:moveTo>
                  <a:lnTo>
                    <a:pt x="373380" y="132588"/>
                  </a:lnTo>
                  <a:lnTo>
                    <a:pt x="373380" y="391668"/>
                  </a:lnTo>
                  <a:lnTo>
                    <a:pt x="379476" y="391668"/>
                  </a:lnTo>
                  <a:lnTo>
                    <a:pt x="379476" y="132588"/>
                  </a:lnTo>
                  <a:close/>
                </a:path>
                <a:path w="940435" h="620395">
                  <a:moveTo>
                    <a:pt x="393192" y="126492"/>
                  </a:moveTo>
                  <a:lnTo>
                    <a:pt x="387096" y="126492"/>
                  </a:lnTo>
                  <a:lnTo>
                    <a:pt x="387096" y="391668"/>
                  </a:lnTo>
                  <a:lnTo>
                    <a:pt x="393192" y="391668"/>
                  </a:lnTo>
                  <a:lnTo>
                    <a:pt x="393192" y="126492"/>
                  </a:lnTo>
                  <a:close/>
                </a:path>
                <a:path w="940435" h="620395">
                  <a:moveTo>
                    <a:pt x="405384" y="207264"/>
                  </a:moveTo>
                  <a:lnTo>
                    <a:pt x="400812" y="207264"/>
                  </a:lnTo>
                  <a:lnTo>
                    <a:pt x="400812" y="391668"/>
                  </a:lnTo>
                  <a:lnTo>
                    <a:pt x="405384" y="391668"/>
                  </a:lnTo>
                  <a:lnTo>
                    <a:pt x="405384" y="207264"/>
                  </a:lnTo>
                  <a:close/>
                </a:path>
                <a:path w="940435" h="620395">
                  <a:moveTo>
                    <a:pt x="419100" y="199644"/>
                  </a:moveTo>
                  <a:lnTo>
                    <a:pt x="414528" y="199644"/>
                  </a:lnTo>
                  <a:lnTo>
                    <a:pt x="414528" y="391668"/>
                  </a:lnTo>
                  <a:lnTo>
                    <a:pt x="419100" y="391668"/>
                  </a:lnTo>
                  <a:lnTo>
                    <a:pt x="419100" y="199644"/>
                  </a:lnTo>
                  <a:close/>
                </a:path>
                <a:path w="940435" h="620395">
                  <a:moveTo>
                    <a:pt x="432816" y="190500"/>
                  </a:moveTo>
                  <a:lnTo>
                    <a:pt x="426720" y="190500"/>
                  </a:lnTo>
                  <a:lnTo>
                    <a:pt x="426720" y="391668"/>
                  </a:lnTo>
                  <a:lnTo>
                    <a:pt x="432816" y="391668"/>
                  </a:lnTo>
                  <a:lnTo>
                    <a:pt x="432816" y="190500"/>
                  </a:lnTo>
                  <a:close/>
                </a:path>
                <a:path w="940435" h="620395">
                  <a:moveTo>
                    <a:pt x="446532" y="249936"/>
                  </a:moveTo>
                  <a:lnTo>
                    <a:pt x="440436" y="249936"/>
                  </a:lnTo>
                  <a:lnTo>
                    <a:pt x="440436" y="391668"/>
                  </a:lnTo>
                  <a:lnTo>
                    <a:pt x="446532" y="391668"/>
                  </a:lnTo>
                  <a:lnTo>
                    <a:pt x="446532" y="249936"/>
                  </a:lnTo>
                  <a:close/>
                </a:path>
                <a:path w="940435" h="620395">
                  <a:moveTo>
                    <a:pt x="458724" y="233172"/>
                  </a:moveTo>
                  <a:lnTo>
                    <a:pt x="454152" y="233172"/>
                  </a:lnTo>
                  <a:lnTo>
                    <a:pt x="454152" y="391668"/>
                  </a:lnTo>
                  <a:lnTo>
                    <a:pt x="458724" y="391668"/>
                  </a:lnTo>
                  <a:lnTo>
                    <a:pt x="458724" y="233172"/>
                  </a:lnTo>
                  <a:close/>
                </a:path>
                <a:path w="940435" h="620395">
                  <a:moveTo>
                    <a:pt x="472440" y="193548"/>
                  </a:moveTo>
                  <a:lnTo>
                    <a:pt x="467868" y="193548"/>
                  </a:lnTo>
                  <a:lnTo>
                    <a:pt x="467868" y="391668"/>
                  </a:lnTo>
                  <a:lnTo>
                    <a:pt x="472440" y="391668"/>
                  </a:lnTo>
                  <a:lnTo>
                    <a:pt x="472440" y="193548"/>
                  </a:lnTo>
                  <a:close/>
                </a:path>
                <a:path w="940435" h="620395">
                  <a:moveTo>
                    <a:pt x="486156" y="96012"/>
                  </a:moveTo>
                  <a:lnTo>
                    <a:pt x="480060" y="96012"/>
                  </a:lnTo>
                  <a:lnTo>
                    <a:pt x="480060" y="391668"/>
                  </a:lnTo>
                  <a:lnTo>
                    <a:pt x="486156" y="391668"/>
                  </a:lnTo>
                  <a:lnTo>
                    <a:pt x="486156" y="96012"/>
                  </a:lnTo>
                  <a:close/>
                </a:path>
                <a:path w="940435" h="620395">
                  <a:moveTo>
                    <a:pt x="499872" y="71628"/>
                  </a:moveTo>
                  <a:lnTo>
                    <a:pt x="493776" y="71628"/>
                  </a:lnTo>
                  <a:lnTo>
                    <a:pt x="493776" y="391668"/>
                  </a:lnTo>
                  <a:lnTo>
                    <a:pt x="499872" y="391668"/>
                  </a:lnTo>
                  <a:lnTo>
                    <a:pt x="499872" y="71628"/>
                  </a:lnTo>
                  <a:close/>
                </a:path>
                <a:path w="940435" h="620395">
                  <a:moveTo>
                    <a:pt x="512064" y="158496"/>
                  </a:moveTo>
                  <a:lnTo>
                    <a:pt x="507492" y="158496"/>
                  </a:lnTo>
                  <a:lnTo>
                    <a:pt x="507492" y="391668"/>
                  </a:lnTo>
                  <a:lnTo>
                    <a:pt x="512064" y="391668"/>
                  </a:lnTo>
                  <a:lnTo>
                    <a:pt x="512064" y="158496"/>
                  </a:lnTo>
                  <a:close/>
                </a:path>
                <a:path w="940435" h="620395">
                  <a:moveTo>
                    <a:pt x="525780" y="167640"/>
                  </a:moveTo>
                  <a:lnTo>
                    <a:pt x="521208" y="167640"/>
                  </a:lnTo>
                  <a:lnTo>
                    <a:pt x="521208" y="391668"/>
                  </a:lnTo>
                  <a:lnTo>
                    <a:pt x="525780" y="391668"/>
                  </a:lnTo>
                  <a:lnTo>
                    <a:pt x="525780" y="167640"/>
                  </a:lnTo>
                  <a:close/>
                </a:path>
                <a:path w="940435" h="620395">
                  <a:moveTo>
                    <a:pt x="539496" y="175260"/>
                  </a:moveTo>
                  <a:lnTo>
                    <a:pt x="533400" y="175260"/>
                  </a:lnTo>
                  <a:lnTo>
                    <a:pt x="533400" y="391668"/>
                  </a:lnTo>
                  <a:lnTo>
                    <a:pt x="539496" y="391668"/>
                  </a:lnTo>
                  <a:lnTo>
                    <a:pt x="539496" y="175260"/>
                  </a:lnTo>
                  <a:close/>
                </a:path>
                <a:path w="940435" h="620395">
                  <a:moveTo>
                    <a:pt x="553212" y="175260"/>
                  </a:moveTo>
                  <a:lnTo>
                    <a:pt x="547116" y="175260"/>
                  </a:lnTo>
                  <a:lnTo>
                    <a:pt x="547116" y="391668"/>
                  </a:lnTo>
                  <a:lnTo>
                    <a:pt x="553212" y="391668"/>
                  </a:lnTo>
                  <a:lnTo>
                    <a:pt x="553212" y="175260"/>
                  </a:lnTo>
                  <a:close/>
                </a:path>
                <a:path w="940435" h="620395">
                  <a:moveTo>
                    <a:pt x="565404" y="158496"/>
                  </a:moveTo>
                  <a:lnTo>
                    <a:pt x="560832" y="158496"/>
                  </a:lnTo>
                  <a:lnTo>
                    <a:pt x="560832" y="391668"/>
                  </a:lnTo>
                  <a:lnTo>
                    <a:pt x="565404" y="391668"/>
                  </a:lnTo>
                  <a:lnTo>
                    <a:pt x="565404" y="158496"/>
                  </a:lnTo>
                  <a:close/>
                </a:path>
                <a:path w="940435" h="620395">
                  <a:moveTo>
                    <a:pt x="579120" y="164592"/>
                  </a:moveTo>
                  <a:lnTo>
                    <a:pt x="574548" y="164592"/>
                  </a:lnTo>
                  <a:lnTo>
                    <a:pt x="574548" y="391668"/>
                  </a:lnTo>
                  <a:lnTo>
                    <a:pt x="579120" y="391668"/>
                  </a:lnTo>
                  <a:lnTo>
                    <a:pt x="579120" y="164592"/>
                  </a:lnTo>
                  <a:close/>
                </a:path>
                <a:path w="940435" h="620395">
                  <a:moveTo>
                    <a:pt x="592836" y="175260"/>
                  </a:moveTo>
                  <a:lnTo>
                    <a:pt x="586740" y="175260"/>
                  </a:lnTo>
                  <a:lnTo>
                    <a:pt x="586740" y="391668"/>
                  </a:lnTo>
                  <a:lnTo>
                    <a:pt x="592836" y="391668"/>
                  </a:lnTo>
                  <a:lnTo>
                    <a:pt x="592836" y="175260"/>
                  </a:lnTo>
                  <a:close/>
                </a:path>
                <a:path w="940435" h="620395">
                  <a:moveTo>
                    <a:pt x="606552" y="190500"/>
                  </a:moveTo>
                  <a:lnTo>
                    <a:pt x="600456" y="190500"/>
                  </a:lnTo>
                  <a:lnTo>
                    <a:pt x="600456" y="391668"/>
                  </a:lnTo>
                  <a:lnTo>
                    <a:pt x="606552" y="391668"/>
                  </a:lnTo>
                  <a:lnTo>
                    <a:pt x="606552" y="190500"/>
                  </a:lnTo>
                  <a:close/>
                </a:path>
                <a:path w="940435" h="620395">
                  <a:moveTo>
                    <a:pt x="618744" y="271272"/>
                  </a:moveTo>
                  <a:lnTo>
                    <a:pt x="614172" y="271272"/>
                  </a:lnTo>
                  <a:lnTo>
                    <a:pt x="614172" y="391668"/>
                  </a:lnTo>
                  <a:lnTo>
                    <a:pt x="618744" y="391668"/>
                  </a:lnTo>
                  <a:lnTo>
                    <a:pt x="618744" y="271272"/>
                  </a:lnTo>
                  <a:close/>
                </a:path>
                <a:path w="940435" h="620395">
                  <a:moveTo>
                    <a:pt x="632460" y="329184"/>
                  </a:moveTo>
                  <a:lnTo>
                    <a:pt x="627888" y="329184"/>
                  </a:lnTo>
                  <a:lnTo>
                    <a:pt x="627888" y="391668"/>
                  </a:lnTo>
                  <a:lnTo>
                    <a:pt x="632460" y="391668"/>
                  </a:lnTo>
                  <a:lnTo>
                    <a:pt x="632460" y="329184"/>
                  </a:lnTo>
                  <a:close/>
                </a:path>
                <a:path w="940435" h="620395">
                  <a:moveTo>
                    <a:pt x="646176" y="377952"/>
                  </a:moveTo>
                  <a:lnTo>
                    <a:pt x="640080" y="377952"/>
                  </a:lnTo>
                  <a:lnTo>
                    <a:pt x="640080" y="391668"/>
                  </a:lnTo>
                  <a:lnTo>
                    <a:pt x="646176" y="391668"/>
                  </a:lnTo>
                  <a:lnTo>
                    <a:pt x="646176" y="377952"/>
                  </a:lnTo>
                  <a:close/>
                </a:path>
                <a:path w="940435" h="620395">
                  <a:moveTo>
                    <a:pt x="659892" y="391668"/>
                  </a:moveTo>
                  <a:lnTo>
                    <a:pt x="653796" y="391668"/>
                  </a:lnTo>
                  <a:lnTo>
                    <a:pt x="653796" y="414528"/>
                  </a:lnTo>
                  <a:lnTo>
                    <a:pt x="659892" y="414528"/>
                  </a:lnTo>
                  <a:lnTo>
                    <a:pt x="659892" y="391668"/>
                  </a:lnTo>
                  <a:close/>
                </a:path>
                <a:path w="940435" h="620395">
                  <a:moveTo>
                    <a:pt x="673608" y="391668"/>
                  </a:moveTo>
                  <a:lnTo>
                    <a:pt x="667512" y="391668"/>
                  </a:lnTo>
                  <a:lnTo>
                    <a:pt x="667512" y="569976"/>
                  </a:lnTo>
                  <a:lnTo>
                    <a:pt x="673608" y="569976"/>
                  </a:lnTo>
                  <a:lnTo>
                    <a:pt x="673608" y="391668"/>
                  </a:lnTo>
                  <a:close/>
                </a:path>
                <a:path w="940435" h="620395">
                  <a:moveTo>
                    <a:pt x="685800" y="391668"/>
                  </a:moveTo>
                  <a:lnTo>
                    <a:pt x="681228" y="391668"/>
                  </a:lnTo>
                  <a:lnTo>
                    <a:pt x="681228" y="551688"/>
                  </a:lnTo>
                  <a:lnTo>
                    <a:pt x="685800" y="551688"/>
                  </a:lnTo>
                  <a:lnTo>
                    <a:pt x="685800" y="391668"/>
                  </a:lnTo>
                  <a:close/>
                </a:path>
                <a:path w="940435" h="620395">
                  <a:moveTo>
                    <a:pt x="699516" y="391668"/>
                  </a:moveTo>
                  <a:lnTo>
                    <a:pt x="694944" y="391668"/>
                  </a:lnTo>
                  <a:lnTo>
                    <a:pt x="694944" y="521208"/>
                  </a:lnTo>
                  <a:lnTo>
                    <a:pt x="699516" y="521208"/>
                  </a:lnTo>
                  <a:lnTo>
                    <a:pt x="699516" y="391668"/>
                  </a:lnTo>
                  <a:close/>
                </a:path>
                <a:path w="940435" h="620395">
                  <a:moveTo>
                    <a:pt x="713232" y="391668"/>
                  </a:moveTo>
                  <a:lnTo>
                    <a:pt x="707136" y="391668"/>
                  </a:lnTo>
                  <a:lnTo>
                    <a:pt x="707136" y="591312"/>
                  </a:lnTo>
                  <a:lnTo>
                    <a:pt x="713232" y="591312"/>
                  </a:lnTo>
                  <a:lnTo>
                    <a:pt x="713232" y="391668"/>
                  </a:lnTo>
                  <a:close/>
                </a:path>
                <a:path w="940435" h="620395">
                  <a:moveTo>
                    <a:pt x="726948" y="391668"/>
                  </a:moveTo>
                  <a:lnTo>
                    <a:pt x="720852" y="391668"/>
                  </a:lnTo>
                  <a:lnTo>
                    <a:pt x="720852" y="606552"/>
                  </a:lnTo>
                  <a:lnTo>
                    <a:pt x="726948" y="606552"/>
                  </a:lnTo>
                  <a:lnTo>
                    <a:pt x="726948" y="391668"/>
                  </a:lnTo>
                  <a:close/>
                </a:path>
                <a:path w="940435" h="620395">
                  <a:moveTo>
                    <a:pt x="739140" y="391668"/>
                  </a:moveTo>
                  <a:lnTo>
                    <a:pt x="734568" y="391668"/>
                  </a:lnTo>
                  <a:lnTo>
                    <a:pt x="734568" y="612648"/>
                  </a:lnTo>
                  <a:lnTo>
                    <a:pt x="739140" y="612648"/>
                  </a:lnTo>
                  <a:lnTo>
                    <a:pt x="739140" y="391668"/>
                  </a:lnTo>
                  <a:close/>
                </a:path>
                <a:path w="940435" h="620395">
                  <a:moveTo>
                    <a:pt x="752856" y="391668"/>
                  </a:moveTo>
                  <a:lnTo>
                    <a:pt x="748284" y="391668"/>
                  </a:lnTo>
                  <a:lnTo>
                    <a:pt x="748284" y="612648"/>
                  </a:lnTo>
                  <a:lnTo>
                    <a:pt x="752856" y="612648"/>
                  </a:lnTo>
                  <a:lnTo>
                    <a:pt x="752856" y="391668"/>
                  </a:lnTo>
                  <a:close/>
                </a:path>
                <a:path w="940435" h="620395">
                  <a:moveTo>
                    <a:pt x="766572" y="391668"/>
                  </a:moveTo>
                  <a:lnTo>
                    <a:pt x="760476" y="391668"/>
                  </a:lnTo>
                  <a:lnTo>
                    <a:pt x="760476" y="620268"/>
                  </a:lnTo>
                  <a:lnTo>
                    <a:pt x="766572" y="620268"/>
                  </a:lnTo>
                  <a:lnTo>
                    <a:pt x="766572" y="391668"/>
                  </a:lnTo>
                  <a:close/>
                </a:path>
                <a:path w="940435" h="620395">
                  <a:moveTo>
                    <a:pt x="780288" y="391668"/>
                  </a:moveTo>
                  <a:lnTo>
                    <a:pt x="774192" y="391668"/>
                  </a:lnTo>
                  <a:lnTo>
                    <a:pt x="774192" y="553212"/>
                  </a:lnTo>
                  <a:lnTo>
                    <a:pt x="780288" y="553212"/>
                  </a:lnTo>
                  <a:lnTo>
                    <a:pt x="780288" y="391668"/>
                  </a:lnTo>
                  <a:close/>
                </a:path>
                <a:path w="940435" h="620395">
                  <a:moveTo>
                    <a:pt x="792480" y="391668"/>
                  </a:moveTo>
                  <a:lnTo>
                    <a:pt x="787908" y="391668"/>
                  </a:lnTo>
                  <a:lnTo>
                    <a:pt x="787908" y="531876"/>
                  </a:lnTo>
                  <a:lnTo>
                    <a:pt x="792480" y="531876"/>
                  </a:lnTo>
                  <a:lnTo>
                    <a:pt x="792480" y="391668"/>
                  </a:lnTo>
                  <a:close/>
                </a:path>
                <a:path w="940435" h="620395">
                  <a:moveTo>
                    <a:pt x="806196" y="391668"/>
                  </a:moveTo>
                  <a:lnTo>
                    <a:pt x="801624" y="391668"/>
                  </a:lnTo>
                  <a:lnTo>
                    <a:pt x="801624" y="478536"/>
                  </a:lnTo>
                  <a:lnTo>
                    <a:pt x="806196" y="478536"/>
                  </a:lnTo>
                  <a:lnTo>
                    <a:pt x="806196" y="391668"/>
                  </a:lnTo>
                  <a:close/>
                </a:path>
                <a:path w="940435" h="620395">
                  <a:moveTo>
                    <a:pt x="819912" y="391668"/>
                  </a:moveTo>
                  <a:lnTo>
                    <a:pt x="813816" y="391668"/>
                  </a:lnTo>
                  <a:lnTo>
                    <a:pt x="813816" y="423672"/>
                  </a:lnTo>
                  <a:lnTo>
                    <a:pt x="819912" y="423672"/>
                  </a:lnTo>
                  <a:lnTo>
                    <a:pt x="819912" y="391668"/>
                  </a:lnTo>
                  <a:close/>
                </a:path>
                <a:path w="940435" h="620395">
                  <a:moveTo>
                    <a:pt x="833628" y="263652"/>
                  </a:moveTo>
                  <a:lnTo>
                    <a:pt x="827532" y="263652"/>
                  </a:lnTo>
                  <a:lnTo>
                    <a:pt x="827532" y="391668"/>
                  </a:lnTo>
                  <a:lnTo>
                    <a:pt x="833628" y="391668"/>
                  </a:lnTo>
                  <a:lnTo>
                    <a:pt x="833628" y="263652"/>
                  </a:lnTo>
                  <a:close/>
                </a:path>
                <a:path w="940435" h="620395">
                  <a:moveTo>
                    <a:pt x="845820" y="243840"/>
                  </a:moveTo>
                  <a:lnTo>
                    <a:pt x="841248" y="243840"/>
                  </a:lnTo>
                  <a:lnTo>
                    <a:pt x="841248" y="391668"/>
                  </a:lnTo>
                  <a:lnTo>
                    <a:pt x="845820" y="391668"/>
                  </a:lnTo>
                  <a:lnTo>
                    <a:pt x="845820" y="243840"/>
                  </a:lnTo>
                  <a:close/>
                </a:path>
                <a:path w="940435" h="620395">
                  <a:moveTo>
                    <a:pt x="859536" y="263652"/>
                  </a:moveTo>
                  <a:lnTo>
                    <a:pt x="854964" y="263652"/>
                  </a:lnTo>
                  <a:lnTo>
                    <a:pt x="854964" y="391668"/>
                  </a:lnTo>
                  <a:lnTo>
                    <a:pt x="859536" y="391668"/>
                  </a:lnTo>
                  <a:lnTo>
                    <a:pt x="859536" y="263652"/>
                  </a:lnTo>
                  <a:close/>
                </a:path>
                <a:path w="940435" h="620395">
                  <a:moveTo>
                    <a:pt x="873252" y="204216"/>
                  </a:moveTo>
                  <a:lnTo>
                    <a:pt x="867156" y="204216"/>
                  </a:lnTo>
                  <a:lnTo>
                    <a:pt x="867156" y="391668"/>
                  </a:lnTo>
                  <a:lnTo>
                    <a:pt x="873252" y="391668"/>
                  </a:lnTo>
                  <a:lnTo>
                    <a:pt x="873252" y="204216"/>
                  </a:lnTo>
                  <a:close/>
                </a:path>
                <a:path w="940435" h="620395">
                  <a:moveTo>
                    <a:pt x="886968" y="188976"/>
                  </a:moveTo>
                  <a:lnTo>
                    <a:pt x="880872" y="188976"/>
                  </a:lnTo>
                  <a:lnTo>
                    <a:pt x="880872" y="391668"/>
                  </a:lnTo>
                  <a:lnTo>
                    <a:pt x="886968" y="391668"/>
                  </a:lnTo>
                  <a:lnTo>
                    <a:pt x="886968" y="188976"/>
                  </a:lnTo>
                  <a:close/>
                </a:path>
                <a:path w="940435" h="620395">
                  <a:moveTo>
                    <a:pt x="899160" y="185928"/>
                  </a:moveTo>
                  <a:lnTo>
                    <a:pt x="894588" y="185928"/>
                  </a:lnTo>
                  <a:lnTo>
                    <a:pt x="894588" y="391668"/>
                  </a:lnTo>
                  <a:lnTo>
                    <a:pt x="899160" y="391668"/>
                  </a:lnTo>
                  <a:lnTo>
                    <a:pt x="899160" y="185928"/>
                  </a:lnTo>
                  <a:close/>
                </a:path>
                <a:path w="940435" h="620395">
                  <a:moveTo>
                    <a:pt x="912876" y="193548"/>
                  </a:moveTo>
                  <a:lnTo>
                    <a:pt x="908304" y="193548"/>
                  </a:lnTo>
                  <a:lnTo>
                    <a:pt x="908304" y="391668"/>
                  </a:lnTo>
                  <a:lnTo>
                    <a:pt x="912876" y="391668"/>
                  </a:lnTo>
                  <a:lnTo>
                    <a:pt x="912876" y="193548"/>
                  </a:lnTo>
                  <a:close/>
                </a:path>
                <a:path w="940435" h="620395">
                  <a:moveTo>
                    <a:pt x="926592" y="169164"/>
                  </a:moveTo>
                  <a:lnTo>
                    <a:pt x="920496" y="169164"/>
                  </a:lnTo>
                  <a:lnTo>
                    <a:pt x="920496" y="391668"/>
                  </a:lnTo>
                  <a:lnTo>
                    <a:pt x="926592" y="391668"/>
                  </a:lnTo>
                  <a:lnTo>
                    <a:pt x="926592" y="169164"/>
                  </a:lnTo>
                  <a:close/>
                </a:path>
                <a:path w="940435" h="620395">
                  <a:moveTo>
                    <a:pt x="940308" y="169164"/>
                  </a:moveTo>
                  <a:lnTo>
                    <a:pt x="934212" y="169164"/>
                  </a:lnTo>
                  <a:lnTo>
                    <a:pt x="934212" y="391668"/>
                  </a:lnTo>
                  <a:lnTo>
                    <a:pt x="940308" y="391668"/>
                  </a:lnTo>
                  <a:lnTo>
                    <a:pt x="940308" y="169164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46604" y="3874007"/>
              <a:ext cx="939165" cy="337185"/>
            </a:xfrm>
            <a:custGeom>
              <a:avLst/>
              <a:gdLst/>
              <a:ahLst/>
              <a:cxnLst/>
              <a:rect l="l" t="t" r="r" b="b"/>
              <a:pathLst>
                <a:path w="939164" h="337185">
                  <a:moveTo>
                    <a:pt x="6096" y="114300"/>
                  </a:moveTo>
                  <a:lnTo>
                    <a:pt x="0" y="114300"/>
                  </a:lnTo>
                  <a:lnTo>
                    <a:pt x="0" y="336804"/>
                  </a:lnTo>
                  <a:lnTo>
                    <a:pt x="6096" y="336804"/>
                  </a:lnTo>
                  <a:lnTo>
                    <a:pt x="6096" y="114300"/>
                  </a:lnTo>
                  <a:close/>
                </a:path>
                <a:path w="939164" h="337185">
                  <a:moveTo>
                    <a:pt x="18288" y="109728"/>
                  </a:moveTo>
                  <a:lnTo>
                    <a:pt x="13716" y="109728"/>
                  </a:lnTo>
                  <a:lnTo>
                    <a:pt x="13716" y="336804"/>
                  </a:lnTo>
                  <a:lnTo>
                    <a:pt x="18288" y="336804"/>
                  </a:lnTo>
                  <a:lnTo>
                    <a:pt x="18288" y="109728"/>
                  </a:lnTo>
                  <a:close/>
                </a:path>
                <a:path w="939164" h="337185">
                  <a:moveTo>
                    <a:pt x="32004" y="88392"/>
                  </a:moveTo>
                  <a:lnTo>
                    <a:pt x="27432" y="88392"/>
                  </a:lnTo>
                  <a:lnTo>
                    <a:pt x="27432" y="336804"/>
                  </a:lnTo>
                  <a:lnTo>
                    <a:pt x="32004" y="336804"/>
                  </a:lnTo>
                  <a:lnTo>
                    <a:pt x="32004" y="88392"/>
                  </a:lnTo>
                  <a:close/>
                </a:path>
                <a:path w="939164" h="337185">
                  <a:moveTo>
                    <a:pt x="45720" y="85344"/>
                  </a:moveTo>
                  <a:lnTo>
                    <a:pt x="39624" y="85344"/>
                  </a:lnTo>
                  <a:lnTo>
                    <a:pt x="39624" y="336804"/>
                  </a:lnTo>
                  <a:lnTo>
                    <a:pt x="45720" y="336804"/>
                  </a:lnTo>
                  <a:lnTo>
                    <a:pt x="45720" y="85344"/>
                  </a:lnTo>
                  <a:close/>
                </a:path>
                <a:path w="939164" h="337185">
                  <a:moveTo>
                    <a:pt x="59436" y="80772"/>
                  </a:moveTo>
                  <a:lnTo>
                    <a:pt x="53340" y="80772"/>
                  </a:lnTo>
                  <a:lnTo>
                    <a:pt x="53340" y="336804"/>
                  </a:lnTo>
                  <a:lnTo>
                    <a:pt x="59436" y="336804"/>
                  </a:lnTo>
                  <a:lnTo>
                    <a:pt x="59436" y="80772"/>
                  </a:lnTo>
                  <a:close/>
                </a:path>
                <a:path w="939164" h="337185">
                  <a:moveTo>
                    <a:pt x="71628" y="77724"/>
                  </a:moveTo>
                  <a:lnTo>
                    <a:pt x="67056" y="77724"/>
                  </a:lnTo>
                  <a:lnTo>
                    <a:pt x="67056" y="336804"/>
                  </a:lnTo>
                  <a:lnTo>
                    <a:pt x="71628" y="336804"/>
                  </a:lnTo>
                  <a:lnTo>
                    <a:pt x="71628" y="77724"/>
                  </a:lnTo>
                  <a:close/>
                </a:path>
                <a:path w="939164" h="337185">
                  <a:moveTo>
                    <a:pt x="85344" y="70104"/>
                  </a:moveTo>
                  <a:lnTo>
                    <a:pt x="80772" y="70104"/>
                  </a:lnTo>
                  <a:lnTo>
                    <a:pt x="80772" y="336804"/>
                  </a:lnTo>
                  <a:lnTo>
                    <a:pt x="85344" y="336804"/>
                  </a:lnTo>
                  <a:lnTo>
                    <a:pt x="85344" y="70104"/>
                  </a:lnTo>
                  <a:close/>
                </a:path>
                <a:path w="939164" h="337185">
                  <a:moveTo>
                    <a:pt x="99060" y="6096"/>
                  </a:moveTo>
                  <a:lnTo>
                    <a:pt x="92964" y="6096"/>
                  </a:lnTo>
                  <a:lnTo>
                    <a:pt x="92964" y="336804"/>
                  </a:lnTo>
                  <a:lnTo>
                    <a:pt x="99060" y="336804"/>
                  </a:lnTo>
                  <a:lnTo>
                    <a:pt x="99060" y="6096"/>
                  </a:lnTo>
                  <a:close/>
                </a:path>
                <a:path w="939164" h="337185">
                  <a:moveTo>
                    <a:pt x="112776" y="13716"/>
                  </a:moveTo>
                  <a:lnTo>
                    <a:pt x="106680" y="13716"/>
                  </a:lnTo>
                  <a:lnTo>
                    <a:pt x="106680" y="336804"/>
                  </a:lnTo>
                  <a:lnTo>
                    <a:pt x="112776" y="336804"/>
                  </a:lnTo>
                  <a:lnTo>
                    <a:pt x="112776" y="13716"/>
                  </a:lnTo>
                  <a:close/>
                </a:path>
                <a:path w="939164" h="337185">
                  <a:moveTo>
                    <a:pt x="124968" y="9144"/>
                  </a:moveTo>
                  <a:lnTo>
                    <a:pt x="120396" y="9144"/>
                  </a:lnTo>
                  <a:lnTo>
                    <a:pt x="120396" y="336804"/>
                  </a:lnTo>
                  <a:lnTo>
                    <a:pt x="124968" y="336804"/>
                  </a:lnTo>
                  <a:lnTo>
                    <a:pt x="124968" y="9144"/>
                  </a:lnTo>
                  <a:close/>
                </a:path>
                <a:path w="939164" h="337185">
                  <a:moveTo>
                    <a:pt x="138684" y="0"/>
                  </a:moveTo>
                  <a:lnTo>
                    <a:pt x="134112" y="0"/>
                  </a:lnTo>
                  <a:lnTo>
                    <a:pt x="134112" y="336804"/>
                  </a:lnTo>
                  <a:lnTo>
                    <a:pt x="138684" y="336804"/>
                  </a:lnTo>
                  <a:lnTo>
                    <a:pt x="138684" y="0"/>
                  </a:lnTo>
                  <a:close/>
                </a:path>
                <a:path w="939164" h="337185">
                  <a:moveTo>
                    <a:pt x="152400" y="6096"/>
                  </a:moveTo>
                  <a:lnTo>
                    <a:pt x="146304" y="6096"/>
                  </a:lnTo>
                  <a:lnTo>
                    <a:pt x="146304" y="336804"/>
                  </a:lnTo>
                  <a:lnTo>
                    <a:pt x="152400" y="336804"/>
                  </a:lnTo>
                  <a:lnTo>
                    <a:pt x="152400" y="6096"/>
                  </a:lnTo>
                  <a:close/>
                </a:path>
                <a:path w="939164" h="337185">
                  <a:moveTo>
                    <a:pt x="166116" y="16764"/>
                  </a:moveTo>
                  <a:lnTo>
                    <a:pt x="160020" y="16764"/>
                  </a:lnTo>
                  <a:lnTo>
                    <a:pt x="160020" y="336804"/>
                  </a:lnTo>
                  <a:lnTo>
                    <a:pt x="166116" y="336804"/>
                  </a:lnTo>
                  <a:lnTo>
                    <a:pt x="166116" y="16764"/>
                  </a:lnTo>
                  <a:close/>
                </a:path>
                <a:path w="939164" h="337185">
                  <a:moveTo>
                    <a:pt x="178308" y="27432"/>
                  </a:moveTo>
                  <a:lnTo>
                    <a:pt x="173736" y="27432"/>
                  </a:lnTo>
                  <a:lnTo>
                    <a:pt x="173736" y="336804"/>
                  </a:lnTo>
                  <a:lnTo>
                    <a:pt x="178308" y="336804"/>
                  </a:lnTo>
                  <a:lnTo>
                    <a:pt x="178308" y="27432"/>
                  </a:lnTo>
                  <a:close/>
                </a:path>
                <a:path w="939164" h="337185">
                  <a:moveTo>
                    <a:pt x="192024" y="74676"/>
                  </a:moveTo>
                  <a:lnTo>
                    <a:pt x="187452" y="74676"/>
                  </a:lnTo>
                  <a:lnTo>
                    <a:pt x="187452" y="336804"/>
                  </a:lnTo>
                  <a:lnTo>
                    <a:pt x="192024" y="336804"/>
                  </a:lnTo>
                  <a:lnTo>
                    <a:pt x="192024" y="74676"/>
                  </a:lnTo>
                  <a:close/>
                </a:path>
                <a:path w="939164" h="337185">
                  <a:moveTo>
                    <a:pt x="205740" y="106680"/>
                  </a:moveTo>
                  <a:lnTo>
                    <a:pt x="199644" y="106680"/>
                  </a:lnTo>
                  <a:lnTo>
                    <a:pt x="199644" y="336804"/>
                  </a:lnTo>
                  <a:lnTo>
                    <a:pt x="205740" y="336804"/>
                  </a:lnTo>
                  <a:lnTo>
                    <a:pt x="205740" y="106680"/>
                  </a:lnTo>
                  <a:close/>
                </a:path>
                <a:path w="939164" h="337185">
                  <a:moveTo>
                    <a:pt x="219456" y="106680"/>
                  </a:moveTo>
                  <a:lnTo>
                    <a:pt x="213360" y="106680"/>
                  </a:lnTo>
                  <a:lnTo>
                    <a:pt x="213360" y="336804"/>
                  </a:lnTo>
                  <a:lnTo>
                    <a:pt x="219456" y="336804"/>
                  </a:lnTo>
                  <a:lnTo>
                    <a:pt x="219456" y="106680"/>
                  </a:lnTo>
                  <a:close/>
                </a:path>
                <a:path w="939164" h="337185">
                  <a:moveTo>
                    <a:pt x="231648" y="103632"/>
                  </a:moveTo>
                  <a:lnTo>
                    <a:pt x="227076" y="103632"/>
                  </a:lnTo>
                  <a:lnTo>
                    <a:pt x="227076" y="336804"/>
                  </a:lnTo>
                  <a:lnTo>
                    <a:pt x="231648" y="336804"/>
                  </a:lnTo>
                  <a:lnTo>
                    <a:pt x="231648" y="103632"/>
                  </a:lnTo>
                  <a:close/>
                </a:path>
                <a:path w="939164" h="337185">
                  <a:moveTo>
                    <a:pt x="245364" y="88392"/>
                  </a:moveTo>
                  <a:lnTo>
                    <a:pt x="240792" y="88392"/>
                  </a:lnTo>
                  <a:lnTo>
                    <a:pt x="240792" y="336804"/>
                  </a:lnTo>
                  <a:lnTo>
                    <a:pt x="245364" y="336804"/>
                  </a:lnTo>
                  <a:lnTo>
                    <a:pt x="245364" y="88392"/>
                  </a:lnTo>
                  <a:close/>
                </a:path>
                <a:path w="939164" h="337185">
                  <a:moveTo>
                    <a:pt x="259080" y="135636"/>
                  </a:moveTo>
                  <a:lnTo>
                    <a:pt x="252984" y="135636"/>
                  </a:lnTo>
                  <a:lnTo>
                    <a:pt x="252984" y="336804"/>
                  </a:lnTo>
                  <a:lnTo>
                    <a:pt x="259080" y="336804"/>
                  </a:lnTo>
                  <a:lnTo>
                    <a:pt x="259080" y="135636"/>
                  </a:lnTo>
                  <a:close/>
                </a:path>
                <a:path w="939164" h="337185">
                  <a:moveTo>
                    <a:pt x="272796" y="152400"/>
                  </a:moveTo>
                  <a:lnTo>
                    <a:pt x="266700" y="152400"/>
                  </a:lnTo>
                  <a:lnTo>
                    <a:pt x="266700" y="336804"/>
                  </a:lnTo>
                  <a:lnTo>
                    <a:pt x="272796" y="336804"/>
                  </a:lnTo>
                  <a:lnTo>
                    <a:pt x="272796" y="152400"/>
                  </a:lnTo>
                  <a:close/>
                </a:path>
                <a:path w="939164" h="337185">
                  <a:moveTo>
                    <a:pt x="284988" y="155448"/>
                  </a:moveTo>
                  <a:lnTo>
                    <a:pt x="280416" y="155448"/>
                  </a:lnTo>
                  <a:lnTo>
                    <a:pt x="280416" y="336804"/>
                  </a:lnTo>
                  <a:lnTo>
                    <a:pt x="284988" y="336804"/>
                  </a:lnTo>
                  <a:lnTo>
                    <a:pt x="284988" y="155448"/>
                  </a:lnTo>
                  <a:close/>
                </a:path>
                <a:path w="939164" h="337185">
                  <a:moveTo>
                    <a:pt x="298704" y="155448"/>
                  </a:moveTo>
                  <a:lnTo>
                    <a:pt x="294132" y="155448"/>
                  </a:lnTo>
                  <a:lnTo>
                    <a:pt x="294132" y="336804"/>
                  </a:lnTo>
                  <a:lnTo>
                    <a:pt x="298704" y="336804"/>
                  </a:lnTo>
                  <a:lnTo>
                    <a:pt x="298704" y="155448"/>
                  </a:lnTo>
                  <a:close/>
                </a:path>
                <a:path w="939164" h="337185">
                  <a:moveTo>
                    <a:pt x="312420" y="187452"/>
                  </a:moveTo>
                  <a:lnTo>
                    <a:pt x="306324" y="187452"/>
                  </a:lnTo>
                  <a:lnTo>
                    <a:pt x="306324" y="336804"/>
                  </a:lnTo>
                  <a:lnTo>
                    <a:pt x="312420" y="336804"/>
                  </a:lnTo>
                  <a:lnTo>
                    <a:pt x="312420" y="187452"/>
                  </a:lnTo>
                  <a:close/>
                </a:path>
                <a:path w="939164" h="337185">
                  <a:moveTo>
                    <a:pt x="326136" y="114300"/>
                  </a:moveTo>
                  <a:lnTo>
                    <a:pt x="320040" y="114300"/>
                  </a:lnTo>
                  <a:lnTo>
                    <a:pt x="320040" y="336804"/>
                  </a:lnTo>
                  <a:lnTo>
                    <a:pt x="326136" y="336804"/>
                  </a:lnTo>
                  <a:lnTo>
                    <a:pt x="326136" y="114300"/>
                  </a:lnTo>
                  <a:close/>
                </a:path>
                <a:path w="939164" h="337185">
                  <a:moveTo>
                    <a:pt x="338328" y="109728"/>
                  </a:moveTo>
                  <a:lnTo>
                    <a:pt x="333756" y="109728"/>
                  </a:lnTo>
                  <a:lnTo>
                    <a:pt x="333756" y="336804"/>
                  </a:lnTo>
                  <a:lnTo>
                    <a:pt x="338328" y="336804"/>
                  </a:lnTo>
                  <a:lnTo>
                    <a:pt x="338328" y="109728"/>
                  </a:lnTo>
                  <a:close/>
                </a:path>
                <a:path w="939164" h="337185">
                  <a:moveTo>
                    <a:pt x="352044" y="112776"/>
                  </a:moveTo>
                  <a:lnTo>
                    <a:pt x="347472" y="112776"/>
                  </a:lnTo>
                  <a:lnTo>
                    <a:pt x="347472" y="336804"/>
                  </a:lnTo>
                  <a:lnTo>
                    <a:pt x="352044" y="336804"/>
                  </a:lnTo>
                  <a:lnTo>
                    <a:pt x="352044" y="112776"/>
                  </a:lnTo>
                  <a:close/>
                </a:path>
                <a:path w="939164" h="337185">
                  <a:moveTo>
                    <a:pt x="365760" y="166116"/>
                  </a:moveTo>
                  <a:lnTo>
                    <a:pt x="359664" y="166116"/>
                  </a:lnTo>
                  <a:lnTo>
                    <a:pt x="359664" y="336804"/>
                  </a:lnTo>
                  <a:lnTo>
                    <a:pt x="365760" y="336804"/>
                  </a:lnTo>
                  <a:lnTo>
                    <a:pt x="365760" y="166116"/>
                  </a:lnTo>
                  <a:close/>
                </a:path>
                <a:path w="939164" h="337185">
                  <a:moveTo>
                    <a:pt x="379476" y="178308"/>
                  </a:moveTo>
                  <a:lnTo>
                    <a:pt x="373380" y="178308"/>
                  </a:lnTo>
                  <a:lnTo>
                    <a:pt x="373380" y="336804"/>
                  </a:lnTo>
                  <a:lnTo>
                    <a:pt x="379476" y="336804"/>
                  </a:lnTo>
                  <a:lnTo>
                    <a:pt x="379476" y="178308"/>
                  </a:lnTo>
                  <a:close/>
                </a:path>
                <a:path w="939164" h="337185">
                  <a:moveTo>
                    <a:pt x="391668" y="213360"/>
                  </a:moveTo>
                  <a:lnTo>
                    <a:pt x="387096" y="213360"/>
                  </a:lnTo>
                  <a:lnTo>
                    <a:pt x="387096" y="336804"/>
                  </a:lnTo>
                  <a:lnTo>
                    <a:pt x="391668" y="336804"/>
                  </a:lnTo>
                  <a:lnTo>
                    <a:pt x="391668" y="213360"/>
                  </a:lnTo>
                  <a:close/>
                </a:path>
                <a:path w="939164" h="337185">
                  <a:moveTo>
                    <a:pt x="405384" y="178308"/>
                  </a:moveTo>
                  <a:lnTo>
                    <a:pt x="400812" y="178308"/>
                  </a:lnTo>
                  <a:lnTo>
                    <a:pt x="400812" y="336804"/>
                  </a:lnTo>
                  <a:lnTo>
                    <a:pt x="405384" y="336804"/>
                  </a:lnTo>
                  <a:lnTo>
                    <a:pt x="405384" y="178308"/>
                  </a:lnTo>
                  <a:close/>
                </a:path>
                <a:path w="939164" h="337185">
                  <a:moveTo>
                    <a:pt x="419100" y="188976"/>
                  </a:moveTo>
                  <a:lnTo>
                    <a:pt x="413004" y="188976"/>
                  </a:lnTo>
                  <a:lnTo>
                    <a:pt x="413004" y="336804"/>
                  </a:lnTo>
                  <a:lnTo>
                    <a:pt x="419100" y="336804"/>
                  </a:lnTo>
                  <a:lnTo>
                    <a:pt x="419100" y="188976"/>
                  </a:lnTo>
                  <a:close/>
                </a:path>
                <a:path w="939164" h="337185">
                  <a:moveTo>
                    <a:pt x="432816" y="188976"/>
                  </a:moveTo>
                  <a:lnTo>
                    <a:pt x="426720" y="188976"/>
                  </a:lnTo>
                  <a:lnTo>
                    <a:pt x="426720" y="336804"/>
                  </a:lnTo>
                  <a:lnTo>
                    <a:pt x="432816" y="336804"/>
                  </a:lnTo>
                  <a:lnTo>
                    <a:pt x="432816" y="188976"/>
                  </a:lnTo>
                  <a:close/>
                </a:path>
                <a:path w="939164" h="337185">
                  <a:moveTo>
                    <a:pt x="446532" y="181356"/>
                  </a:moveTo>
                  <a:lnTo>
                    <a:pt x="440436" y="181356"/>
                  </a:lnTo>
                  <a:lnTo>
                    <a:pt x="440436" y="336804"/>
                  </a:lnTo>
                  <a:lnTo>
                    <a:pt x="446532" y="336804"/>
                  </a:lnTo>
                  <a:lnTo>
                    <a:pt x="446532" y="181356"/>
                  </a:lnTo>
                  <a:close/>
                </a:path>
                <a:path w="939164" h="337185">
                  <a:moveTo>
                    <a:pt x="458724" y="184404"/>
                  </a:moveTo>
                  <a:lnTo>
                    <a:pt x="454152" y="184404"/>
                  </a:lnTo>
                  <a:lnTo>
                    <a:pt x="454152" y="336804"/>
                  </a:lnTo>
                  <a:lnTo>
                    <a:pt x="458724" y="336804"/>
                  </a:lnTo>
                  <a:lnTo>
                    <a:pt x="458724" y="184404"/>
                  </a:lnTo>
                  <a:close/>
                </a:path>
                <a:path w="939164" h="337185">
                  <a:moveTo>
                    <a:pt x="472440" y="167640"/>
                  </a:moveTo>
                  <a:lnTo>
                    <a:pt x="467868" y="167640"/>
                  </a:lnTo>
                  <a:lnTo>
                    <a:pt x="467868" y="336804"/>
                  </a:lnTo>
                  <a:lnTo>
                    <a:pt x="472440" y="336804"/>
                  </a:lnTo>
                  <a:lnTo>
                    <a:pt x="472440" y="167640"/>
                  </a:lnTo>
                  <a:close/>
                </a:path>
                <a:path w="939164" h="337185">
                  <a:moveTo>
                    <a:pt x="486156" y="234696"/>
                  </a:moveTo>
                  <a:lnTo>
                    <a:pt x="480060" y="234696"/>
                  </a:lnTo>
                  <a:lnTo>
                    <a:pt x="480060" y="336804"/>
                  </a:lnTo>
                  <a:lnTo>
                    <a:pt x="486156" y="336804"/>
                  </a:lnTo>
                  <a:lnTo>
                    <a:pt x="486156" y="234696"/>
                  </a:lnTo>
                  <a:close/>
                </a:path>
                <a:path w="939164" h="337185">
                  <a:moveTo>
                    <a:pt x="499872" y="240792"/>
                  </a:moveTo>
                  <a:lnTo>
                    <a:pt x="493776" y="240792"/>
                  </a:lnTo>
                  <a:lnTo>
                    <a:pt x="493776" y="336804"/>
                  </a:lnTo>
                  <a:lnTo>
                    <a:pt x="499872" y="336804"/>
                  </a:lnTo>
                  <a:lnTo>
                    <a:pt x="499872" y="240792"/>
                  </a:lnTo>
                  <a:close/>
                </a:path>
                <a:path w="939164" h="337185">
                  <a:moveTo>
                    <a:pt x="512064" y="230124"/>
                  </a:moveTo>
                  <a:lnTo>
                    <a:pt x="507492" y="230124"/>
                  </a:lnTo>
                  <a:lnTo>
                    <a:pt x="507492" y="336804"/>
                  </a:lnTo>
                  <a:lnTo>
                    <a:pt x="512064" y="336804"/>
                  </a:lnTo>
                  <a:lnTo>
                    <a:pt x="512064" y="230124"/>
                  </a:lnTo>
                  <a:close/>
                </a:path>
                <a:path w="939164" h="337185">
                  <a:moveTo>
                    <a:pt x="525780" y="176784"/>
                  </a:moveTo>
                  <a:lnTo>
                    <a:pt x="521208" y="176784"/>
                  </a:lnTo>
                  <a:lnTo>
                    <a:pt x="521208" y="336804"/>
                  </a:lnTo>
                  <a:lnTo>
                    <a:pt x="525780" y="336804"/>
                  </a:lnTo>
                  <a:lnTo>
                    <a:pt x="525780" y="176784"/>
                  </a:lnTo>
                  <a:close/>
                </a:path>
                <a:path w="939164" h="337185">
                  <a:moveTo>
                    <a:pt x="539496" y="160020"/>
                  </a:moveTo>
                  <a:lnTo>
                    <a:pt x="533400" y="160020"/>
                  </a:lnTo>
                  <a:lnTo>
                    <a:pt x="533400" y="336804"/>
                  </a:lnTo>
                  <a:lnTo>
                    <a:pt x="539496" y="336804"/>
                  </a:lnTo>
                  <a:lnTo>
                    <a:pt x="539496" y="160020"/>
                  </a:lnTo>
                  <a:close/>
                </a:path>
                <a:path w="939164" h="337185">
                  <a:moveTo>
                    <a:pt x="553212" y="152400"/>
                  </a:moveTo>
                  <a:lnTo>
                    <a:pt x="547116" y="152400"/>
                  </a:lnTo>
                  <a:lnTo>
                    <a:pt x="547116" y="336804"/>
                  </a:lnTo>
                  <a:lnTo>
                    <a:pt x="553212" y="336804"/>
                  </a:lnTo>
                  <a:lnTo>
                    <a:pt x="553212" y="152400"/>
                  </a:lnTo>
                  <a:close/>
                </a:path>
                <a:path w="939164" h="337185">
                  <a:moveTo>
                    <a:pt x="565404" y="230124"/>
                  </a:moveTo>
                  <a:lnTo>
                    <a:pt x="560832" y="230124"/>
                  </a:lnTo>
                  <a:lnTo>
                    <a:pt x="560832" y="336804"/>
                  </a:lnTo>
                  <a:lnTo>
                    <a:pt x="565404" y="336804"/>
                  </a:lnTo>
                  <a:lnTo>
                    <a:pt x="565404" y="230124"/>
                  </a:lnTo>
                  <a:close/>
                </a:path>
                <a:path w="939164" h="337185">
                  <a:moveTo>
                    <a:pt x="579120" y="205740"/>
                  </a:moveTo>
                  <a:lnTo>
                    <a:pt x="574548" y="205740"/>
                  </a:lnTo>
                  <a:lnTo>
                    <a:pt x="574548" y="336804"/>
                  </a:lnTo>
                  <a:lnTo>
                    <a:pt x="579120" y="336804"/>
                  </a:lnTo>
                  <a:lnTo>
                    <a:pt x="579120" y="205740"/>
                  </a:lnTo>
                  <a:close/>
                </a:path>
                <a:path w="939164" h="337185">
                  <a:moveTo>
                    <a:pt x="592836" y="192024"/>
                  </a:moveTo>
                  <a:lnTo>
                    <a:pt x="586740" y="192024"/>
                  </a:lnTo>
                  <a:lnTo>
                    <a:pt x="586740" y="336804"/>
                  </a:lnTo>
                  <a:lnTo>
                    <a:pt x="592836" y="336804"/>
                  </a:lnTo>
                  <a:lnTo>
                    <a:pt x="592836" y="192024"/>
                  </a:lnTo>
                  <a:close/>
                </a:path>
                <a:path w="939164" h="337185">
                  <a:moveTo>
                    <a:pt x="606552" y="205740"/>
                  </a:moveTo>
                  <a:lnTo>
                    <a:pt x="600456" y="205740"/>
                  </a:lnTo>
                  <a:lnTo>
                    <a:pt x="600456" y="336804"/>
                  </a:lnTo>
                  <a:lnTo>
                    <a:pt x="606552" y="336804"/>
                  </a:lnTo>
                  <a:lnTo>
                    <a:pt x="606552" y="205740"/>
                  </a:lnTo>
                  <a:close/>
                </a:path>
                <a:path w="939164" h="337185">
                  <a:moveTo>
                    <a:pt x="618744" y="199644"/>
                  </a:moveTo>
                  <a:lnTo>
                    <a:pt x="614172" y="199644"/>
                  </a:lnTo>
                  <a:lnTo>
                    <a:pt x="614172" y="336804"/>
                  </a:lnTo>
                  <a:lnTo>
                    <a:pt x="618744" y="336804"/>
                  </a:lnTo>
                  <a:lnTo>
                    <a:pt x="618744" y="199644"/>
                  </a:lnTo>
                  <a:close/>
                </a:path>
                <a:path w="939164" h="337185">
                  <a:moveTo>
                    <a:pt x="632460" y="181356"/>
                  </a:moveTo>
                  <a:lnTo>
                    <a:pt x="627888" y="181356"/>
                  </a:lnTo>
                  <a:lnTo>
                    <a:pt x="627888" y="336804"/>
                  </a:lnTo>
                  <a:lnTo>
                    <a:pt x="632460" y="336804"/>
                  </a:lnTo>
                  <a:lnTo>
                    <a:pt x="632460" y="181356"/>
                  </a:lnTo>
                  <a:close/>
                </a:path>
                <a:path w="939164" h="337185">
                  <a:moveTo>
                    <a:pt x="646176" y="178308"/>
                  </a:moveTo>
                  <a:lnTo>
                    <a:pt x="640080" y="178308"/>
                  </a:lnTo>
                  <a:lnTo>
                    <a:pt x="640080" y="336804"/>
                  </a:lnTo>
                  <a:lnTo>
                    <a:pt x="646176" y="336804"/>
                  </a:lnTo>
                  <a:lnTo>
                    <a:pt x="646176" y="178308"/>
                  </a:lnTo>
                  <a:close/>
                </a:path>
                <a:path w="939164" h="337185">
                  <a:moveTo>
                    <a:pt x="659892" y="176784"/>
                  </a:moveTo>
                  <a:lnTo>
                    <a:pt x="653796" y="176784"/>
                  </a:lnTo>
                  <a:lnTo>
                    <a:pt x="653796" y="336804"/>
                  </a:lnTo>
                  <a:lnTo>
                    <a:pt x="659892" y="336804"/>
                  </a:lnTo>
                  <a:lnTo>
                    <a:pt x="659892" y="176784"/>
                  </a:lnTo>
                  <a:close/>
                </a:path>
                <a:path w="939164" h="337185">
                  <a:moveTo>
                    <a:pt x="672084" y="181356"/>
                  </a:moveTo>
                  <a:lnTo>
                    <a:pt x="667512" y="181356"/>
                  </a:lnTo>
                  <a:lnTo>
                    <a:pt x="667512" y="336804"/>
                  </a:lnTo>
                  <a:lnTo>
                    <a:pt x="672084" y="336804"/>
                  </a:lnTo>
                  <a:lnTo>
                    <a:pt x="672084" y="181356"/>
                  </a:lnTo>
                  <a:close/>
                </a:path>
                <a:path w="939164" h="337185">
                  <a:moveTo>
                    <a:pt x="685800" y="178308"/>
                  </a:moveTo>
                  <a:lnTo>
                    <a:pt x="681228" y="178308"/>
                  </a:lnTo>
                  <a:lnTo>
                    <a:pt x="681228" y="336804"/>
                  </a:lnTo>
                  <a:lnTo>
                    <a:pt x="685800" y="336804"/>
                  </a:lnTo>
                  <a:lnTo>
                    <a:pt x="685800" y="178308"/>
                  </a:lnTo>
                  <a:close/>
                </a:path>
                <a:path w="939164" h="337185">
                  <a:moveTo>
                    <a:pt x="699516" y="178308"/>
                  </a:moveTo>
                  <a:lnTo>
                    <a:pt x="693420" y="178308"/>
                  </a:lnTo>
                  <a:lnTo>
                    <a:pt x="693420" y="336804"/>
                  </a:lnTo>
                  <a:lnTo>
                    <a:pt x="699516" y="336804"/>
                  </a:lnTo>
                  <a:lnTo>
                    <a:pt x="699516" y="178308"/>
                  </a:lnTo>
                  <a:close/>
                </a:path>
                <a:path w="939164" h="337185">
                  <a:moveTo>
                    <a:pt x="713232" y="210312"/>
                  </a:moveTo>
                  <a:lnTo>
                    <a:pt x="707136" y="210312"/>
                  </a:lnTo>
                  <a:lnTo>
                    <a:pt x="707136" y="336804"/>
                  </a:lnTo>
                  <a:lnTo>
                    <a:pt x="713232" y="336804"/>
                  </a:lnTo>
                  <a:lnTo>
                    <a:pt x="713232" y="210312"/>
                  </a:lnTo>
                  <a:close/>
                </a:path>
                <a:path w="939164" h="337185">
                  <a:moveTo>
                    <a:pt x="725424" y="184404"/>
                  </a:moveTo>
                  <a:lnTo>
                    <a:pt x="720839" y="184404"/>
                  </a:lnTo>
                  <a:lnTo>
                    <a:pt x="720839" y="336804"/>
                  </a:lnTo>
                  <a:lnTo>
                    <a:pt x="725424" y="336804"/>
                  </a:lnTo>
                  <a:lnTo>
                    <a:pt x="725424" y="184404"/>
                  </a:lnTo>
                  <a:close/>
                </a:path>
                <a:path w="939164" h="337185">
                  <a:moveTo>
                    <a:pt x="739140" y="205740"/>
                  </a:moveTo>
                  <a:lnTo>
                    <a:pt x="734568" y="205740"/>
                  </a:lnTo>
                  <a:lnTo>
                    <a:pt x="734568" y="336804"/>
                  </a:lnTo>
                  <a:lnTo>
                    <a:pt x="739140" y="336804"/>
                  </a:lnTo>
                  <a:lnTo>
                    <a:pt x="739140" y="205740"/>
                  </a:lnTo>
                  <a:close/>
                </a:path>
                <a:path w="939164" h="337185">
                  <a:moveTo>
                    <a:pt x="752856" y="219456"/>
                  </a:moveTo>
                  <a:lnTo>
                    <a:pt x="746760" y="219456"/>
                  </a:lnTo>
                  <a:lnTo>
                    <a:pt x="746760" y="336804"/>
                  </a:lnTo>
                  <a:lnTo>
                    <a:pt x="752856" y="336804"/>
                  </a:lnTo>
                  <a:lnTo>
                    <a:pt x="752856" y="219456"/>
                  </a:lnTo>
                  <a:close/>
                </a:path>
                <a:path w="939164" h="337185">
                  <a:moveTo>
                    <a:pt x="766572" y="167640"/>
                  </a:moveTo>
                  <a:lnTo>
                    <a:pt x="760463" y="167640"/>
                  </a:lnTo>
                  <a:lnTo>
                    <a:pt x="760463" y="336804"/>
                  </a:lnTo>
                  <a:lnTo>
                    <a:pt x="766572" y="336804"/>
                  </a:lnTo>
                  <a:lnTo>
                    <a:pt x="766572" y="167640"/>
                  </a:lnTo>
                  <a:close/>
                </a:path>
                <a:path w="939164" h="337185">
                  <a:moveTo>
                    <a:pt x="778751" y="163068"/>
                  </a:moveTo>
                  <a:lnTo>
                    <a:pt x="774192" y="163068"/>
                  </a:lnTo>
                  <a:lnTo>
                    <a:pt x="774192" y="336804"/>
                  </a:lnTo>
                  <a:lnTo>
                    <a:pt x="778751" y="336804"/>
                  </a:lnTo>
                  <a:lnTo>
                    <a:pt x="778751" y="163068"/>
                  </a:lnTo>
                  <a:close/>
                </a:path>
                <a:path w="939164" h="337185">
                  <a:moveTo>
                    <a:pt x="792480" y="170688"/>
                  </a:moveTo>
                  <a:lnTo>
                    <a:pt x="787908" y="170688"/>
                  </a:lnTo>
                  <a:lnTo>
                    <a:pt x="787908" y="336804"/>
                  </a:lnTo>
                  <a:lnTo>
                    <a:pt x="792480" y="336804"/>
                  </a:lnTo>
                  <a:lnTo>
                    <a:pt x="792480" y="170688"/>
                  </a:lnTo>
                  <a:close/>
                </a:path>
                <a:path w="939164" h="337185">
                  <a:moveTo>
                    <a:pt x="806196" y="170688"/>
                  </a:moveTo>
                  <a:lnTo>
                    <a:pt x="800100" y="170688"/>
                  </a:lnTo>
                  <a:lnTo>
                    <a:pt x="800100" y="336804"/>
                  </a:lnTo>
                  <a:lnTo>
                    <a:pt x="806196" y="336804"/>
                  </a:lnTo>
                  <a:lnTo>
                    <a:pt x="806196" y="170688"/>
                  </a:lnTo>
                  <a:close/>
                </a:path>
                <a:path w="939164" h="337185">
                  <a:moveTo>
                    <a:pt x="819912" y="170688"/>
                  </a:moveTo>
                  <a:lnTo>
                    <a:pt x="813816" y="170688"/>
                  </a:lnTo>
                  <a:lnTo>
                    <a:pt x="813816" y="336804"/>
                  </a:lnTo>
                  <a:lnTo>
                    <a:pt x="819912" y="336804"/>
                  </a:lnTo>
                  <a:lnTo>
                    <a:pt x="819912" y="170688"/>
                  </a:lnTo>
                  <a:close/>
                </a:path>
                <a:path w="939164" h="337185">
                  <a:moveTo>
                    <a:pt x="832104" y="173736"/>
                  </a:moveTo>
                  <a:lnTo>
                    <a:pt x="827532" y="173736"/>
                  </a:lnTo>
                  <a:lnTo>
                    <a:pt x="827532" y="336804"/>
                  </a:lnTo>
                  <a:lnTo>
                    <a:pt x="832104" y="336804"/>
                  </a:lnTo>
                  <a:lnTo>
                    <a:pt x="832104" y="173736"/>
                  </a:lnTo>
                  <a:close/>
                </a:path>
                <a:path w="939164" h="337185">
                  <a:moveTo>
                    <a:pt x="845820" y="187452"/>
                  </a:moveTo>
                  <a:lnTo>
                    <a:pt x="841248" y="187452"/>
                  </a:lnTo>
                  <a:lnTo>
                    <a:pt x="841248" y="336804"/>
                  </a:lnTo>
                  <a:lnTo>
                    <a:pt x="845820" y="336804"/>
                  </a:lnTo>
                  <a:lnTo>
                    <a:pt x="845820" y="187452"/>
                  </a:lnTo>
                  <a:close/>
                </a:path>
                <a:path w="939164" h="337185">
                  <a:moveTo>
                    <a:pt x="859536" y="224028"/>
                  </a:moveTo>
                  <a:lnTo>
                    <a:pt x="853440" y="224028"/>
                  </a:lnTo>
                  <a:lnTo>
                    <a:pt x="853440" y="336804"/>
                  </a:lnTo>
                  <a:lnTo>
                    <a:pt x="859536" y="336804"/>
                  </a:lnTo>
                  <a:lnTo>
                    <a:pt x="859536" y="224028"/>
                  </a:lnTo>
                  <a:close/>
                </a:path>
                <a:path w="939164" h="337185">
                  <a:moveTo>
                    <a:pt x="873252" y="192024"/>
                  </a:moveTo>
                  <a:lnTo>
                    <a:pt x="867156" y="192024"/>
                  </a:lnTo>
                  <a:lnTo>
                    <a:pt x="867156" y="336804"/>
                  </a:lnTo>
                  <a:lnTo>
                    <a:pt x="873252" y="336804"/>
                  </a:lnTo>
                  <a:lnTo>
                    <a:pt x="873252" y="192024"/>
                  </a:lnTo>
                  <a:close/>
                </a:path>
                <a:path w="939164" h="337185">
                  <a:moveTo>
                    <a:pt x="885444" y="199644"/>
                  </a:moveTo>
                  <a:lnTo>
                    <a:pt x="880872" y="199644"/>
                  </a:lnTo>
                  <a:lnTo>
                    <a:pt x="880872" y="336804"/>
                  </a:lnTo>
                  <a:lnTo>
                    <a:pt x="885444" y="336804"/>
                  </a:lnTo>
                  <a:lnTo>
                    <a:pt x="885444" y="199644"/>
                  </a:lnTo>
                  <a:close/>
                </a:path>
                <a:path w="939164" h="337185">
                  <a:moveTo>
                    <a:pt x="899160" y="173736"/>
                  </a:moveTo>
                  <a:lnTo>
                    <a:pt x="894588" y="173736"/>
                  </a:lnTo>
                  <a:lnTo>
                    <a:pt x="894588" y="336804"/>
                  </a:lnTo>
                  <a:lnTo>
                    <a:pt x="899160" y="336804"/>
                  </a:lnTo>
                  <a:lnTo>
                    <a:pt x="899160" y="173736"/>
                  </a:lnTo>
                  <a:close/>
                </a:path>
                <a:path w="939164" h="337185">
                  <a:moveTo>
                    <a:pt x="912876" y="134112"/>
                  </a:moveTo>
                  <a:lnTo>
                    <a:pt x="906780" y="134112"/>
                  </a:lnTo>
                  <a:lnTo>
                    <a:pt x="906780" y="336804"/>
                  </a:lnTo>
                  <a:lnTo>
                    <a:pt x="912876" y="336804"/>
                  </a:lnTo>
                  <a:lnTo>
                    <a:pt x="912876" y="134112"/>
                  </a:lnTo>
                  <a:close/>
                </a:path>
                <a:path w="939164" h="337185">
                  <a:moveTo>
                    <a:pt x="926592" y="184404"/>
                  </a:moveTo>
                  <a:lnTo>
                    <a:pt x="920496" y="184404"/>
                  </a:lnTo>
                  <a:lnTo>
                    <a:pt x="920496" y="336804"/>
                  </a:lnTo>
                  <a:lnTo>
                    <a:pt x="926592" y="336804"/>
                  </a:lnTo>
                  <a:lnTo>
                    <a:pt x="926592" y="184404"/>
                  </a:lnTo>
                  <a:close/>
                </a:path>
                <a:path w="939164" h="337185">
                  <a:moveTo>
                    <a:pt x="938784" y="181356"/>
                  </a:moveTo>
                  <a:lnTo>
                    <a:pt x="934212" y="181356"/>
                  </a:lnTo>
                  <a:lnTo>
                    <a:pt x="934212" y="336804"/>
                  </a:lnTo>
                  <a:lnTo>
                    <a:pt x="938784" y="336804"/>
                  </a:lnTo>
                  <a:lnTo>
                    <a:pt x="938784" y="181356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80816" y="3602735"/>
              <a:ext cx="939165" cy="759460"/>
            </a:xfrm>
            <a:custGeom>
              <a:avLst/>
              <a:gdLst/>
              <a:ahLst/>
              <a:cxnLst/>
              <a:rect l="l" t="t" r="r" b="b"/>
              <a:pathLst>
                <a:path w="939164" h="759460">
                  <a:moveTo>
                    <a:pt x="4572" y="452628"/>
                  </a:moveTo>
                  <a:lnTo>
                    <a:pt x="0" y="452628"/>
                  </a:lnTo>
                  <a:lnTo>
                    <a:pt x="0" y="608076"/>
                  </a:lnTo>
                  <a:lnTo>
                    <a:pt x="4572" y="608076"/>
                  </a:lnTo>
                  <a:lnTo>
                    <a:pt x="4572" y="452628"/>
                  </a:lnTo>
                  <a:close/>
                </a:path>
                <a:path w="939164" h="759460">
                  <a:moveTo>
                    <a:pt x="18288" y="458724"/>
                  </a:moveTo>
                  <a:lnTo>
                    <a:pt x="13716" y="458724"/>
                  </a:lnTo>
                  <a:lnTo>
                    <a:pt x="13716" y="608076"/>
                  </a:lnTo>
                  <a:lnTo>
                    <a:pt x="18288" y="608076"/>
                  </a:lnTo>
                  <a:lnTo>
                    <a:pt x="18288" y="458724"/>
                  </a:lnTo>
                  <a:close/>
                </a:path>
                <a:path w="939164" h="759460">
                  <a:moveTo>
                    <a:pt x="32004" y="463296"/>
                  </a:moveTo>
                  <a:lnTo>
                    <a:pt x="25908" y="463296"/>
                  </a:lnTo>
                  <a:lnTo>
                    <a:pt x="25908" y="608076"/>
                  </a:lnTo>
                  <a:lnTo>
                    <a:pt x="32004" y="608076"/>
                  </a:lnTo>
                  <a:lnTo>
                    <a:pt x="32004" y="463296"/>
                  </a:lnTo>
                  <a:close/>
                </a:path>
                <a:path w="939164" h="759460">
                  <a:moveTo>
                    <a:pt x="45720" y="460248"/>
                  </a:moveTo>
                  <a:lnTo>
                    <a:pt x="39624" y="460248"/>
                  </a:lnTo>
                  <a:lnTo>
                    <a:pt x="39624" y="608076"/>
                  </a:lnTo>
                  <a:lnTo>
                    <a:pt x="45720" y="608076"/>
                  </a:lnTo>
                  <a:lnTo>
                    <a:pt x="45720" y="460248"/>
                  </a:lnTo>
                  <a:close/>
                </a:path>
                <a:path w="939164" h="759460">
                  <a:moveTo>
                    <a:pt x="57912" y="466344"/>
                  </a:moveTo>
                  <a:lnTo>
                    <a:pt x="53340" y="466344"/>
                  </a:lnTo>
                  <a:lnTo>
                    <a:pt x="53340" y="608076"/>
                  </a:lnTo>
                  <a:lnTo>
                    <a:pt x="57912" y="608076"/>
                  </a:lnTo>
                  <a:lnTo>
                    <a:pt x="57912" y="466344"/>
                  </a:lnTo>
                  <a:close/>
                </a:path>
                <a:path w="939164" h="759460">
                  <a:moveTo>
                    <a:pt x="71628" y="469392"/>
                  </a:moveTo>
                  <a:lnTo>
                    <a:pt x="67056" y="469392"/>
                  </a:lnTo>
                  <a:lnTo>
                    <a:pt x="67056" y="608076"/>
                  </a:lnTo>
                  <a:lnTo>
                    <a:pt x="71628" y="608076"/>
                  </a:lnTo>
                  <a:lnTo>
                    <a:pt x="71628" y="469392"/>
                  </a:lnTo>
                  <a:close/>
                </a:path>
                <a:path w="939164" h="759460">
                  <a:moveTo>
                    <a:pt x="85344" y="423672"/>
                  </a:moveTo>
                  <a:lnTo>
                    <a:pt x="79248" y="423672"/>
                  </a:lnTo>
                  <a:lnTo>
                    <a:pt x="79248" y="608076"/>
                  </a:lnTo>
                  <a:lnTo>
                    <a:pt x="85344" y="608076"/>
                  </a:lnTo>
                  <a:lnTo>
                    <a:pt x="85344" y="423672"/>
                  </a:lnTo>
                  <a:close/>
                </a:path>
                <a:path w="939164" h="759460">
                  <a:moveTo>
                    <a:pt x="99060" y="420624"/>
                  </a:moveTo>
                  <a:lnTo>
                    <a:pt x="92964" y="420624"/>
                  </a:lnTo>
                  <a:lnTo>
                    <a:pt x="92964" y="608076"/>
                  </a:lnTo>
                  <a:lnTo>
                    <a:pt x="99060" y="608076"/>
                  </a:lnTo>
                  <a:lnTo>
                    <a:pt x="99060" y="420624"/>
                  </a:lnTo>
                  <a:close/>
                </a:path>
                <a:path w="939164" h="759460">
                  <a:moveTo>
                    <a:pt x="111252" y="438912"/>
                  </a:moveTo>
                  <a:lnTo>
                    <a:pt x="106680" y="438912"/>
                  </a:lnTo>
                  <a:lnTo>
                    <a:pt x="106680" y="608076"/>
                  </a:lnTo>
                  <a:lnTo>
                    <a:pt x="111252" y="608076"/>
                  </a:lnTo>
                  <a:lnTo>
                    <a:pt x="111252" y="438912"/>
                  </a:lnTo>
                  <a:close/>
                </a:path>
                <a:path w="939164" h="759460">
                  <a:moveTo>
                    <a:pt x="124968" y="466344"/>
                  </a:moveTo>
                  <a:lnTo>
                    <a:pt x="120396" y="466344"/>
                  </a:lnTo>
                  <a:lnTo>
                    <a:pt x="120396" y="608076"/>
                  </a:lnTo>
                  <a:lnTo>
                    <a:pt x="124968" y="608076"/>
                  </a:lnTo>
                  <a:lnTo>
                    <a:pt x="124968" y="466344"/>
                  </a:lnTo>
                  <a:close/>
                </a:path>
                <a:path w="939164" h="759460">
                  <a:moveTo>
                    <a:pt x="138684" y="480060"/>
                  </a:moveTo>
                  <a:lnTo>
                    <a:pt x="132588" y="480060"/>
                  </a:lnTo>
                  <a:lnTo>
                    <a:pt x="132588" y="608076"/>
                  </a:lnTo>
                  <a:lnTo>
                    <a:pt x="138684" y="608076"/>
                  </a:lnTo>
                  <a:lnTo>
                    <a:pt x="138684" y="480060"/>
                  </a:lnTo>
                  <a:close/>
                </a:path>
                <a:path w="939164" h="759460">
                  <a:moveTo>
                    <a:pt x="152400" y="473964"/>
                  </a:moveTo>
                  <a:lnTo>
                    <a:pt x="146304" y="473964"/>
                  </a:lnTo>
                  <a:lnTo>
                    <a:pt x="146304" y="608076"/>
                  </a:lnTo>
                  <a:lnTo>
                    <a:pt x="152400" y="608076"/>
                  </a:lnTo>
                  <a:lnTo>
                    <a:pt x="152400" y="473964"/>
                  </a:lnTo>
                  <a:close/>
                </a:path>
                <a:path w="939164" h="759460">
                  <a:moveTo>
                    <a:pt x="164592" y="470916"/>
                  </a:moveTo>
                  <a:lnTo>
                    <a:pt x="160020" y="470916"/>
                  </a:lnTo>
                  <a:lnTo>
                    <a:pt x="160020" y="608076"/>
                  </a:lnTo>
                  <a:lnTo>
                    <a:pt x="164592" y="608076"/>
                  </a:lnTo>
                  <a:lnTo>
                    <a:pt x="164592" y="470916"/>
                  </a:lnTo>
                  <a:close/>
                </a:path>
                <a:path w="939164" h="759460">
                  <a:moveTo>
                    <a:pt x="178308" y="470916"/>
                  </a:moveTo>
                  <a:lnTo>
                    <a:pt x="173736" y="470916"/>
                  </a:lnTo>
                  <a:lnTo>
                    <a:pt x="173736" y="608076"/>
                  </a:lnTo>
                  <a:lnTo>
                    <a:pt x="178308" y="608076"/>
                  </a:lnTo>
                  <a:lnTo>
                    <a:pt x="178308" y="470916"/>
                  </a:lnTo>
                  <a:close/>
                </a:path>
                <a:path w="939164" h="759460">
                  <a:moveTo>
                    <a:pt x="192024" y="470916"/>
                  </a:moveTo>
                  <a:lnTo>
                    <a:pt x="185928" y="470916"/>
                  </a:lnTo>
                  <a:lnTo>
                    <a:pt x="185928" y="608076"/>
                  </a:lnTo>
                  <a:lnTo>
                    <a:pt x="192024" y="608076"/>
                  </a:lnTo>
                  <a:lnTo>
                    <a:pt x="192024" y="470916"/>
                  </a:lnTo>
                  <a:close/>
                </a:path>
                <a:path w="939164" h="759460">
                  <a:moveTo>
                    <a:pt x="205740" y="409956"/>
                  </a:moveTo>
                  <a:lnTo>
                    <a:pt x="199644" y="409956"/>
                  </a:lnTo>
                  <a:lnTo>
                    <a:pt x="199644" y="608076"/>
                  </a:lnTo>
                  <a:lnTo>
                    <a:pt x="205740" y="608076"/>
                  </a:lnTo>
                  <a:lnTo>
                    <a:pt x="205740" y="409956"/>
                  </a:lnTo>
                  <a:close/>
                </a:path>
                <a:path w="939164" h="759460">
                  <a:moveTo>
                    <a:pt x="219456" y="409956"/>
                  </a:moveTo>
                  <a:lnTo>
                    <a:pt x="213360" y="409956"/>
                  </a:lnTo>
                  <a:lnTo>
                    <a:pt x="213360" y="608076"/>
                  </a:lnTo>
                  <a:lnTo>
                    <a:pt x="219456" y="608076"/>
                  </a:lnTo>
                  <a:lnTo>
                    <a:pt x="219456" y="409956"/>
                  </a:lnTo>
                  <a:close/>
                </a:path>
                <a:path w="939164" h="759460">
                  <a:moveTo>
                    <a:pt x="231648" y="388620"/>
                  </a:moveTo>
                  <a:lnTo>
                    <a:pt x="227076" y="388620"/>
                  </a:lnTo>
                  <a:lnTo>
                    <a:pt x="227076" y="608076"/>
                  </a:lnTo>
                  <a:lnTo>
                    <a:pt x="231648" y="608076"/>
                  </a:lnTo>
                  <a:lnTo>
                    <a:pt x="231648" y="388620"/>
                  </a:lnTo>
                  <a:close/>
                </a:path>
                <a:path w="939164" h="759460">
                  <a:moveTo>
                    <a:pt x="245364" y="377952"/>
                  </a:moveTo>
                  <a:lnTo>
                    <a:pt x="240792" y="377952"/>
                  </a:lnTo>
                  <a:lnTo>
                    <a:pt x="240792" y="608076"/>
                  </a:lnTo>
                  <a:lnTo>
                    <a:pt x="245364" y="608076"/>
                  </a:lnTo>
                  <a:lnTo>
                    <a:pt x="245364" y="377952"/>
                  </a:lnTo>
                  <a:close/>
                </a:path>
                <a:path w="939164" h="759460">
                  <a:moveTo>
                    <a:pt x="259080" y="377952"/>
                  </a:moveTo>
                  <a:lnTo>
                    <a:pt x="252984" y="377952"/>
                  </a:lnTo>
                  <a:lnTo>
                    <a:pt x="252984" y="608076"/>
                  </a:lnTo>
                  <a:lnTo>
                    <a:pt x="259080" y="608076"/>
                  </a:lnTo>
                  <a:lnTo>
                    <a:pt x="259080" y="377952"/>
                  </a:lnTo>
                  <a:close/>
                </a:path>
                <a:path w="939164" h="759460">
                  <a:moveTo>
                    <a:pt x="272796" y="367284"/>
                  </a:moveTo>
                  <a:lnTo>
                    <a:pt x="266700" y="367284"/>
                  </a:lnTo>
                  <a:lnTo>
                    <a:pt x="266700" y="608076"/>
                  </a:lnTo>
                  <a:lnTo>
                    <a:pt x="272796" y="608076"/>
                  </a:lnTo>
                  <a:lnTo>
                    <a:pt x="272796" y="367284"/>
                  </a:lnTo>
                  <a:close/>
                </a:path>
                <a:path w="939164" h="759460">
                  <a:moveTo>
                    <a:pt x="284988" y="373380"/>
                  </a:moveTo>
                  <a:lnTo>
                    <a:pt x="280416" y="373380"/>
                  </a:lnTo>
                  <a:lnTo>
                    <a:pt x="280416" y="608076"/>
                  </a:lnTo>
                  <a:lnTo>
                    <a:pt x="284988" y="608076"/>
                  </a:lnTo>
                  <a:lnTo>
                    <a:pt x="284988" y="373380"/>
                  </a:lnTo>
                  <a:close/>
                </a:path>
                <a:path w="939164" h="759460">
                  <a:moveTo>
                    <a:pt x="298704" y="359664"/>
                  </a:moveTo>
                  <a:lnTo>
                    <a:pt x="294132" y="359664"/>
                  </a:lnTo>
                  <a:lnTo>
                    <a:pt x="294132" y="608076"/>
                  </a:lnTo>
                  <a:lnTo>
                    <a:pt x="298704" y="608076"/>
                  </a:lnTo>
                  <a:lnTo>
                    <a:pt x="298704" y="359664"/>
                  </a:lnTo>
                  <a:close/>
                </a:path>
                <a:path w="939164" h="759460">
                  <a:moveTo>
                    <a:pt x="312420" y="327660"/>
                  </a:moveTo>
                  <a:lnTo>
                    <a:pt x="306324" y="327660"/>
                  </a:lnTo>
                  <a:lnTo>
                    <a:pt x="306324" y="608076"/>
                  </a:lnTo>
                  <a:lnTo>
                    <a:pt x="312420" y="608076"/>
                  </a:lnTo>
                  <a:lnTo>
                    <a:pt x="312420" y="327660"/>
                  </a:lnTo>
                  <a:close/>
                </a:path>
                <a:path w="939164" h="759460">
                  <a:moveTo>
                    <a:pt x="326136" y="332232"/>
                  </a:moveTo>
                  <a:lnTo>
                    <a:pt x="320040" y="332232"/>
                  </a:lnTo>
                  <a:lnTo>
                    <a:pt x="320040" y="608076"/>
                  </a:lnTo>
                  <a:lnTo>
                    <a:pt x="326136" y="608076"/>
                  </a:lnTo>
                  <a:lnTo>
                    <a:pt x="326136" y="332232"/>
                  </a:lnTo>
                  <a:close/>
                </a:path>
                <a:path w="939164" h="759460">
                  <a:moveTo>
                    <a:pt x="338328" y="316992"/>
                  </a:moveTo>
                  <a:lnTo>
                    <a:pt x="333756" y="316992"/>
                  </a:lnTo>
                  <a:lnTo>
                    <a:pt x="333756" y="608076"/>
                  </a:lnTo>
                  <a:lnTo>
                    <a:pt x="338328" y="608076"/>
                  </a:lnTo>
                  <a:lnTo>
                    <a:pt x="338328" y="316992"/>
                  </a:lnTo>
                  <a:close/>
                </a:path>
                <a:path w="939164" h="759460">
                  <a:moveTo>
                    <a:pt x="352044" y="332232"/>
                  </a:moveTo>
                  <a:lnTo>
                    <a:pt x="347472" y="332232"/>
                  </a:lnTo>
                  <a:lnTo>
                    <a:pt x="347472" y="608076"/>
                  </a:lnTo>
                  <a:lnTo>
                    <a:pt x="352044" y="608076"/>
                  </a:lnTo>
                  <a:lnTo>
                    <a:pt x="352044" y="332232"/>
                  </a:lnTo>
                  <a:close/>
                </a:path>
                <a:path w="939164" h="759460">
                  <a:moveTo>
                    <a:pt x="365760" y="394716"/>
                  </a:moveTo>
                  <a:lnTo>
                    <a:pt x="359664" y="394716"/>
                  </a:lnTo>
                  <a:lnTo>
                    <a:pt x="359664" y="608076"/>
                  </a:lnTo>
                  <a:lnTo>
                    <a:pt x="365760" y="608076"/>
                  </a:lnTo>
                  <a:lnTo>
                    <a:pt x="365760" y="394716"/>
                  </a:lnTo>
                  <a:close/>
                </a:path>
                <a:path w="939164" h="759460">
                  <a:moveTo>
                    <a:pt x="379476" y="384048"/>
                  </a:moveTo>
                  <a:lnTo>
                    <a:pt x="373380" y="384048"/>
                  </a:lnTo>
                  <a:lnTo>
                    <a:pt x="373380" y="608076"/>
                  </a:lnTo>
                  <a:lnTo>
                    <a:pt x="379476" y="608076"/>
                  </a:lnTo>
                  <a:lnTo>
                    <a:pt x="379476" y="384048"/>
                  </a:lnTo>
                  <a:close/>
                </a:path>
                <a:path w="939164" h="759460">
                  <a:moveTo>
                    <a:pt x="391668" y="373380"/>
                  </a:moveTo>
                  <a:lnTo>
                    <a:pt x="387096" y="373380"/>
                  </a:lnTo>
                  <a:lnTo>
                    <a:pt x="387096" y="608076"/>
                  </a:lnTo>
                  <a:lnTo>
                    <a:pt x="391668" y="608076"/>
                  </a:lnTo>
                  <a:lnTo>
                    <a:pt x="391668" y="373380"/>
                  </a:lnTo>
                  <a:close/>
                </a:path>
                <a:path w="939164" h="759460">
                  <a:moveTo>
                    <a:pt x="405384" y="423672"/>
                  </a:moveTo>
                  <a:lnTo>
                    <a:pt x="400812" y="423672"/>
                  </a:lnTo>
                  <a:lnTo>
                    <a:pt x="400812" y="608076"/>
                  </a:lnTo>
                  <a:lnTo>
                    <a:pt x="405384" y="608076"/>
                  </a:lnTo>
                  <a:lnTo>
                    <a:pt x="405384" y="423672"/>
                  </a:lnTo>
                  <a:close/>
                </a:path>
                <a:path w="939164" h="759460">
                  <a:moveTo>
                    <a:pt x="419100" y="437388"/>
                  </a:moveTo>
                  <a:lnTo>
                    <a:pt x="413004" y="437388"/>
                  </a:lnTo>
                  <a:lnTo>
                    <a:pt x="413004" y="608076"/>
                  </a:lnTo>
                  <a:lnTo>
                    <a:pt x="419100" y="608076"/>
                  </a:lnTo>
                  <a:lnTo>
                    <a:pt x="419100" y="437388"/>
                  </a:lnTo>
                  <a:close/>
                </a:path>
                <a:path w="939164" h="759460">
                  <a:moveTo>
                    <a:pt x="432816" y="448056"/>
                  </a:moveTo>
                  <a:lnTo>
                    <a:pt x="426720" y="448056"/>
                  </a:lnTo>
                  <a:lnTo>
                    <a:pt x="426720" y="608076"/>
                  </a:lnTo>
                  <a:lnTo>
                    <a:pt x="432816" y="608076"/>
                  </a:lnTo>
                  <a:lnTo>
                    <a:pt x="432816" y="448056"/>
                  </a:lnTo>
                  <a:close/>
                </a:path>
                <a:path w="939164" h="759460">
                  <a:moveTo>
                    <a:pt x="445008" y="417576"/>
                  </a:moveTo>
                  <a:lnTo>
                    <a:pt x="440436" y="417576"/>
                  </a:lnTo>
                  <a:lnTo>
                    <a:pt x="440436" y="608076"/>
                  </a:lnTo>
                  <a:lnTo>
                    <a:pt x="445008" y="608076"/>
                  </a:lnTo>
                  <a:lnTo>
                    <a:pt x="445008" y="417576"/>
                  </a:lnTo>
                  <a:close/>
                </a:path>
                <a:path w="939164" h="759460">
                  <a:moveTo>
                    <a:pt x="458724" y="388620"/>
                  </a:moveTo>
                  <a:lnTo>
                    <a:pt x="454152" y="388620"/>
                  </a:lnTo>
                  <a:lnTo>
                    <a:pt x="454152" y="608076"/>
                  </a:lnTo>
                  <a:lnTo>
                    <a:pt x="458724" y="608076"/>
                  </a:lnTo>
                  <a:lnTo>
                    <a:pt x="458724" y="388620"/>
                  </a:lnTo>
                  <a:close/>
                </a:path>
                <a:path w="939164" h="759460">
                  <a:moveTo>
                    <a:pt x="472440" y="423672"/>
                  </a:moveTo>
                  <a:lnTo>
                    <a:pt x="466344" y="423672"/>
                  </a:lnTo>
                  <a:lnTo>
                    <a:pt x="466344" y="608076"/>
                  </a:lnTo>
                  <a:lnTo>
                    <a:pt x="472440" y="608076"/>
                  </a:lnTo>
                  <a:lnTo>
                    <a:pt x="472440" y="423672"/>
                  </a:lnTo>
                  <a:close/>
                </a:path>
                <a:path w="939164" h="759460">
                  <a:moveTo>
                    <a:pt x="486156" y="426720"/>
                  </a:moveTo>
                  <a:lnTo>
                    <a:pt x="480060" y="426720"/>
                  </a:lnTo>
                  <a:lnTo>
                    <a:pt x="480060" y="608076"/>
                  </a:lnTo>
                  <a:lnTo>
                    <a:pt x="486156" y="608076"/>
                  </a:lnTo>
                  <a:lnTo>
                    <a:pt x="486156" y="426720"/>
                  </a:lnTo>
                  <a:close/>
                </a:path>
                <a:path w="939164" h="759460">
                  <a:moveTo>
                    <a:pt x="498348" y="417576"/>
                  </a:moveTo>
                  <a:lnTo>
                    <a:pt x="493776" y="417576"/>
                  </a:lnTo>
                  <a:lnTo>
                    <a:pt x="493776" y="608076"/>
                  </a:lnTo>
                  <a:lnTo>
                    <a:pt x="498348" y="608076"/>
                  </a:lnTo>
                  <a:lnTo>
                    <a:pt x="498348" y="417576"/>
                  </a:lnTo>
                  <a:close/>
                </a:path>
                <a:path w="939164" h="759460">
                  <a:moveTo>
                    <a:pt x="512064" y="402336"/>
                  </a:moveTo>
                  <a:lnTo>
                    <a:pt x="507492" y="402336"/>
                  </a:lnTo>
                  <a:lnTo>
                    <a:pt x="507492" y="608076"/>
                  </a:lnTo>
                  <a:lnTo>
                    <a:pt x="512064" y="608076"/>
                  </a:lnTo>
                  <a:lnTo>
                    <a:pt x="512064" y="402336"/>
                  </a:lnTo>
                  <a:close/>
                </a:path>
                <a:path w="939164" h="759460">
                  <a:moveTo>
                    <a:pt x="525780" y="416052"/>
                  </a:moveTo>
                  <a:lnTo>
                    <a:pt x="519684" y="416052"/>
                  </a:lnTo>
                  <a:lnTo>
                    <a:pt x="519684" y="608076"/>
                  </a:lnTo>
                  <a:lnTo>
                    <a:pt x="525780" y="608076"/>
                  </a:lnTo>
                  <a:lnTo>
                    <a:pt x="525780" y="416052"/>
                  </a:lnTo>
                  <a:close/>
                </a:path>
                <a:path w="939164" h="759460">
                  <a:moveTo>
                    <a:pt x="539496" y="409956"/>
                  </a:moveTo>
                  <a:lnTo>
                    <a:pt x="533400" y="409956"/>
                  </a:lnTo>
                  <a:lnTo>
                    <a:pt x="533400" y="608076"/>
                  </a:lnTo>
                  <a:lnTo>
                    <a:pt x="539496" y="608076"/>
                  </a:lnTo>
                  <a:lnTo>
                    <a:pt x="539496" y="409956"/>
                  </a:lnTo>
                  <a:close/>
                </a:path>
                <a:path w="939164" h="759460">
                  <a:moveTo>
                    <a:pt x="551688" y="416052"/>
                  </a:moveTo>
                  <a:lnTo>
                    <a:pt x="547116" y="416052"/>
                  </a:lnTo>
                  <a:lnTo>
                    <a:pt x="547116" y="608076"/>
                  </a:lnTo>
                  <a:lnTo>
                    <a:pt x="551688" y="608076"/>
                  </a:lnTo>
                  <a:lnTo>
                    <a:pt x="551688" y="416052"/>
                  </a:lnTo>
                  <a:close/>
                </a:path>
                <a:path w="939164" h="759460">
                  <a:moveTo>
                    <a:pt x="565404" y="381000"/>
                  </a:moveTo>
                  <a:lnTo>
                    <a:pt x="560832" y="381000"/>
                  </a:lnTo>
                  <a:lnTo>
                    <a:pt x="560832" y="608076"/>
                  </a:lnTo>
                  <a:lnTo>
                    <a:pt x="565404" y="608076"/>
                  </a:lnTo>
                  <a:lnTo>
                    <a:pt x="565404" y="381000"/>
                  </a:lnTo>
                  <a:close/>
                </a:path>
                <a:path w="939164" h="759460">
                  <a:moveTo>
                    <a:pt x="579120" y="388620"/>
                  </a:moveTo>
                  <a:lnTo>
                    <a:pt x="573024" y="388620"/>
                  </a:lnTo>
                  <a:lnTo>
                    <a:pt x="573024" y="608076"/>
                  </a:lnTo>
                  <a:lnTo>
                    <a:pt x="579120" y="608076"/>
                  </a:lnTo>
                  <a:lnTo>
                    <a:pt x="579120" y="388620"/>
                  </a:lnTo>
                  <a:close/>
                </a:path>
                <a:path w="939164" h="759460">
                  <a:moveTo>
                    <a:pt x="592836" y="416052"/>
                  </a:moveTo>
                  <a:lnTo>
                    <a:pt x="586740" y="416052"/>
                  </a:lnTo>
                  <a:lnTo>
                    <a:pt x="586740" y="608076"/>
                  </a:lnTo>
                  <a:lnTo>
                    <a:pt x="592836" y="608076"/>
                  </a:lnTo>
                  <a:lnTo>
                    <a:pt x="592836" y="416052"/>
                  </a:lnTo>
                  <a:close/>
                </a:path>
                <a:path w="939164" h="759460">
                  <a:moveTo>
                    <a:pt x="605028" y="537972"/>
                  </a:moveTo>
                  <a:lnTo>
                    <a:pt x="600456" y="537972"/>
                  </a:lnTo>
                  <a:lnTo>
                    <a:pt x="600456" y="608076"/>
                  </a:lnTo>
                  <a:lnTo>
                    <a:pt x="605028" y="608076"/>
                  </a:lnTo>
                  <a:lnTo>
                    <a:pt x="605028" y="537972"/>
                  </a:lnTo>
                  <a:close/>
                </a:path>
                <a:path w="939164" h="759460">
                  <a:moveTo>
                    <a:pt x="618744" y="608076"/>
                  </a:moveTo>
                  <a:lnTo>
                    <a:pt x="614172" y="608076"/>
                  </a:lnTo>
                  <a:lnTo>
                    <a:pt x="614172" y="748284"/>
                  </a:lnTo>
                  <a:lnTo>
                    <a:pt x="618744" y="748284"/>
                  </a:lnTo>
                  <a:lnTo>
                    <a:pt x="618744" y="608076"/>
                  </a:lnTo>
                  <a:close/>
                </a:path>
                <a:path w="939164" h="759460">
                  <a:moveTo>
                    <a:pt x="632460" y="608076"/>
                  </a:moveTo>
                  <a:lnTo>
                    <a:pt x="626364" y="608076"/>
                  </a:lnTo>
                  <a:lnTo>
                    <a:pt x="626364" y="758952"/>
                  </a:lnTo>
                  <a:lnTo>
                    <a:pt x="632460" y="758952"/>
                  </a:lnTo>
                  <a:lnTo>
                    <a:pt x="632460" y="608076"/>
                  </a:lnTo>
                  <a:close/>
                </a:path>
                <a:path w="939164" h="759460">
                  <a:moveTo>
                    <a:pt x="646176" y="608076"/>
                  </a:moveTo>
                  <a:lnTo>
                    <a:pt x="640080" y="608076"/>
                  </a:lnTo>
                  <a:lnTo>
                    <a:pt x="640080" y="733044"/>
                  </a:lnTo>
                  <a:lnTo>
                    <a:pt x="646176" y="733044"/>
                  </a:lnTo>
                  <a:lnTo>
                    <a:pt x="646176" y="608076"/>
                  </a:lnTo>
                  <a:close/>
                </a:path>
                <a:path w="939164" h="759460">
                  <a:moveTo>
                    <a:pt x="658368" y="608076"/>
                  </a:moveTo>
                  <a:lnTo>
                    <a:pt x="653796" y="608076"/>
                  </a:lnTo>
                  <a:lnTo>
                    <a:pt x="653796" y="719328"/>
                  </a:lnTo>
                  <a:lnTo>
                    <a:pt x="658368" y="719328"/>
                  </a:lnTo>
                  <a:lnTo>
                    <a:pt x="658368" y="608076"/>
                  </a:lnTo>
                  <a:close/>
                </a:path>
                <a:path w="939164" h="759460">
                  <a:moveTo>
                    <a:pt x="672084" y="608076"/>
                  </a:moveTo>
                  <a:lnTo>
                    <a:pt x="667512" y="608076"/>
                  </a:lnTo>
                  <a:lnTo>
                    <a:pt x="667512" y="714756"/>
                  </a:lnTo>
                  <a:lnTo>
                    <a:pt x="672084" y="714756"/>
                  </a:lnTo>
                  <a:lnTo>
                    <a:pt x="672084" y="608076"/>
                  </a:lnTo>
                  <a:close/>
                </a:path>
                <a:path w="939164" h="759460">
                  <a:moveTo>
                    <a:pt x="685800" y="608076"/>
                  </a:moveTo>
                  <a:lnTo>
                    <a:pt x="679704" y="608076"/>
                  </a:lnTo>
                  <a:lnTo>
                    <a:pt x="679704" y="679704"/>
                  </a:lnTo>
                  <a:lnTo>
                    <a:pt x="685800" y="679704"/>
                  </a:lnTo>
                  <a:lnTo>
                    <a:pt x="685800" y="608076"/>
                  </a:lnTo>
                  <a:close/>
                </a:path>
                <a:path w="939164" h="759460">
                  <a:moveTo>
                    <a:pt x="699516" y="608076"/>
                  </a:moveTo>
                  <a:lnTo>
                    <a:pt x="693420" y="608076"/>
                  </a:lnTo>
                  <a:lnTo>
                    <a:pt x="693420" y="708660"/>
                  </a:lnTo>
                  <a:lnTo>
                    <a:pt x="699516" y="708660"/>
                  </a:lnTo>
                  <a:lnTo>
                    <a:pt x="699516" y="608076"/>
                  </a:lnTo>
                  <a:close/>
                </a:path>
                <a:path w="939164" h="759460">
                  <a:moveTo>
                    <a:pt x="711708" y="608076"/>
                  </a:moveTo>
                  <a:lnTo>
                    <a:pt x="707136" y="608076"/>
                  </a:lnTo>
                  <a:lnTo>
                    <a:pt x="707136" y="719328"/>
                  </a:lnTo>
                  <a:lnTo>
                    <a:pt x="711708" y="719328"/>
                  </a:lnTo>
                  <a:lnTo>
                    <a:pt x="711708" y="608076"/>
                  </a:lnTo>
                  <a:close/>
                </a:path>
                <a:path w="939164" h="759460">
                  <a:moveTo>
                    <a:pt x="725424" y="608076"/>
                  </a:moveTo>
                  <a:lnTo>
                    <a:pt x="720852" y="608076"/>
                  </a:lnTo>
                  <a:lnTo>
                    <a:pt x="720852" y="708660"/>
                  </a:lnTo>
                  <a:lnTo>
                    <a:pt x="725424" y="708660"/>
                  </a:lnTo>
                  <a:lnTo>
                    <a:pt x="725424" y="608076"/>
                  </a:lnTo>
                  <a:close/>
                </a:path>
                <a:path w="939164" h="759460">
                  <a:moveTo>
                    <a:pt x="739140" y="608076"/>
                  </a:moveTo>
                  <a:lnTo>
                    <a:pt x="733044" y="608076"/>
                  </a:lnTo>
                  <a:lnTo>
                    <a:pt x="733044" y="665988"/>
                  </a:lnTo>
                  <a:lnTo>
                    <a:pt x="739140" y="665988"/>
                  </a:lnTo>
                  <a:lnTo>
                    <a:pt x="739140" y="608076"/>
                  </a:lnTo>
                  <a:close/>
                </a:path>
                <a:path w="939164" h="759460">
                  <a:moveTo>
                    <a:pt x="752856" y="608076"/>
                  </a:moveTo>
                  <a:lnTo>
                    <a:pt x="746760" y="608076"/>
                  </a:lnTo>
                  <a:lnTo>
                    <a:pt x="746760" y="647700"/>
                  </a:lnTo>
                  <a:lnTo>
                    <a:pt x="752856" y="647700"/>
                  </a:lnTo>
                  <a:lnTo>
                    <a:pt x="752856" y="608076"/>
                  </a:lnTo>
                  <a:close/>
                </a:path>
                <a:path w="939164" h="759460">
                  <a:moveTo>
                    <a:pt x="765048" y="437388"/>
                  </a:moveTo>
                  <a:lnTo>
                    <a:pt x="760476" y="437388"/>
                  </a:lnTo>
                  <a:lnTo>
                    <a:pt x="760476" y="608076"/>
                  </a:lnTo>
                  <a:lnTo>
                    <a:pt x="765048" y="608076"/>
                  </a:lnTo>
                  <a:lnTo>
                    <a:pt x="765048" y="437388"/>
                  </a:lnTo>
                  <a:close/>
                </a:path>
                <a:path w="939164" h="759460">
                  <a:moveTo>
                    <a:pt x="778764" y="242316"/>
                  </a:moveTo>
                  <a:lnTo>
                    <a:pt x="774192" y="242316"/>
                  </a:lnTo>
                  <a:lnTo>
                    <a:pt x="774192" y="608076"/>
                  </a:lnTo>
                  <a:lnTo>
                    <a:pt x="778764" y="608076"/>
                  </a:lnTo>
                  <a:lnTo>
                    <a:pt x="778764" y="242316"/>
                  </a:lnTo>
                  <a:close/>
                </a:path>
                <a:path w="939164" h="759460">
                  <a:moveTo>
                    <a:pt x="792480" y="160020"/>
                  </a:moveTo>
                  <a:lnTo>
                    <a:pt x="786384" y="160020"/>
                  </a:lnTo>
                  <a:lnTo>
                    <a:pt x="786384" y="608076"/>
                  </a:lnTo>
                  <a:lnTo>
                    <a:pt x="792480" y="608076"/>
                  </a:lnTo>
                  <a:lnTo>
                    <a:pt x="792480" y="160020"/>
                  </a:lnTo>
                  <a:close/>
                </a:path>
                <a:path w="939164" h="759460">
                  <a:moveTo>
                    <a:pt x="806196" y="173736"/>
                  </a:moveTo>
                  <a:lnTo>
                    <a:pt x="800100" y="173736"/>
                  </a:lnTo>
                  <a:lnTo>
                    <a:pt x="800100" y="608076"/>
                  </a:lnTo>
                  <a:lnTo>
                    <a:pt x="806196" y="608076"/>
                  </a:lnTo>
                  <a:lnTo>
                    <a:pt x="806196" y="173736"/>
                  </a:lnTo>
                  <a:close/>
                </a:path>
                <a:path w="939164" h="759460">
                  <a:moveTo>
                    <a:pt x="818388" y="175260"/>
                  </a:moveTo>
                  <a:lnTo>
                    <a:pt x="813816" y="175260"/>
                  </a:lnTo>
                  <a:lnTo>
                    <a:pt x="813816" y="608076"/>
                  </a:lnTo>
                  <a:lnTo>
                    <a:pt x="818388" y="608076"/>
                  </a:lnTo>
                  <a:lnTo>
                    <a:pt x="818388" y="175260"/>
                  </a:lnTo>
                  <a:close/>
                </a:path>
                <a:path w="939164" h="759460">
                  <a:moveTo>
                    <a:pt x="832104" y="164592"/>
                  </a:moveTo>
                  <a:lnTo>
                    <a:pt x="827532" y="164592"/>
                  </a:lnTo>
                  <a:lnTo>
                    <a:pt x="827532" y="608076"/>
                  </a:lnTo>
                  <a:lnTo>
                    <a:pt x="832104" y="608076"/>
                  </a:lnTo>
                  <a:lnTo>
                    <a:pt x="832104" y="164592"/>
                  </a:lnTo>
                  <a:close/>
                </a:path>
                <a:path w="939164" h="759460">
                  <a:moveTo>
                    <a:pt x="845820" y="181356"/>
                  </a:moveTo>
                  <a:lnTo>
                    <a:pt x="839724" y="181356"/>
                  </a:lnTo>
                  <a:lnTo>
                    <a:pt x="839724" y="608076"/>
                  </a:lnTo>
                  <a:lnTo>
                    <a:pt x="845820" y="608076"/>
                  </a:lnTo>
                  <a:lnTo>
                    <a:pt x="845820" y="181356"/>
                  </a:lnTo>
                  <a:close/>
                </a:path>
                <a:path w="939164" h="759460">
                  <a:moveTo>
                    <a:pt x="859536" y="88392"/>
                  </a:moveTo>
                  <a:lnTo>
                    <a:pt x="853440" y="88392"/>
                  </a:lnTo>
                  <a:lnTo>
                    <a:pt x="853440" y="608076"/>
                  </a:lnTo>
                  <a:lnTo>
                    <a:pt x="859536" y="608076"/>
                  </a:lnTo>
                  <a:lnTo>
                    <a:pt x="859536" y="88392"/>
                  </a:lnTo>
                  <a:close/>
                </a:path>
                <a:path w="939164" h="759460">
                  <a:moveTo>
                    <a:pt x="871728" y="56388"/>
                  </a:moveTo>
                  <a:lnTo>
                    <a:pt x="867156" y="56388"/>
                  </a:lnTo>
                  <a:lnTo>
                    <a:pt x="867156" y="608076"/>
                  </a:lnTo>
                  <a:lnTo>
                    <a:pt x="871728" y="608076"/>
                  </a:lnTo>
                  <a:lnTo>
                    <a:pt x="871728" y="56388"/>
                  </a:lnTo>
                  <a:close/>
                </a:path>
                <a:path w="939164" h="759460">
                  <a:moveTo>
                    <a:pt x="885444" y="57912"/>
                  </a:moveTo>
                  <a:lnTo>
                    <a:pt x="880872" y="57912"/>
                  </a:lnTo>
                  <a:lnTo>
                    <a:pt x="880872" y="608076"/>
                  </a:lnTo>
                  <a:lnTo>
                    <a:pt x="885444" y="608076"/>
                  </a:lnTo>
                  <a:lnTo>
                    <a:pt x="885444" y="57912"/>
                  </a:lnTo>
                  <a:close/>
                </a:path>
                <a:path w="939164" h="759460">
                  <a:moveTo>
                    <a:pt x="899160" y="79248"/>
                  </a:moveTo>
                  <a:lnTo>
                    <a:pt x="893064" y="79248"/>
                  </a:lnTo>
                  <a:lnTo>
                    <a:pt x="893064" y="608076"/>
                  </a:lnTo>
                  <a:lnTo>
                    <a:pt x="899160" y="608076"/>
                  </a:lnTo>
                  <a:lnTo>
                    <a:pt x="899160" y="79248"/>
                  </a:lnTo>
                  <a:close/>
                </a:path>
                <a:path w="939164" h="759460">
                  <a:moveTo>
                    <a:pt x="912876" y="0"/>
                  </a:moveTo>
                  <a:lnTo>
                    <a:pt x="906780" y="0"/>
                  </a:lnTo>
                  <a:lnTo>
                    <a:pt x="906780" y="608076"/>
                  </a:lnTo>
                  <a:lnTo>
                    <a:pt x="912876" y="608076"/>
                  </a:lnTo>
                  <a:lnTo>
                    <a:pt x="912876" y="0"/>
                  </a:lnTo>
                  <a:close/>
                </a:path>
                <a:path w="939164" h="759460">
                  <a:moveTo>
                    <a:pt x="926592" y="60960"/>
                  </a:moveTo>
                  <a:lnTo>
                    <a:pt x="920496" y="60960"/>
                  </a:lnTo>
                  <a:lnTo>
                    <a:pt x="920496" y="608076"/>
                  </a:lnTo>
                  <a:lnTo>
                    <a:pt x="926592" y="608076"/>
                  </a:lnTo>
                  <a:lnTo>
                    <a:pt x="926592" y="60960"/>
                  </a:lnTo>
                  <a:close/>
                </a:path>
                <a:path w="939164" h="759460">
                  <a:moveTo>
                    <a:pt x="938784" y="96012"/>
                  </a:moveTo>
                  <a:lnTo>
                    <a:pt x="934212" y="96012"/>
                  </a:lnTo>
                  <a:lnTo>
                    <a:pt x="934212" y="608076"/>
                  </a:lnTo>
                  <a:lnTo>
                    <a:pt x="938784" y="608076"/>
                  </a:lnTo>
                  <a:lnTo>
                    <a:pt x="938784" y="96012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5028" y="3624071"/>
              <a:ext cx="205740" cy="586740"/>
            </a:xfrm>
            <a:custGeom>
              <a:avLst/>
              <a:gdLst/>
              <a:ahLst/>
              <a:cxnLst/>
              <a:rect l="l" t="t" r="r" b="b"/>
              <a:pathLst>
                <a:path w="205739" h="586739">
                  <a:moveTo>
                    <a:pt x="4572" y="74676"/>
                  </a:moveTo>
                  <a:lnTo>
                    <a:pt x="0" y="74676"/>
                  </a:lnTo>
                  <a:lnTo>
                    <a:pt x="0" y="586740"/>
                  </a:lnTo>
                  <a:lnTo>
                    <a:pt x="4572" y="586740"/>
                  </a:lnTo>
                  <a:lnTo>
                    <a:pt x="4572" y="74676"/>
                  </a:lnTo>
                  <a:close/>
                </a:path>
                <a:path w="205739" h="586739">
                  <a:moveTo>
                    <a:pt x="18288" y="77724"/>
                  </a:moveTo>
                  <a:lnTo>
                    <a:pt x="13716" y="77724"/>
                  </a:lnTo>
                  <a:lnTo>
                    <a:pt x="13716" y="586740"/>
                  </a:lnTo>
                  <a:lnTo>
                    <a:pt x="18288" y="586740"/>
                  </a:lnTo>
                  <a:lnTo>
                    <a:pt x="18288" y="77724"/>
                  </a:lnTo>
                  <a:close/>
                </a:path>
                <a:path w="205739" h="586739">
                  <a:moveTo>
                    <a:pt x="32004" y="50292"/>
                  </a:moveTo>
                  <a:lnTo>
                    <a:pt x="25908" y="50292"/>
                  </a:lnTo>
                  <a:lnTo>
                    <a:pt x="25908" y="586740"/>
                  </a:lnTo>
                  <a:lnTo>
                    <a:pt x="32004" y="586740"/>
                  </a:lnTo>
                  <a:lnTo>
                    <a:pt x="32004" y="50292"/>
                  </a:lnTo>
                  <a:close/>
                </a:path>
                <a:path w="205739" h="586739">
                  <a:moveTo>
                    <a:pt x="45720" y="64008"/>
                  </a:moveTo>
                  <a:lnTo>
                    <a:pt x="39624" y="64008"/>
                  </a:lnTo>
                  <a:lnTo>
                    <a:pt x="39624" y="586740"/>
                  </a:lnTo>
                  <a:lnTo>
                    <a:pt x="45720" y="586740"/>
                  </a:lnTo>
                  <a:lnTo>
                    <a:pt x="45720" y="64008"/>
                  </a:lnTo>
                  <a:close/>
                </a:path>
                <a:path w="205739" h="586739">
                  <a:moveTo>
                    <a:pt x="57912" y="39624"/>
                  </a:moveTo>
                  <a:lnTo>
                    <a:pt x="53340" y="39624"/>
                  </a:lnTo>
                  <a:lnTo>
                    <a:pt x="53340" y="586740"/>
                  </a:lnTo>
                  <a:lnTo>
                    <a:pt x="57912" y="586740"/>
                  </a:lnTo>
                  <a:lnTo>
                    <a:pt x="57912" y="39624"/>
                  </a:lnTo>
                  <a:close/>
                </a:path>
                <a:path w="205739" h="586739">
                  <a:moveTo>
                    <a:pt x="71628" y="0"/>
                  </a:moveTo>
                  <a:lnTo>
                    <a:pt x="67056" y="0"/>
                  </a:lnTo>
                  <a:lnTo>
                    <a:pt x="67056" y="586740"/>
                  </a:lnTo>
                  <a:lnTo>
                    <a:pt x="71628" y="586740"/>
                  </a:lnTo>
                  <a:lnTo>
                    <a:pt x="71628" y="0"/>
                  </a:lnTo>
                  <a:close/>
                </a:path>
                <a:path w="205739" h="586739">
                  <a:moveTo>
                    <a:pt x="85344" y="10668"/>
                  </a:moveTo>
                  <a:lnTo>
                    <a:pt x="79248" y="10668"/>
                  </a:lnTo>
                  <a:lnTo>
                    <a:pt x="79248" y="586740"/>
                  </a:lnTo>
                  <a:lnTo>
                    <a:pt x="85344" y="586740"/>
                  </a:lnTo>
                  <a:lnTo>
                    <a:pt x="85344" y="10668"/>
                  </a:lnTo>
                  <a:close/>
                </a:path>
                <a:path w="205739" h="586739">
                  <a:moveTo>
                    <a:pt x="99060" y="64008"/>
                  </a:moveTo>
                  <a:lnTo>
                    <a:pt x="92964" y="64008"/>
                  </a:lnTo>
                  <a:lnTo>
                    <a:pt x="92964" y="586740"/>
                  </a:lnTo>
                  <a:lnTo>
                    <a:pt x="99060" y="586740"/>
                  </a:lnTo>
                  <a:lnTo>
                    <a:pt x="99060" y="64008"/>
                  </a:lnTo>
                  <a:close/>
                </a:path>
                <a:path w="205739" h="586739">
                  <a:moveTo>
                    <a:pt x="111252" y="92964"/>
                  </a:moveTo>
                  <a:lnTo>
                    <a:pt x="106680" y="92964"/>
                  </a:lnTo>
                  <a:lnTo>
                    <a:pt x="106680" y="586740"/>
                  </a:lnTo>
                  <a:lnTo>
                    <a:pt x="111252" y="586740"/>
                  </a:lnTo>
                  <a:lnTo>
                    <a:pt x="111252" y="92964"/>
                  </a:lnTo>
                  <a:close/>
                </a:path>
                <a:path w="205739" h="586739">
                  <a:moveTo>
                    <a:pt x="124968" y="56388"/>
                  </a:moveTo>
                  <a:lnTo>
                    <a:pt x="120396" y="56388"/>
                  </a:lnTo>
                  <a:lnTo>
                    <a:pt x="120396" y="586740"/>
                  </a:lnTo>
                  <a:lnTo>
                    <a:pt x="124968" y="586740"/>
                  </a:lnTo>
                  <a:lnTo>
                    <a:pt x="124968" y="56388"/>
                  </a:lnTo>
                  <a:close/>
                </a:path>
                <a:path w="205739" h="586739">
                  <a:moveTo>
                    <a:pt x="138684" y="100584"/>
                  </a:moveTo>
                  <a:lnTo>
                    <a:pt x="132588" y="100584"/>
                  </a:lnTo>
                  <a:lnTo>
                    <a:pt x="132588" y="586740"/>
                  </a:lnTo>
                  <a:lnTo>
                    <a:pt x="138684" y="586740"/>
                  </a:lnTo>
                  <a:lnTo>
                    <a:pt x="138684" y="100584"/>
                  </a:lnTo>
                  <a:close/>
                </a:path>
                <a:path w="205739" h="586739">
                  <a:moveTo>
                    <a:pt x="152400" y="131064"/>
                  </a:moveTo>
                  <a:lnTo>
                    <a:pt x="146304" y="131064"/>
                  </a:lnTo>
                  <a:lnTo>
                    <a:pt x="146304" y="586740"/>
                  </a:lnTo>
                  <a:lnTo>
                    <a:pt x="152400" y="586740"/>
                  </a:lnTo>
                  <a:lnTo>
                    <a:pt x="152400" y="131064"/>
                  </a:lnTo>
                  <a:close/>
                </a:path>
                <a:path w="205739" h="586739">
                  <a:moveTo>
                    <a:pt x="164592" y="124968"/>
                  </a:moveTo>
                  <a:lnTo>
                    <a:pt x="160020" y="124968"/>
                  </a:lnTo>
                  <a:lnTo>
                    <a:pt x="160020" y="586740"/>
                  </a:lnTo>
                  <a:lnTo>
                    <a:pt x="164592" y="586740"/>
                  </a:lnTo>
                  <a:lnTo>
                    <a:pt x="164592" y="124968"/>
                  </a:lnTo>
                  <a:close/>
                </a:path>
                <a:path w="205739" h="586739">
                  <a:moveTo>
                    <a:pt x="178308" y="175260"/>
                  </a:moveTo>
                  <a:lnTo>
                    <a:pt x="173736" y="175260"/>
                  </a:lnTo>
                  <a:lnTo>
                    <a:pt x="173736" y="586740"/>
                  </a:lnTo>
                  <a:lnTo>
                    <a:pt x="178308" y="586740"/>
                  </a:lnTo>
                  <a:lnTo>
                    <a:pt x="178308" y="175260"/>
                  </a:lnTo>
                  <a:close/>
                </a:path>
                <a:path w="205739" h="586739">
                  <a:moveTo>
                    <a:pt x="192024" y="216408"/>
                  </a:moveTo>
                  <a:lnTo>
                    <a:pt x="185928" y="216408"/>
                  </a:lnTo>
                  <a:lnTo>
                    <a:pt x="185928" y="586740"/>
                  </a:lnTo>
                  <a:lnTo>
                    <a:pt x="192024" y="586740"/>
                  </a:lnTo>
                  <a:lnTo>
                    <a:pt x="192024" y="216408"/>
                  </a:lnTo>
                  <a:close/>
                </a:path>
                <a:path w="205739" h="586739">
                  <a:moveTo>
                    <a:pt x="205740" y="184404"/>
                  </a:moveTo>
                  <a:lnTo>
                    <a:pt x="199644" y="184404"/>
                  </a:lnTo>
                  <a:lnTo>
                    <a:pt x="199644" y="586740"/>
                  </a:lnTo>
                  <a:lnTo>
                    <a:pt x="205740" y="586740"/>
                  </a:lnTo>
                  <a:lnTo>
                    <a:pt x="205740" y="184404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8180" y="3727703"/>
              <a:ext cx="940435" cy="483234"/>
            </a:xfrm>
            <a:custGeom>
              <a:avLst/>
              <a:gdLst/>
              <a:ahLst/>
              <a:cxnLst/>
              <a:rect l="l" t="t" r="r" b="b"/>
              <a:pathLst>
                <a:path w="940435" h="483235">
                  <a:moveTo>
                    <a:pt x="6096" y="245364"/>
                  </a:moveTo>
                  <a:lnTo>
                    <a:pt x="0" y="245364"/>
                  </a:lnTo>
                  <a:lnTo>
                    <a:pt x="0" y="312420"/>
                  </a:lnTo>
                  <a:lnTo>
                    <a:pt x="6096" y="312420"/>
                  </a:lnTo>
                  <a:lnTo>
                    <a:pt x="6096" y="245364"/>
                  </a:lnTo>
                  <a:close/>
                </a:path>
                <a:path w="940435" h="483235">
                  <a:moveTo>
                    <a:pt x="19812" y="242316"/>
                  </a:moveTo>
                  <a:lnTo>
                    <a:pt x="13716" y="242316"/>
                  </a:lnTo>
                  <a:lnTo>
                    <a:pt x="13716" y="312420"/>
                  </a:lnTo>
                  <a:lnTo>
                    <a:pt x="19812" y="312420"/>
                  </a:lnTo>
                  <a:lnTo>
                    <a:pt x="19812" y="242316"/>
                  </a:lnTo>
                  <a:close/>
                </a:path>
                <a:path w="940435" h="483235">
                  <a:moveTo>
                    <a:pt x="32004" y="217932"/>
                  </a:moveTo>
                  <a:lnTo>
                    <a:pt x="27432" y="217932"/>
                  </a:lnTo>
                  <a:lnTo>
                    <a:pt x="27432" y="298704"/>
                  </a:lnTo>
                  <a:lnTo>
                    <a:pt x="32004" y="298704"/>
                  </a:lnTo>
                  <a:lnTo>
                    <a:pt x="32004" y="217932"/>
                  </a:lnTo>
                  <a:close/>
                </a:path>
                <a:path w="940435" h="483235">
                  <a:moveTo>
                    <a:pt x="45720" y="224028"/>
                  </a:moveTo>
                  <a:lnTo>
                    <a:pt x="41148" y="224028"/>
                  </a:lnTo>
                  <a:lnTo>
                    <a:pt x="41148" y="298704"/>
                  </a:lnTo>
                  <a:lnTo>
                    <a:pt x="45720" y="298704"/>
                  </a:lnTo>
                  <a:lnTo>
                    <a:pt x="45720" y="224028"/>
                  </a:lnTo>
                  <a:close/>
                </a:path>
                <a:path w="940435" h="483235">
                  <a:moveTo>
                    <a:pt x="59436" y="131064"/>
                  </a:moveTo>
                  <a:lnTo>
                    <a:pt x="53340" y="131064"/>
                  </a:lnTo>
                  <a:lnTo>
                    <a:pt x="53340" y="224028"/>
                  </a:lnTo>
                  <a:lnTo>
                    <a:pt x="59436" y="224028"/>
                  </a:lnTo>
                  <a:lnTo>
                    <a:pt x="59436" y="131064"/>
                  </a:lnTo>
                  <a:close/>
                </a:path>
                <a:path w="940435" h="483235">
                  <a:moveTo>
                    <a:pt x="73152" y="135636"/>
                  </a:moveTo>
                  <a:lnTo>
                    <a:pt x="67056" y="135636"/>
                  </a:lnTo>
                  <a:lnTo>
                    <a:pt x="67056" y="237744"/>
                  </a:lnTo>
                  <a:lnTo>
                    <a:pt x="73152" y="237744"/>
                  </a:lnTo>
                  <a:lnTo>
                    <a:pt x="73152" y="135636"/>
                  </a:lnTo>
                  <a:close/>
                </a:path>
                <a:path w="940435" h="483235">
                  <a:moveTo>
                    <a:pt x="85344" y="160020"/>
                  </a:moveTo>
                  <a:lnTo>
                    <a:pt x="80772" y="160020"/>
                  </a:lnTo>
                  <a:lnTo>
                    <a:pt x="80772" y="245364"/>
                  </a:lnTo>
                  <a:lnTo>
                    <a:pt x="85344" y="245364"/>
                  </a:lnTo>
                  <a:lnTo>
                    <a:pt x="85344" y="160020"/>
                  </a:lnTo>
                  <a:close/>
                </a:path>
                <a:path w="940435" h="483235">
                  <a:moveTo>
                    <a:pt x="99060" y="144780"/>
                  </a:moveTo>
                  <a:lnTo>
                    <a:pt x="94488" y="144780"/>
                  </a:lnTo>
                  <a:lnTo>
                    <a:pt x="94488" y="237744"/>
                  </a:lnTo>
                  <a:lnTo>
                    <a:pt x="99060" y="237744"/>
                  </a:lnTo>
                  <a:lnTo>
                    <a:pt x="99060" y="144780"/>
                  </a:lnTo>
                  <a:close/>
                </a:path>
                <a:path w="940435" h="483235">
                  <a:moveTo>
                    <a:pt x="112776" y="138684"/>
                  </a:moveTo>
                  <a:lnTo>
                    <a:pt x="106680" y="138684"/>
                  </a:lnTo>
                  <a:lnTo>
                    <a:pt x="106680" y="217932"/>
                  </a:lnTo>
                  <a:lnTo>
                    <a:pt x="112776" y="217932"/>
                  </a:lnTo>
                  <a:lnTo>
                    <a:pt x="112776" y="138684"/>
                  </a:lnTo>
                  <a:close/>
                </a:path>
                <a:path w="940435" h="483235">
                  <a:moveTo>
                    <a:pt x="126492" y="141732"/>
                  </a:moveTo>
                  <a:lnTo>
                    <a:pt x="120396" y="141732"/>
                  </a:lnTo>
                  <a:lnTo>
                    <a:pt x="120396" y="220980"/>
                  </a:lnTo>
                  <a:lnTo>
                    <a:pt x="126492" y="220980"/>
                  </a:lnTo>
                  <a:lnTo>
                    <a:pt x="126492" y="141732"/>
                  </a:lnTo>
                  <a:close/>
                </a:path>
                <a:path w="940435" h="483235">
                  <a:moveTo>
                    <a:pt x="138671" y="144780"/>
                  </a:moveTo>
                  <a:lnTo>
                    <a:pt x="134112" y="144780"/>
                  </a:lnTo>
                  <a:lnTo>
                    <a:pt x="134112" y="242316"/>
                  </a:lnTo>
                  <a:lnTo>
                    <a:pt x="138671" y="242316"/>
                  </a:lnTo>
                  <a:lnTo>
                    <a:pt x="138671" y="144780"/>
                  </a:lnTo>
                  <a:close/>
                </a:path>
                <a:path w="940435" h="483235">
                  <a:moveTo>
                    <a:pt x="152400" y="141732"/>
                  </a:moveTo>
                  <a:lnTo>
                    <a:pt x="147828" y="141732"/>
                  </a:lnTo>
                  <a:lnTo>
                    <a:pt x="147828" y="237744"/>
                  </a:lnTo>
                  <a:lnTo>
                    <a:pt x="152400" y="237744"/>
                  </a:lnTo>
                  <a:lnTo>
                    <a:pt x="152400" y="141732"/>
                  </a:lnTo>
                  <a:close/>
                </a:path>
                <a:path w="940435" h="483235">
                  <a:moveTo>
                    <a:pt x="166116" y="102108"/>
                  </a:moveTo>
                  <a:lnTo>
                    <a:pt x="160020" y="102108"/>
                  </a:lnTo>
                  <a:lnTo>
                    <a:pt x="160020" y="198120"/>
                  </a:lnTo>
                  <a:lnTo>
                    <a:pt x="166116" y="198120"/>
                  </a:lnTo>
                  <a:lnTo>
                    <a:pt x="166116" y="102108"/>
                  </a:lnTo>
                  <a:close/>
                </a:path>
                <a:path w="940435" h="483235">
                  <a:moveTo>
                    <a:pt x="179832" y="80772"/>
                  </a:moveTo>
                  <a:lnTo>
                    <a:pt x="173736" y="80772"/>
                  </a:lnTo>
                  <a:lnTo>
                    <a:pt x="173736" y="184404"/>
                  </a:lnTo>
                  <a:lnTo>
                    <a:pt x="179832" y="184404"/>
                  </a:lnTo>
                  <a:lnTo>
                    <a:pt x="179832" y="80772"/>
                  </a:lnTo>
                  <a:close/>
                </a:path>
                <a:path w="940435" h="483235">
                  <a:moveTo>
                    <a:pt x="192024" y="53340"/>
                  </a:moveTo>
                  <a:lnTo>
                    <a:pt x="187452" y="53340"/>
                  </a:lnTo>
                  <a:lnTo>
                    <a:pt x="187452" y="163068"/>
                  </a:lnTo>
                  <a:lnTo>
                    <a:pt x="192024" y="163068"/>
                  </a:lnTo>
                  <a:lnTo>
                    <a:pt x="192024" y="53340"/>
                  </a:lnTo>
                  <a:close/>
                </a:path>
                <a:path w="940435" h="483235">
                  <a:moveTo>
                    <a:pt x="205740" y="24384"/>
                  </a:moveTo>
                  <a:lnTo>
                    <a:pt x="201168" y="24384"/>
                  </a:lnTo>
                  <a:lnTo>
                    <a:pt x="201168" y="141732"/>
                  </a:lnTo>
                  <a:lnTo>
                    <a:pt x="205740" y="141732"/>
                  </a:lnTo>
                  <a:lnTo>
                    <a:pt x="205740" y="24384"/>
                  </a:lnTo>
                  <a:close/>
                </a:path>
                <a:path w="940435" h="483235">
                  <a:moveTo>
                    <a:pt x="219456" y="149352"/>
                  </a:moveTo>
                  <a:lnTo>
                    <a:pt x="214884" y="149352"/>
                  </a:lnTo>
                  <a:lnTo>
                    <a:pt x="214884" y="260604"/>
                  </a:lnTo>
                  <a:lnTo>
                    <a:pt x="219456" y="260604"/>
                  </a:lnTo>
                  <a:lnTo>
                    <a:pt x="219456" y="149352"/>
                  </a:lnTo>
                  <a:close/>
                </a:path>
                <a:path w="940435" h="483235">
                  <a:moveTo>
                    <a:pt x="233172" y="160020"/>
                  </a:moveTo>
                  <a:lnTo>
                    <a:pt x="227076" y="160020"/>
                  </a:lnTo>
                  <a:lnTo>
                    <a:pt x="227076" y="277368"/>
                  </a:lnTo>
                  <a:lnTo>
                    <a:pt x="233172" y="277368"/>
                  </a:lnTo>
                  <a:lnTo>
                    <a:pt x="233172" y="160020"/>
                  </a:lnTo>
                  <a:close/>
                </a:path>
                <a:path w="940435" h="483235">
                  <a:moveTo>
                    <a:pt x="246888" y="146304"/>
                  </a:moveTo>
                  <a:lnTo>
                    <a:pt x="240792" y="146304"/>
                  </a:lnTo>
                  <a:lnTo>
                    <a:pt x="240792" y="281940"/>
                  </a:lnTo>
                  <a:lnTo>
                    <a:pt x="246888" y="281940"/>
                  </a:lnTo>
                  <a:lnTo>
                    <a:pt x="246888" y="146304"/>
                  </a:lnTo>
                  <a:close/>
                </a:path>
                <a:path w="940435" h="483235">
                  <a:moveTo>
                    <a:pt x="259080" y="187452"/>
                  </a:moveTo>
                  <a:lnTo>
                    <a:pt x="254508" y="187452"/>
                  </a:lnTo>
                  <a:lnTo>
                    <a:pt x="254508" y="316992"/>
                  </a:lnTo>
                  <a:lnTo>
                    <a:pt x="259080" y="316992"/>
                  </a:lnTo>
                  <a:lnTo>
                    <a:pt x="259080" y="187452"/>
                  </a:lnTo>
                  <a:close/>
                </a:path>
                <a:path w="940435" h="483235">
                  <a:moveTo>
                    <a:pt x="272796" y="245364"/>
                  </a:moveTo>
                  <a:lnTo>
                    <a:pt x="268224" y="245364"/>
                  </a:lnTo>
                  <a:lnTo>
                    <a:pt x="268224" y="330708"/>
                  </a:lnTo>
                  <a:lnTo>
                    <a:pt x="272796" y="330708"/>
                  </a:lnTo>
                  <a:lnTo>
                    <a:pt x="272796" y="245364"/>
                  </a:lnTo>
                  <a:close/>
                </a:path>
                <a:path w="940435" h="483235">
                  <a:moveTo>
                    <a:pt x="286512" y="242316"/>
                  </a:moveTo>
                  <a:lnTo>
                    <a:pt x="280416" y="242316"/>
                  </a:lnTo>
                  <a:lnTo>
                    <a:pt x="280416" y="333756"/>
                  </a:lnTo>
                  <a:lnTo>
                    <a:pt x="286512" y="333756"/>
                  </a:lnTo>
                  <a:lnTo>
                    <a:pt x="286512" y="242316"/>
                  </a:lnTo>
                  <a:close/>
                </a:path>
                <a:path w="940435" h="483235">
                  <a:moveTo>
                    <a:pt x="300228" y="259080"/>
                  </a:moveTo>
                  <a:lnTo>
                    <a:pt x="294132" y="259080"/>
                  </a:lnTo>
                  <a:lnTo>
                    <a:pt x="294132" y="356616"/>
                  </a:lnTo>
                  <a:lnTo>
                    <a:pt x="300228" y="356616"/>
                  </a:lnTo>
                  <a:lnTo>
                    <a:pt x="300228" y="259080"/>
                  </a:lnTo>
                  <a:close/>
                </a:path>
                <a:path w="940435" h="483235">
                  <a:moveTo>
                    <a:pt x="312420" y="274320"/>
                  </a:moveTo>
                  <a:lnTo>
                    <a:pt x="307848" y="274320"/>
                  </a:lnTo>
                  <a:lnTo>
                    <a:pt x="307848" y="370332"/>
                  </a:lnTo>
                  <a:lnTo>
                    <a:pt x="312420" y="370332"/>
                  </a:lnTo>
                  <a:lnTo>
                    <a:pt x="312420" y="274320"/>
                  </a:lnTo>
                  <a:close/>
                </a:path>
                <a:path w="940435" h="483235">
                  <a:moveTo>
                    <a:pt x="326136" y="292608"/>
                  </a:moveTo>
                  <a:lnTo>
                    <a:pt x="321564" y="292608"/>
                  </a:lnTo>
                  <a:lnTo>
                    <a:pt x="321564" y="387096"/>
                  </a:lnTo>
                  <a:lnTo>
                    <a:pt x="326136" y="387096"/>
                  </a:lnTo>
                  <a:lnTo>
                    <a:pt x="326136" y="292608"/>
                  </a:lnTo>
                  <a:close/>
                </a:path>
                <a:path w="940435" h="483235">
                  <a:moveTo>
                    <a:pt x="339852" y="291084"/>
                  </a:moveTo>
                  <a:lnTo>
                    <a:pt x="333756" y="291084"/>
                  </a:lnTo>
                  <a:lnTo>
                    <a:pt x="333756" y="387096"/>
                  </a:lnTo>
                  <a:lnTo>
                    <a:pt x="339852" y="387096"/>
                  </a:lnTo>
                  <a:lnTo>
                    <a:pt x="339852" y="291084"/>
                  </a:lnTo>
                  <a:close/>
                </a:path>
                <a:path w="940435" h="483235">
                  <a:moveTo>
                    <a:pt x="353568" y="320040"/>
                  </a:moveTo>
                  <a:lnTo>
                    <a:pt x="347472" y="320040"/>
                  </a:lnTo>
                  <a:lnTo>
                    <a:pt x="347472" y="405384"/>
                  </a:lnTo>
                  <a:lnTo>
                    <a:pt x="353568" y="405384"/>
                  </a:lnTo>
                  <a:lnTo>
                    <a:pt x="353568" y="320040"/>
                  </a:lnTo>
                  <a:close/>
                </a:path>
                <a:path w="940435" h="483235">
                  <a:moveTo>
                    <a:pt x="365760" y="341376"/>
                  </a:moveTo>
                  <a:lnTo>
                    <a:pt x="361188" y="341376"/>
                  </a:lnTo>
                  <a:lnTo>
                    <a:pt x="361188" y="434340"/>
                  </a:lnTo>
                  <a:lnTo>
                    <a:pt x="365760" y="434340"/>
                  </a:lnTo>
                  <a:lnTo>
                    <a:pt x="365760" y="341376"/>
                  </a:lnTo>
                  <a:close/>
                </a:path>
                <a:path w="940435" h="483235">
                  <a:moveTo>
                    <a:pt x="379476" y="323088"/>
                  </a:moveTo>
                  <a:lnTo>
                    <a:pt x="374904" y="323088"/>
                  </a:lnTo>
                  <a:lnTo>
                    <a:pt x="374904" y="419100"/>
                  </a:lnTo>
                  <a:lnTo>
                    <a:pt x="379476" y="419100"/>
                  </a:lnTo>
                  <a:lnTo>
                    <a:pt x="379476" y="323088"/>
                  </a:lnTo>
                  <a:close/>
                </a:path>
                <a:path w="940435" h="483235">
                  <a:moveTo>
                    <a:pt x="393192" y="341376"/>
                  </a:moveTo>
                  <a:lnTo>
                    <a:pt x="387096" y="341376"/>
                  </a:lnTo>
                  <a:lnTo>
                    <a:pt x="387096" y="409956"/>
                  </a:lnTo>
                  <a:lnTo>
                    <a:pt x="393192" y="409956"/>
                  </a:lnTo>
                  <a:lnTo>
                    <a:pt x="393192" y="341376"/>
                  </a:lnTo>
                  <a:close/>
                </a:path>
                <a:path w="940435" h="483235">
                  <a:moveTo>
                    <a:pt x="406908" y="352044"/>
                  </a:moveTo>
                  <a:lnTo>
                    <a:pt x="400812" y="352044"/>
                  </a:lnTo>
                  <a:lnTo>
                    <a:pt x="400812" y="419100"/>
                  </a:lnTo>
                  <a:lnTo>
                    <a:pt x="406908" y="419100"/>
                  </a:lnTo>
                  <a:lnTo>
                    <a:pt x="406908" y="352044"/>
                  </a:lnTo>
                  <a:close/>
                </a:path>
                <a:path w="940435" h="483235">
                  <a:moveTo>
                    <a:pt x="419100" y="348996"/>
                  </a:moveTo>
                  <a:lnTo>
                    <a:pt x="414528" y="348996"/>
                  </a:lnTo>
                  <a:lnTo>
                    <a:pt x="414528" y="423672"/>
                  </a:lnTo>
                  <a:lnTo>
                    <a:pt x="419100" y="423672"/>
                  </a:lnTo>
                  <a:lnTo>
                    <a:pt x="419100" y="348996"/>
                  </a:lnTo>
                  <a:close/>
                </a:path>
                <a:path w="940435" h="483235">
                  <a:moveTo>
                    <a:pt x="432816" y="306324"/>
                  </a:moveTo>
                  <a:lnTo>
                    <a:pt x="428244" y="306324"/>
                  </a:lnTo>
                  <a:lnTo>
                    <a:pt x="428244" y="431292"/>
                  </a:lnTo>
                  <a:lnTo>
                    <a:pt x="432816" y="431292"/>
                  </a:lnTo>
                  <a:lnTo>
                    <a:pt x="432816" y="306324"/>
                  </a:lnTo>
                  <a:close/>
                </a:path>
                <a:path w="940435" h="483235">
                  <a:moveTo>
                    <a:pt x="446532" y="327660"/>
                  </a:moveTo>
                  <a:lnTo>
                    <a:pt x="440436" y="327660"/>
                  </a:lnTo>
                  <a:lnTo>
                    <a:pt x="440436" y="483108"/>
                  </a:lnTo>
                  <a:lnTo>
                    <a:pt x="446532" y="483108"/>
                  </a:lnTo>
                  <a:lnTo>
                    <a:pt x="446532" y="327660"/>
                  </a:lnTo>
                  <a:close/>
                </a:path>
                <a:path w="940435" h="483235">
                  <a:moveTo>
                    <a:pt x="460248" y="207264"/>
                  </a:moveTo>
                  <a:lnTo>
                    <a:pt x="454152" y="207264"/>
                  </a:lnTo>
                  <a:lnTo>
                    <a:pt x="454152" y="483108"/>
                  </a:lnTo>
                  <a:lnTo>
                    <a:pt x="460248" y="483108"/>
                  </a:lnTo>
                  <a:lnTo>
                    <a:pt x="460248" y="207264"/>
                  </a:lnTo>
                  <a:close/>
                </a:path>
                <a:path w="940435" h="483235">
                  <a:moveTo>
                    <a:pt x="472440" y="195072"/>
                  </a:moveTo>
                  <a:lnTo>
                    <a:pt x="467868" y="195072"/>
                  </a:lnTo>
                  <a:lnTo>
                    <a:pt x="467868" y="483108"/>
                  </a:lnTo>
                  <a:lnTo>
                    <a:pt x="472440" y="483108"/>
                  </a:lnTo>
                  <a:lnTo>
                    <a:pt x="472440" y="195072"/>
                  </a:lnTo>
                  <a:close/>
                </a:path>
                <a:path w="940435" h="483235">
                  <a:moveTo>
                    <a:pt x="486156" y="202692"/>
                  </a:moveTo>
                  <a:lnTo>
                    <a:pt x="481584" y="202692"/>
                  </a:lnTo>
                  <a:lnTo>
                    <a:pt x="481584" y="483108"/>
                  </a:lnTo>
                  <a:lnTo>
                    <a:pt x="486156" y="483108"/>
                  </a:lnTo>
                  <a:lnTo>
                    <a:pt x="486156" y="202692"/>
                  </a:lnTo>
                  <a:close/>
                </a:path>
                <a:path w="940435" h="483235">
                  <a:moveTo>
                    <a:pt x="499872" y="217932"/>
                  </a:moveTo>
                  <a:lnTo>
                    <a:pt x="493776" y="217932"/>
                  </a:lnTo>
                  <a:lnTo>
                    <a:pt x="493776" y="483108"/>
                  </a:lnTo>
                  <a:lnTo>
                    <a:pt x="499872" y="483108"/>
                  </a:lnTo>
                  <a:lnTo>
                    <a:pt x="499872" y="217932"/>
                  </a:lnTo>
                  <a:close/>
                </a:path>
                <a:path w="940435" h="483235">
                  <a:moveTo>
                    <a:pt x="513588" y="216408"/>
                  </a:moveTo>
                  <a:lnTo>
                    <a:pt x="507492" y="216408"/>
                  </a:lnTo>
                  <a:lnTo>
                    <a:pt x="507492" y="483108"/>
                  </a:lnTo>
                  <a:lnTo>
                    <a:pt x="513588" y="483108"/>
                  </a:lnTo>
                  <a:lnTo>
                    <a:pt x="513588" y="216408"/>
                  </a:lnTo>
                  <a:close/>
                </a:path>
                <a:path w="940435" h="483235">
                  <a:moveTo>
                    <a:pt x="525780" y="213360"/>
                  </a:moveTo>
                  <a:lnTo>
                    <a:pt x="521208" y="213360"/>
                  </a:lnTo>
                  <a:lnTo>
                    <a:pt x="521208" y="483108"/>
                  </a:lnTo>
                  <a:lnTo>
                    <a:pt x="525780" y="483108"/>
                  </a:lnTo>
                  <a:lnTo>
                    <a:pt x="525780" y="213360"/>
                  </a:lnTo>
                  <a:close/>
                </a:path>
                <a:path w="940435" h="483235">
                  <a:moveTo>
                    <a:pt x="539496" y="195072"/>
                  </a:moveTo>
                  <a:lnTo>
                    <a:pt x="534924" y="195072"/>
                  </a:lnTo>
                  <a:lnTo>
                    <a:pt x="534924" y="483108"/>
                  </a:lnTo>
                  <a:lnTo>
                    <a:pt x="539496" y="483108"/>
                  </a:lnTo>
                  <a:lnTo>
                    <a:pt x="539496" y="195072"/>
                  </a:lnTo>
                  <a:close/>
                </a:path>
                <a:path w="940435" h="483235">
                  <a:moveTo>
                    <a:pt x="553212" y="181356"/>
                  </a:moveTo>
                  <a:lnTo>
                    <a:pt x="547116" y="181356"/>
                  </a:lnTo>
                  <a:lnTo>
                    <a:pt x="547116" y="483108"/>
                  </a:lnTo>
                  <a:lnTo>
                    <a:pt x="553212" y="483108"/>
                  </a:lnTo>
                  <a:lnTo>
                    <a:pt x="553212" y="181356"/>
                  </a:lnTo>
                  <a:close/>
                </a:path>
                <a:path w="940435" h="483235">
                  <a:moveTo>
                    <a:pt x="566928" y="176784"/>
                  </a:moveTo>
                  <a:lnTo>
                    <a:pt x="560832" y="176784"/>
                  </a:lnTo>
                  <a:lnTo>
                    <a:pt x="560832" y="483108"/>
                  </a:lnTo>
                  <a:lnTo>
                    <a:pt x="566928" y="483108"/>
                  </a:lnTo>
                  <a:lnTo>
                    <a:pt x="566928" y="176784"/>
                  </a:lnTo>
                  <a:close/>
                </a:path>
                <a:path w="940435" h="483235">
                  <a:moveTo>
                    <a:pt x="579120" y="176784"/>
                  </a:moveTo>
                  <a:lnTo>
                    <a:pt x="574548" y="176784"/>
                  </a:lnTo>
                  <a:lnTo>
                    <a:pt x="574548" y="483108"/>
                  </a:lnTo>
                  <a:lnTo>
                    <a:pt x="579120" y="483108"/>
                  </a:lnTo>
                  <a:lnTo>
                    <a:pt x="579120" y="176784"/>
                  </a:lnTo>
                  <a:close/>
                </a:path>
                <a:path w="940435" h="483235">
                  <a:moveTo>
                    <a:pt x="592836" y="181356"/>
                  </a:moveTo>
                  <a:lnTo>
                    <a:pt x="588264" y="181356"/>
                  </a:lnTo>
                  <a:lnTo>
                    <a:pt x="588264" y="483108"/>
                  </a:lnTo>
                  <a:lnTo>
                    <a:pt x="592836" y="483108"/>
                  </a:lnTo>
                  <a:lnTo>
                    <a:pt x="592836" y="181356"/>
                  </a:lnTo>
                  <a:close/>
                </a:path>
                <a:path w="940435" h="483235">
                  <a:moveTo>
                    <a:pt x="606552" y="160020"/>
                  </a:moveTo>
                  <a:lnTo>
                    <a:pt x="600456" y="160020"/>
                  </a:lnTo>
                  <a:lnTo>
                    <a:pt x="600456" y="420624"/>
                  </a:lnTo>
                  <a:lnTo>
                    <a:pt x="606552" y="420624"/>
                  </a:lnTo>
                  <a:lnTo>
                    <a:pt x="606552" y="160020"/>
                  </a:lnTo>
                  <a:close/>
                </a:path>
                <a:path w="940435" h="483235">
                  <a:moveTo>
                    <a:pt x="620268" y="301752"/>
                  </a:moveTo>
                  <a:lnTo>
                    <a:pt x="614172" y="301752"/>
                  </a:lnTo>
                  <a:lnTo>
                    <a:pt x="614172" y="426720"/>
                  </a:lnTo>
                  <a:lnTo>
                    <a:pt x="620268" y="426720"/>
                  </a:lnTo>
                  <a:lnTo>
                    <a:pt x="620268" y="301752"/>
                  </a:lnTo>
                  <a:close/>
                </a:path>
                <a:path w="940435" h="483235">
                  <a:moveTo>
                    <a:pt x="632460" y="306324"/>
                  </a:moveTo>
                  <a:lnTo>
                    <a:pt x="627888" y="306324"/>
                  </a:lnTo>
                  <a:lnTo>
                    <a:pt x="627888" y="426720"/>
                  </a:lnTo>
                  <a:lnTo>
                    <a:pt x="632460" y="426720"/>
                  </a:lnTo>
                  <a:lnTo>
                    <a:pt x="632460" y="306324"/>
                  </a:lnTo>
                  <a:close/>
                </a:path>
                <a:path w="940435" h="483235">
                  <a:moveTo>
                    <a:pt x="646176" y="263652"/>
                  </a:moveTo>
                  <a:lnTo>
                    <a:pt x="641604" y="263652"/>
                  </a:lnTo>
                  <a:lnTo>
                    <a:pt x="641604" y="388620"/>
                  </a:lnTo>
                  <a:lnTo>
                    <a:pt x="646176" y="388620"/>
                  </a:lnTo>
                  <a:lnTo>
                    <a:pt x="646176" y="263652"/>
                  </a:lnTo>
                  <a:close/>
                </a:path>
                <a:path w="940435" h="483235">
                  <a:moveTo>
                    <a:pt x="659892" y="306324"/>
                  </a:moveTo>
                  <a:lnTo>
                    <a:pt x="653796" y="306324"/>
                  </a:lnTo>
                  <a:lnTo>
                    <a:pt x="653796" y="413004"/>
                  </a:lnTo>
                  <a:lnTo>
                    <a:pt x="659892" y="413004"/>
                  </a:lnTo>
                  <a:lnTo>
                    <a:pt x="659892" y="306324"/>
                  </a:lnTo>
                  <a:close/>
                </a:path>
                <a:path w="940435" h="483235">
                  <a:moveTo>
                    <a:pt x="673608" y="217932"/>
                  </a:moveTo>
                  <a:lnTo>
                    <a:pt x="667512" y="217932"/>
                  </a:lnTo>
                  <a:lnTo>
                    <a:pt x="667512" y="333756"/>
                  </a:lnTo>
                  <a:lnTo>
                    <a:pt x="673608" y="333756"/>
                  </a:lnTo>
                  <a:lnTo>
                    <a:pt x="673608" y="217932"/>
                  </a:lnTo>
                  <a:close/>
                </a:path>
                <a:path w="940435" h="483235">
                  <a:moveTo>
                    <a:pt x="685800" y="210312"/>
                  </a:moveTo>
                  <a:lnTo>
                    <a:pt x="681228" y="210312"/>
                  </a:lnTo>
                  <a:lnTo>
                    <a:pt x="681228" y="327660"/>
                  </a:lnTo>
                  <a:lnTo>
                    <a:pt x="685800" y="327660"/>
                  </a:lnTo>
                  <a:lnTo>
                    <a:pt x="685800" y="210312"/>
                  </a:lnTo>
                  <a:close/>
                </a:path>
                <a:path w="940435" h="483235">
                  <a:moveTo>
                    <a:pt x="699516" y="292608"/>
                  </a:moveTo>
                  <a:lnTo>
                    <a:pt x="694944" y="292608"/>
                  </a:lnTo>
                  <a:lnTo>
                    <a:pt x="694944" y="384048"/>
                  </a:lnTo>
                  <a:lnTo>
                    <a:pt x="699516" y="384048"/>
                  </a:lnTo>
                  <a:lnTo>
                    <a:pt x="699516" y="292608"/>
                  </a:lnTo>
                  <a:close/>
                </a:path>
                <a:path w="940435" h="483235">
                  <a:moveTo>
                    <a:pt x="713232" y="345948"/>
                  </a:moveTo>
                  <a:lnTo>
                    <a:pt x="707136" y="345948"/>
                  </a:lnTo>
                  <a:lnTo>
                    <a:pt x="707136" y="434340"/>
                  </a:lnTo>
                  <a:lnTo>
                    <a:pt x="713232" y="434340"/>
                  </a:lnTo>
                  <a:lnTo>
                    <a:pt x="713232" y="345948"/>
                  </a:lnTo>
                  <a:close/>
                </a:path>
                <a:path w="940435" h="483235">
                  <a:moveTo>
                    <a:pt x="726948" y="333756"/>
                  </a:moveTo>
                  <a:lnTo>
                    <a:pt x="720852" y="333756"/>
                  </a:lnTo>
                  <a:lnTo>
                    <a:pt x="720852" y="413004"/>
                  </a:lnTo>
                  <a:lnTo>
                    <a:pt x="726948" y="413004"/>
                  </a:lnTo>
                  <a:lnTo>
                    <a:pt x="726948" y="333756"/>
                  </a:lnTo>
                  <a:close/>
                </a:path>
                <a:path w="940435" h="483235">
                  <a:moveTo>
                    <a:pt x="739140" y="303276"/>
                  </a:moveTo>
                  <a:lnTo>
                    <a:pt x="734568" y="303276"/>
                  </a:lnTo>
                  <a:lnTo>
                    <a:pt x="734568" y="409956"/>
                  </a:lnTo>
                  <a:lnTo>
                    <a:pt x="739140" y="409956"/>
                  </a:lnTo>
                  <a:lnTo>
                    <a:pt x="739140" y="303276"/>
                  </a:lnTo>
                  <a:close/>
                </a:path>
                <a:path w="940435" h="483235">
                  <a:moveTo>
                    <a:pt x="752856" y="256032"/>
                  </a:moveTo>
                  <a:lnTo>
                    <a:pt x="748284" y="256032"/>
                  </a:lnTo>
                  <a:lnTo>
                    <a:pt x="748284" y="367284"/>
                  </a:lnTo>
                  <a:lnTo>
                    <a:pt x="752856" y="367284"/>
                  </a:lnTo>
                  <a:lnTo>
                    <a:pt x="752856" y="256032"/>
                  </a:lnTo>
                  <a:close/>
                </a:path>
                <a:path w="940435" h="483235">
                  <a:moveTo>
                    <a:pt x="766572" y="205740"/>
                  </a:moveTo>
                  <a:lnTo>
                    <a:pt x="760476" y="205740"/>
                  </a:lnTo>
                  <a:lnTo>
                    <a:pt x="760476" y="323088"/>
                  </a:lnTo>
                  <a:lnTo>
                    <a:pt x="766572" y="323088"/>
                  </a:lnTo>
                  <a:lnTo>
                    <a:pt x="766572" y="205740"/>
                  </a:lnTo>
                  <a:close/>
                </a:path>
                <a:path w="940435" h="483235">
                  <a:moveTo>
                    <a:pt x="780288" y="217932"/>
                  </a:moveTo>
                  <a:lnTo>
                    <a:pt x="774192" y="217932"/>
                  </a:lnTo>
                  <a:lnTo>
                    <a:pt x="774192" y="330708"/>
                  </a:lnTo>
                  <a:lnTo>
                    <a:pt x="780288" y="330708"/>
                  </a:lnTo>
                  <a:lnTo>
                    <a:pt x="780288" y="217932"/>
                  </a:lnTo>
                  <a:close/>
                </a:path>
                <a:path w="940435" h="483235">
                  <a:moveTo>
                    <a:pt x="792480" y="210312"/>
                  </a:moveTo>
                  <a:lnTo>
                    <a:pt x="787908" y="210312"/>
                  </a:lnTo>
                  <a:lnTo>
                    <a:pt x="787908" y="324612"/>
                  </a:lnTo>
                  <a:lnTo>
                    <a:pt x="792480" y="324612"/>
                  </a:lnTo>
                  <a:lnTo>
                    <a:pt x="792480" y="210312"/>
                  </a:lnTo>
                  <a:close/>
                </a:path>
                <a:path w="940435" h="483235">
                  <a:moveTo>
                    <a:pt x="806196" y="173736"/>
                  </a:moveTo>
                  <a:lnTo>
                    <a:pt x="801624" y="173736"/>
                  </a:lnTo>
                  <a:lnTo>
                    <a:pt x="801624" y="309372"/>
                  </a:lnTo>
                  <a:lnTo>
                    <a:pt x="806196" y="309372"/>
                  </a:lnTo>
                  <a:lnTo>
                    <a:pt x="806196" y="173736"/>
                  </a:lnTo>
                  <a:close/>
                </a:path>
                <a:path w="940435" h="483235">
                  <a:moveTo>
                    <a:pt x="819912" y="91440"/>
                  </a:moveTo>
                  <a:lnTo>
                    <a:pt x="813816" y="91440"/>
                  </a:lnTo>
                  <a:lnTo>
                    <a:pt x="813816" y="245364"/>
                  </a:lnTo>
                  <a:lnTo>
                    <a:pt x="819912" y="245364"/>
                  </a:lnTo>
                  <a:lnTo>
                    <a:pt x="819912" y="91440"/>
                  </a:lnTo>
                  <a:close/>
                </a:path>
                <a:path w="940435" h="483235">
                  <a:moveTo>
                    <a:pt x="833628" y="155448"/>
                  </a:moveTo>
                  <a:lnTo>
                    <a:pt x="827532" y="155448"/>
                  </a:lnTo>
                  <a:lnTo>
                    <a:pt x="827532" y="309372"/>
                  </a:lnTo>
                  <a:lnTo>
                    <a:pt x="833628" y="309372"/>
                  </a:lnTo>
                  <a:lnTo>
                    <a:pt x="833628" y="155448"/>
                  </a:lnTo>
                  <a:close/>
                </a:path>
                <a:path w="940435" h="483235">
                  <a:moveTo>
                    <a:pt x="845820" y="163068"/>
                  </a:moveTo>
                  <a:lnTo>
                    <a:pt x="841248" y="163068"/>
                  </a:lnTo>
                  <a:lnTo>
                    <a:pt x="841248" y="298704"/>
                  </a:lnTo>
                  <a:lnTo>
                    <a:pt x="845820" y="298704"/>
                  </a:lnTo>
                  <a:lnTo>
                    <a:pt x="845820" y="163068"/>
                  </a:lnTo>
                  <a:close/>
                </a:path>
                <a:path w="940435" h="483235">
                  <a:moveTo>
                    <a:pt x="859536" y="131064"/>
                  </a:moveTo>
                  <a:lnTo>
                    <a:pt x="854964" y="131064"/>
                  </a:lnTo>
                  <a:lnTo>
                    <a:pt x="854964" y="269748"/>
                  </a:lnTo>
                  <a:lnTo>
                    <a:pt x="859536" y="269748"/>
                  </a:lnTo>
                  <a:lnTo>
                    <a:pt x="859536" y="131064"/>
                  </a:lnTo>
                  <a:close/>
                </a:path>
                <a:path w="940435" h="483235">
                  <a:moveTo>
                    <a:pt x="873252" y="28956"/>
                  </a:moveTo>
                  <a:lnTo>
                    <a:pt x="867156" y="28956"/>
                  </a:lnTo>
                  <a:lnTo>
                    <a:pt x="867156" y="170688"/>
                  </a:lnTo>
                  <a:lnTo>
                    <a:pt x="873252" y="170688"/>
                  </a:lnTo>
                  <a:lnTo>
                    <a:pt x="873252" y="28956"/>
                  </a:lnTo>
                  <a:close/>
                </a:path>
                <a:path w="940435" h="483235">
                  <a:moveTo>
                    <a:pt x="886968" y="0"/>
                  </a:moveTo>
                  <a:lnTo>
                    <a:pt x="880872" y="0"/>
                  </a:lnTo>
                  <a:lnTo>
                    <a:pt x="880872" y="141732"/>
                  </a:lnTo>
                  <a:lnTo>
                    <a:pt x="886968" y="141732"/>
                  </a:lnTo>
                  <a:lnTo>
                    <a:pt x="886968" y="0"/>
                  </a:lnTo>
                  <a:close/>
                </a:path>
                <a:path w="940435" h="483235">
                  <a:moveTo>
                    <a:pt x="899160" y="39624"/>
                  </a:moveTo>
                  <a:lnTo>
                    <a:pt x="894588" y="39624"/>
                  </a:lnTo>
                  <a:lnTo>
                    <a:pt x="894588" y="155448"/>
                  </a:lnTo>
                  <a:lnTo>
                    <a:pt x="899160" y="155448"/>
                  </a:lnTo>
                  <a:lnTo>
                    <a:pt x="899160" y="39624"/>
                  </a:lnTo>
                  <a:close/>
                </a:path>
                <a:path w="940435" h="483235">
                  <a:moveTo>
                    <a:pt x="912876" y="99060"/>
                  </a:moveTo>
                  <a:lnTo>
                    <a:pt x="908304" y="99060"/>
                  </a:lnTo>
                  <a:lnTo>
                    <a:pt x="908304" y="205740"/>
                  </a:lnTo>
                  <a:lnTo>
                    <a:pt x="912876" y="205740"/>
                  </a:lnTo>
                  <a:lnTo>
                    <a:pt x="912876" y="99060"/>
                  </a:lnTo>
                  <a:close/>
                </a:path>
                <a:path w="940435" h="483235">
                  <a:moveTo>
                    <a:pt x="926592" y="134112"/>
                  </a:moveTo>
                  <a:lnTo>
                    <a:pt x="922020" y="134112"/>
                  </a:lnTo>
                  <a:lnTo>
                    <a:pt x="922020" y="242316"/>
                  </a:lnTo>
                  <a:lnTo>
                    <a:pt x="926592" y="242316"/>
                  </a:lnTo>
                  <a:lnTo>
                    <a:pt x="926592" y="134112"/>
                  </a:lnTo>
                  <a:close/>
                </a:path>
                <a:path w="940435" h="483235">
                  <a:moveTo>
                    <a:pt x="940308" y="53340"/>
                  </a:moveTo>
                  <a:lnTo>
                    <a:pt x="934212" y="53340"/>
                  </a:lnTo>
                  <a:lnTo>
                    <a:pt x="934212" y="187452"/>
                  </a:lnTo>
                  <a:lnTo>
                    <a:pt x="940308" y="187452"/>
                  </a:lnTo>
                  <a:lnTo>
                    <a:pt x="940308" y="53340"/>
                  </a:lnTo>
                  <a:close/>
                </a:path>
              </a:pathLst>
            </a:custGeom>
            <a:solidFill>
              <a:srgbClr val="F3E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2392" y="3616451"/>
              <a:ext cx="940435" cy="711835"/>
            </a:xfrm>
            <a:custGeom>
              <a:avLst/>
              <a:gdLst/>
              <a:ahLst/>
              <a:cxnLst/>
              <a:rect l="l" t="t" r="r" b="b"/>
              <a:pathLst>
                <a:path w="940435" h="711835">
                  <a:moveTo>
                    <a:pt x="6096" y="164592"/>
                  </a:moveTo>
                  <a:lnTo>
                    <a:pt x="0" y="164592"/>
                  </a:lnTo>
                  <a:lnTo>
                    <a:pt x="0" y="298704"/>
                  </a:lnTo>
                  <a:lnTo>
                    <a:pt x="6096" y="298704"/>
                  </a:lnTo>
                  <a:lnTo>
                    <a:pt x="6096" y="164592"/>
                  </a:lnTo>
                  <a:close/>
                </a:path>
                <a:path w="940435" h="711835">
                  <a:moveTo>
                    <a:pt x="19812" y="118872"/>
                  </a:moveTo>
                  <a:lnTo>
                    <a:pt x="13703" y="118872"/>
                  </a:lnTo>
                  <a:lnTo>
                    <a:pt x="13703" y="284988"/>
                  </a:lnTo>
                  <a:lnTo>
                    <a:pt x="19812" y="284988"/>
                  </a:lnTo>
                  <a:lnTo>
                    <a:pt x="19812" y="118872"/>
                  </a:lnTo>
                  <a:close/>
                </a:path>
                <a:path w="940435" h="711835">
                  <a:moveTo>
                    <a:pt x="31991" y="146304"/>
                  </a:moveTo>
                  <a:lnTo>
                    <a:pt x="27432" y="146304"/>
                  </a:lnTo>
                  <a:lnTo>
                    <a:pt x="27432" y="303276"/>
                  </a:lnTo>
                  <a:lnTo>
                    <a:pt x="31991" y="303276"/>
                  </a:lnTo>
                  <a:lnTo>
                    <a:pt x="31991" y="146304"/>
                  </a:lnTo>
                  <a:close/>
                </a:path>
                <a:path w="940435" h="711835">
                  <a:moveTo>
                    <a:pt x="45720" y="192024"/>
                  </a:moveTo>
                  <a:lnTo>
                    <a:pt x="41135" y="192024"/>
                  </a:lnTo>
                  <a:lnTo>
                    <a:pt x="41135" y="339852"/>
                  </a:lnTo>
                  <a:lnTo>
                    <a:pt x="45720" y="339852"/>
                  </a:lnTo>
                  <a:lnTo>
                    <a:pt x="45720" y="192024"/>
                  </a:lnTo>
                  <a:close/>
                </a:path>
                <a:path w="940435" h="711835">
                  <a:moveTo>
                    <a:pt x="59436" y="153924"/>
                  </a:moveTo>
                  <a:lnTo>
                    <a:pt x="53340" y="153924"/>
                  </a:lnTo>
                  <a:lnTo>
                    <a:pt x="53340" y="335280"/>
                  </a:lnTo>
                  <a:lnTo>
                    <a:pt x="59436" y="335280"/>
                  </a:lnTo>
                  <a:lnTo>
                    <a:pt x="59436" y="153924"/>
                  </a:lnTo>
                  <a:close/>
                </a:path>
                <a:path w="940435" h="711835">
                  <a:moveTo>
                    <a:pt x="73152" y="146304"/>
                  </a:moveTo>
                  <a:lnTo>
                    <a:pt x="67056" y="146304"/>
                  </a:lnTo>
                  <a:lnTo>
                    <a:pt x="67056" y="348996"/>
                  </a:lnTo>
                  <a:lnTo>
                    <a:pt x="73152" y="348996"/>
                  </a:lnTo>
                  <a:lnTo>
                    <a:pt x="73152" y="146304"/>
                  </a:lnTo>
                  <a:close/>
                </a:path>
                <a:path w="940435" h="711835">
                  <a:moveTo>
                    <a:pt x="85344" y="82296"/>
                  </a:moveTo>
                  <a:lnTo>
                    <a:pt x="80772" y="82296"/>
                  </a:lnTo>
                  <a:lnTo>
                    <a:pt x="80772" y="310896"/>
                  </a:lnTo>
                  <a:lnTo>
                    <a:pt x="85344" y="310896"/>
                  </a:lnTo>
                  <a:lnTo>
                    <a:pt x="85344" y="82296"/>
                  </a:lnTo>
                  <a:close/>
                </a:path>
                <a:path w="940435" h="711835">
                  <a:moveTo>
                    <a:pt x="99060" y="153924"/>
                  </a:moveTo>
                  <a:lnTo>
                    <a:pt x="94488" y="153924"/>
                  </a:lnTo>
                  <a:lnTo>
                    <a:pt x="94488" y="350520"/>
                  </a:lnTo>
                  <a:lnTo>
                    <a:pt x="99060" y="350520"/>
                  </a:lnTo>
                  <a:lnTo>
                    <a:pt x="99060" y="153924"/>
                  </a:lnTo>
                  <a:close/>
                </a:path>
                <a:path w="940435" h="711835">
                  <a:moveTo>
                    <a:pt x="112776" y="182880"/>
                  </a:moveTo>
                  <a:lnTo>
                    <a:pt x="106680" y="182880"/>
                  </a:lnTo>
                  <a:lnTo>
                    <a:pt x="106680" y="385572"/>
                  </a:lnTo>
                  <a:lnTo>
                    <a:pt x="112776" y="385572"/>
                  </a:lnTo>
                  <a:lnTo>
                    <a:pt x="112776" y="182880"/>
                  </a:lnTo>
                  <a:close/>
                </a:path>
                <a:path w="940435" h="711835">
                  <a:moveTo>
                    <a:pt x="126492" y="118872"/>
                  </a:moveTo>
                  <a:lnTo>
                    <a:pt x="120396" y="118872"/>
                  </a:lnTo>
                  <a:lnTo>
                    <a:pt x="120396" y="321564"/>
                  </a:lnTo>
                  <a:lnTo>
                    <a:pt x="126492" y="321564"/>
                  </a:lnTo>
                  <a:lnTo>
                    <a:pt x="126492" y="118872"/>
                  </a:lnTo>
                  <a:close/>
                </a:path>
                <a:path w="940435" h="711835">
                  <a:moveTo>
                    <a:pt x="138684" y="39624"/>
                  </a:moveTo>
                  <a:lnTo>
                    <a:pt x="134112" y="39624"/>
                  </a:lnTo>
                  <a:lnTo>
                    <a:pt x="134112" y="252984"/>
                  </a:lnTo>
                  <a:lnTo>
                    <a:pt x="138684" y="252984"/>
                  </a:lnTo>
                  <a:lnTo>
                    <a:pt x="138684" y="39624"/>
                  </a:lnTo>
                  <a:close/>
                </a:path>
                <a:path w="940435" h="711835">
                  <a:moveTo>
                    <a:pt x="152400" y="47244"/>
                  </a:moveTo>
                  <a:lnTo>
                    <a:pt x="147828" y="47244"/>
                  </a:lnTo>
                  <a:lnTo>
                    <a:pt x="147828" y="256032"/>
                  </a:lnTo>
                  <a:lnTo>
                    <a:pt x="152400" y="256032"/>
                  </a:lnTo>
                  <a:lnTo>
                    <a:pt x="152400" y="47244"/>
                  </a:lnTo>
                  <a:close/>
                </a:path>
                <a:path w="940435" h="711835">
                  <a:moveTo>
                    <a:pt x="166116" y="149352"/>
                  </a:moveTo>
                  <a:lnTo>
                    <a:pt x="160020" y="149352"/>
                  </a:lnTo>
                  <a:lnTo>
                    <a:pt x="160020" y="284988"/>
                  </a:lnTo>
                  <a:lnTo>
                    <a:pt x="166116" y="284988"/>
                  </a:lnTo>
                  <a:lnTo>
                    <a:pt x="166116" y="149352"/>
                  </a:lnTo>
                  <a:close/>
                </a:path>
                <a:path w="940435" h="711835">
                  <a:moveTo>
                    <a:pt x="179832" y="594360"/>
                  </a:moveTo>
                  <a:lnTo>
                    <a:pt x="173736" y="594360"/>
                  </a:lnTo>
                  <a:lnTo>
                    <a:pt x="173736" y="606552"/>
                  </a:lnTo>
                  <a:lnTo>
                    <a:pt x="179832" y="606552"/>
                  </a:lnTo>
                  <a:lnTo>
                    <a:pt x="179832" y="594360"/>
                  </a:lnTo>
                  <a:close/>
                </a:path>
                <a:path w="940435" h="711835">
                  <a:moveTo>
                    <a:pt x="192024" y="594360"/>
                  </a:moveTo>
                  <a:lnTo>
                    <a:pt x="187452" y="594360"/>
                  </a:lnTo>
                  <a:lnTo>
                    <a:pt x="187452" y="637032"/>
                  </a:lnTo>
                  <a:lnTo>
                    <a:pt x="192024" y="637032"/>
                  </a:lnTo>
                  <a:lnTo>
                    <a:pt x="192024" y="594360"/>
                  </a:lnTo>
                  <a:close/>
                </a:path>
                <a:path w="940435" h="711835">
                  <a:moveTo>
                    <a:pt x="205740" y="594360"/>
                  </a:moveTo>
                  <a:lnTo>
                    <a:pt x="201168" y="594360"/>
                  </a:lnTo>
                  <a:lnTo>
                    <a:pt x="201168" y="627888"/>
                  </a:lnTo>
                  <a:lnTo>
                    <a:pt x="205740" y="627888"/>
                  </a:lnTo>
                  <a:lnTo>
                    <a:pt x="205740" y="594360"/>
                  </a:lnTo>
                  <a:close/>
                </a:path>
                <a:path w="940435" h="711835">
                  <a:moveTo>
                    <a:pt x="219456" y="594360"/>
                  </a:moveTo>
                  <a:lnTo>
                    <a:pt x="213360" y="594360"/>
                  </a:lnTo>
                  <a:lnTo>
                    <a:pt x="213360" y="679704"/>
                  </a:lnTo>
                  <a:lnTo>
                    <a:pt x="219456" y="679704"/>
                  </a:lnTo>
                  <a:lnTo>
                    <a:pt x="219456" y="594360"/>
                  </a:lnTo>
                  <a:close/>
                </a:path>
                <a:path w="940435" h="711835">
                  <a:moveTo>
                    <a:pt x="233172" y="594360"/>
                  </a:moveTo>
                  <a:lnTo>
                    <a:pt x="227076" y="594360"/>
                  </a:lnTo>
                  <a:lnTo>
                    <a:pt x="227076" y="684276"/>
                  </a:lnTo>
                  <a:lnTo>
                    <a:pt x="233172" y="684276"/>
                  </a:lnTo>
                  <a:lnTo>
                    <a:pt x="233172" y="594360"/>
                  </a:lnTo>
                  <a:close/>
                </a:path>
                <a:path w="940435" h="711835">
                  <a:moveTo>
                    <a:pt x="245364" y="594360"/>
                  </a:moveTo>
                  <a:lnTo>
                    <a:pt x="240792" y="594360"/>
                  </a:lnTo>
                  <a:lnTo>
                    <a:pt x="240792" y="711708"/>
                  </a:lnTo>
                  <a:lnTo>
                    <a:pt x="245364" y="711708"/>
                  </a:lnTo>
                  <a:lnTo>
                    <a:pt x="245364" y="594360"/>
                  </a:lnTo>
                  <a:close/>
                </a:path>
                <a:path w="940435" h="711835">
                  <a:moveTo>
                    <a:pt x="259080" y="594360"/>
                  </a:moveTo>
                  <a:lnTo>
                    <a:pt x="254508" y="594360"/>
                  </a:lnTo>
                  <a:lnTo>
                    <a:pt x="254508" y="670560"/>
                  </a:lnTo>
                  <a:lnTo>
                    <a:pt x="259080" y="670560"/>
                  </a:lnTo>
                  <a:lnTo>
                    <a:pt x="259080" y="594360"/>
                  </a:lnTo>
                  <a:close/>
                </a:path>
                <a:path w="940435" h="711835">
                  <a:moveTo>
                    <a:pt x="272796" y="594360"/>
                  </a:moveTo>
                  <a:lnTo>
                    <a:pt x="266700" y="594360"/>
                  </a:lnTo>
                  <a:lnTo>
                    <a:pt x="266700" y="658368"/>
                  </a:lnTo>
                  <a:lnTo>
                    <a:pt x="272796" y="658368"/>
                  </a:lnTo>
                  <a:lnTo>
                    <a:pt x="272796" y="594360"/>
                  </a:lnTo>
                  <a:close/>
                </a:path>
                <a:path w="940435" h="711835">
                  <a:moveTo>
                    <a:pt x="286512" y="594360"/>
                  </a:moveTo>
                  <a:lnTo>
                    <a:pt x="280416" y="594360"/>
                  </a:lnTo>
                  <a:lnTo>
                    <a:pt x="280416" y="658368"/>
                  </a:lnTo>
                  <a:lnTo>
                    <a:pt x="286512" y="658368"/>
                  </a:lnTo>
                  <a:lnTo>
                    <a:pt x="286512" y="594360"/>
                  </a:lnTo>
                  <a:close/>
                </a:path>
                <a:path w="940435" h="711835">
                  <a:moveTo>
                    <a:pt x="298704" y="594360"/>
                  </a:moveTo>
                  <a:lnTo>
                    <a:pt x="294132" y="594360"/>
                  </a:lnTo>
                  <a:lnTo>
                    <a:pt x="294132" y="612648"/>
                  </a:lnTo>
                  <a:lnTo>
                    <a:pt x="298704" y="612648"/>
                  </a:lnTo>
                  <a:lnTo>
                    <a:pt x="298704" y="594360"/>
                  </a:lnTo>
                  <a:close/>
                </a:path>
                <a:path w="940435" h="711835">
                  <a:moveTo>
                    <a:pt x="312420" y="594360"/>
                  </a:moveTo>
                  <a:lnTo>
                    <a:pt x="307848" y="594360"/>
                  </a:lnTo>
                  <a:lnTo>
                    <a:pt x="307848" y="606552"/>
                  </a:lnTo>
                  <a:lnTo>
                    <a:pt x="312420" y="606552"/>
                  </a:lnTo>
                  <a:lnTo>
                    <a:pt x="312420" y="594360"/>
                  </a:lnTo>
                  <a:close/>
                </a:path>
                <a:path w="940435" h="711835">
                  <a:moveTo>
                    <a:pt x="326136" y="324612"/>
                  </a:moveTo>
                  <a:lnTo>
                    <a:pt x="320040" y="324612"/>
                  </a:lnTo>
                  <a:lnTo>
                    <a:pt x="320040" y="367284"/>
                  </a:lnTo>
                  <a:lnTo>
                    <a:pt x="326136" y="367284"/>
                  </a:lnTo>
                  <a:lnTo>
                    <a:pt x="326136" y="324612"/>
                  </a:lnTo>
                  <a:close/>
                </a:path>
                <a:path w="940435" h="711835">
                  <a:moveTo>
                    <a:pt x="339852" y="245364"/>
                  </a:moveTo>
                  <a:lnTo>
                    <a:pt x="333756" y="245364"/>
                  </a:lnTo>
                  <a:lnTo>
                    <a:pt x="333756" y="388620"/>
                  </a:lnTo>
                  <a:lnTo>
                    <a:pt x="339852" y="388620"/>
                  </a:lnTo>
                  <a:lnTo>
                    <a:pt x="339852" y="245364"/>
                  </a:lnTo>
                  <a:close/>
                </a:path>
                <a:path w="940435" h="711835">
                  <a:moveTo>
                    <a:pt x="352044" y="132588"/>
                  </a:moveTo>
                  <a:lnTo>
                    <a:pt x="347472" y="132588"/>
                  </a:lnTo>
                  <a:lnTo>
                    <a:pt x="347472" y="309372"/>
                  </a:lnTo>
                  <a:lnTo>
                    <a:pt x="352044" y="309372"/>
                  </a:lnTo>
                  <a:lnTo>
                    <a:pt x="352044" y="132588"/>
                  </a:lnTo>
                  <a:close/>
                </a:path>
                <a:path w="940435" h="711835">
                  <a:moveTo>
                    <a:pt x="365760" y="146304"/>
                  </a:moveTo>
                  <a:lnTo>
                    <a:pt x="361188" y="146304"/>
                  </a:lnTo>
                  <a:lnTo>
                    <a:pt x="361188" y="321564"/>
                  </a:lnTo>
                  <a:lnTo>
                    <a:pt x="365760" y="321564"/>
                  </a:lnTo>
                  <a:lnTo>
                    <a:pt x="365760" y="146304"/>
                  </a:lnTo>
                  <a:close/>
                </a:path>
                <a:path w="940435" h="711835">
                  <a:moveTo>
                    <a:pt x="379476" y="138684"/>
                  </a:moveTo>
                  <a:lnTo>
                    <a:pt x="373380" y="138684"/>
                  </a:lnTo>
                  <a:lnTo>
                    <a:pt x="373380" y="335280"/>
                  </a:lnTo>
                  <a:lnTo>
                    <a:pt x="379476" y="335280"/>
                  </a:lnTo>
                  <a:lnTo>
                    <a:pt x="379476" y="138684"/>
                  </a:lnTo>
                  <a:close/>
                </a:path>
                <a:path w="940435" h="711835">
                  <a:moveTo>
                    <a:pt x="393192" y="85344"/>
                  </a:moveTo>
                  <a:lnTo>
                    <a:pt x="387096" y="85344"/>
                  </a:lnTo>
                  <a:lnTo>
                    <a:pt x="387096" y="329184"/>
                  </a:lnTo>
                  <a:lnTo>
                    <a:pt x="393192" y="329184"/>
                  </a:lnTo>
                  <a:lnTo>
                    <a:pt x="393192" y="85344"/>
                  </a:lnTo>
                  <a:close/>
                </a:path>
                <a:path w="940435" h="711835">
                  <a:moveTo>
                    <a:pt x="405384" y="167640"/>
                  </a:moveTo>
                  <a:lnTo>
                    <a:pt x="400812" y="167640"/>
                  </a:lnTo>
                  <a:lnTo>
                    <a:pt x="400812" y="409956"/>
                  </a:lnTo>
                  <a:lnTo>
                    <a:pt x="405384" y="409956"/>
                  </a:lnTo>
                  <a:lnTo>
                    <a:pt x="405384" y="167640"/>
                  </a:lnTo>
                  <a:close/>
                </a:path>
                <a:path w="940435" h="711835">
                  <a:moveTo>
                    <a:pt x="419100" y="170688"/>
                  </a:moveTo>
                  <a:lnTo>
                    <a:pt x="414528" y="170688"/>
                  </a:lnTo>
                  <a:lnTo>
                    <a:pt x="414528" y="402336"/>
                  </a:lnTo>
                  <a:lnTo>
                    <a:pt x="419100" y="402336"/>
                  </a:lnTo>
                  <a:lnTo>
                    <a:pt x="419100" y="170688"/>
                  </a:lnTo>
                  <a:close/>
                </a:path>
                <a:path w="940435" h="711835">
                  <a:moveTo>
                    <a:pt x="432816" y="167640"/>
                  </a:moveTo>
                  <a:lnTo>
                    <a:pt x="426720" y="167640"/>
                  </a:lnTo>
                  <a:lnTo>
                    <a:pt x="426720" y="393192"/>
                  </a:lnTo>
                  <a:lnTo>
                    <a:pt x="432816" y="393192"/>
                  </a:lnTo>
                  <a:lnTo>
                    <a:pt x="432816" y="167640"/>
                  </a:lnTo>
                  <a:close/>
                </a:path>
                <a:path w="940435" h="711835">
                  <a:moveTo>
                    <a:pt x="446532" y="228600"/>
                  </a:moveTo>
                  <a:lnTo>
                    <a:pt x="440436" y="228600"/>
                  </a:lnTo>
                  <a:lnTo>
                    <a:pt x="440436" y="452628"/>
                  </a:lnTo>
                  <a:lnTo>
                    <a:pt x="446532" y="452628"/>
                  </a:lnTo>
                  <a:lnTo>
                    <a:pt x="446532" y="228600"/>
                  </a:lnTo>
                  <a:close/>
                </a:path>
                <a:path w="940435" h="711835">
                  <a:moveTo>
                    <a:pt x="458724" y="268224"/>
                  </a:moveTo>
                  <a:lnTo>
                    <a:pt x="454152" y="268224"/>
                  </a:lnTo>
                  <a:lnTo>
                    <a:pt x="454152" y="435864"/>
                  </a:lnTo>
                  <a:lnTo>
                    <a:pt x="458724" y="435864"/>
                  </a:lnTo>
                  <a:lnTo>
                    <a:pt x="458724" y="268224"/>
                  </a:lnTo>
                  <a:close/>
                </a:path>
                <a:path w="940435" h="711835">
                  <a:moveTo>
                    <a:pt x="472440" y="231648"/>
                  </a:moveTo>
                  <a:lnTo>
                    <a:pt x="467868" y="231648"/>
                  </a:lnTo>
                  <a:lnTo>
                    <a:pt x="467868" y="396240"/>
                  </a:lnTo>
                  <a:lnTo>
                    <a:pt x="472440" y="396240"/>
                  </a:lnTo>
                  <a:lnTo>
                    <a:pt x="472440" y="231648"/>
                  </a:lnTo>
                  <a:close/>
                </a:path>
                <a:path w="940435" h="711835">
                  <a:moveTo>
                    <a:pt x="486156" y="129540"/>
                  </a:moveTo>
                  <a:lnTo>
                    <a:pt x="480060" y="129540"/>
                  </a:lnTo>
                  <a:lnTo>
                    <a:pt x="480060" y="298704"/>
                  </a:lnTo>
                  <a:lnTo>
                    <a:pt x="486156" y="298704"/>
                  </a:lnTo>
                  <a:lnTo>
                    <a:pt x="486156" y="129540"/>
                  </a:lnTo>
                  <a:close/>
                </a:path>
                <a:path w="940435" h="711835">
                  <a:moveTo>
                    <a:pt x="499872" y="0"/>
                  </a:moveTo>
                  <a:lnTo>
                    <a:pt x="493776" y="0"/>
                  </a:lnTo>
                  <a:lnTo>
                    <a:pt x="493776" y="274320"/>
                  </a:lnTo>
                  <a:lnTo>
                    <a:pt x="499872" y="274320"/>
                  </a:lnTo>
                  <a:lnTo>
                    <a:pt x="499872" y="0"/>
                  </a:lnTo>
                  <a:close/>
                </a:path>
                <a:path w="940435" h="711835">
                  <a:moveTo>
                    <a:pt x="512064" y="97536"/>
                  </a:moveTo>
                  <a:lnTo>
                    <a:pt x="507492" y="97536"/>
                  </a:lnTo>
                  <a:lnTo>
                    <a:pt x="507492" y="361188"/>
                  </a:lnTo>
                  <a:lnTo>
                    <a:pt x="512064" y="361188"/>
                  </a:lnTo>
                  <a:lnTo>
                    <a:pt x="512064" y="97536"/>
                  </a:lnTo>
                  <a:close/>
                </a:path>
                <a:path w="940435" h="711835">
                  <a:moveTo>
                    <a:pt x="525780" y="117348"/>
                  </a:moveTo>
                  <a:lnTo>
                    <a:pt x="521208" y="117348"/>
                  </a:lnTo>
                  <a:lnTo>
                    <a:pt x="521208" y="370332"/>
                  </a:lnTo>
                  <a:lnTo>
                    <a:pt x="525780" y="370332"/>
                  </a:lnTo>
                  <a:lnTo>
                    <a:pt x="525780" y="117348"/>
                  </a:lnTo>
                  <a:close/>
                </a:path>
                <a:path w="940435" h="711835">
                  <a:moveTo>
                    <a:pt x="539496" y="146304"/>
                  </a:moveTo>
                  <a:lnTo>
                    <a:pt x="533400" y="146304"/>
                  </a:lnTo>
                  <a:lnTo>
                    <a:pt x="533400" y="377952"/>
                  </a:lnTo>
                  <a:lnTo>
                    <a:pt x="539496" y="377952"/>
                  </a:lnTo>
                  <a:lnTo>
                    <a:pt x="539496" y="146304"/>
                  </a:lnTo>
                  <a:close/>
                </a:path>
                <a:path w="940435" h="711835">
                  <a:moveTo>
                    <a:pt x="553212" y="185928"/>
                  </a:moveTo>
                  <a:lnTo>
                    <a:pt x="547116" y="185928"/>
                  </a:lnTo>
                  <a:lnTo>
                    <a:pt x="547116" y="377952"/>
                  </a:lnTo>
                  <a:lnTo>
                    <a:pt x="553212" y="377952"/>
                  </a:lnTo>
                  <a:lnTo>
                    <a:pt x="553212" y="185928"/>
                  </a:lnTo>
                  <a:close/>
                </a:path>
                <a:path w="940435" h="711835">
                  <a:moveTo>
                    <a:pt x="565404" y="140208"/>
                  </a:moveTo>
                  <a:lnTo>
                    <a:pt x="560832" y="140208"/>
                  </a:lnTo>
                  <a:lnTo>
                    <a:pt x="560832" y="361188"/>
                  </a:lnTo>
                  <a:lnTo>
                    <a:pt x="565404" y="361188"/>
                  </a:lnTo>
                  <a:lnTo>
                    <a:pt x="565404" y="140208"/>
                  </a:lnTo>
                  <a:close/>
                </a:path>
                <a:path w="940435" h="711835">
                  <a:moveTo>
                    <a:pt x="579120" y="128016"/>
                  </a:moveTo>
                  <a:lnTo>
                    <a:pt x="574548" y="128016"/>
                  </a:lnTo>
                  <a:lnTo>
                    <a:pt x="574548" y="367284"/>
                  </a:lnTo>
                  <a:lnTo>
                    <a:pt x="579120" y="367284"/>
                  </a:lnTo>
                  <a:lnTo>
                    <a:pt x="579120" y="128016"/>
                  </a:lnTo>
                  <a:close/>
                </a:path>
                <a:path w="940435" h="711835">
                  <a:moveTo>
                    <a:pt x="592836" y="140208"/>
                  </a:moveTo>
                  <a:lnTo>
                    <a:pt x="586740" y="140208"/>
                  </a:lnTo>
                  <a:lnTo>
                    <a:pt x="586740" y="377952"/>
                  </a:lnTo>
                  <a:lnTo>
                    <a:pt x="592836" y="377952"/>
                  </a:lnTo>
                  <a:lnTo>
                    <a:pt x="592836" y="140208"/>
                  </a:lnTo>
                  <a:close/>
                </a:path>
                <a:path w="940435" h="711835">
                  <a:moveTo>
                    <a:pt x="606552" y="167640"/>
                  </a:moveTo>
                  <a:lnTo>
                    <a:pt x="600456" y="167640"/>
                  </a:lnTo>
                  <a:lnTo>
                    <a:pt x="600456" y="393192"/>
                  </a:lnTo>
                  <a:lnTo>
                    <a:pt x="606552" y="393192"/>
                  </a:lnTo>
                  <a:lnTo>
                    <a:pt x="606552" y="167640"/>
                  </a:lnTo>
                  <a:close/>
                </a:path>
                <a:path w="940435" h="711835">
                  <a:moveTo>
                    <a:pt x="618744" y="245364"/>
                  </a:moveTo>
                  <a:lnTo>
                    <a:pt x="614172" y="245364"/>
                  </a:lnTo>
                  <a:lnTo>
                    <a:pt x="614172" y="473964"/>
                  </a:lnTo>
                  <a:lnTo>
                    <a:pt x="618744" y="473964"/>
                  </a:lnTo>
                  <a:lnTo>
                    <a:pt x="618744" y="245364"/>
                  </a:lnTo>
                  <a:close/>
                </a:path>
                <a:path w="940435" h="711835">
                  <a:moveTo>
                    <a:pt x="632460" y="316992"/>
                  </a:moveTo>
                  <a:lnTo>
                    <a:pt x="627888" y="316992"/>
                  </a:lnTo>
                  <a:lnTo>
                    <a:pt x="627888" y="531876"/>
                  </a:lnTo>
                  <a:lnTo>
                    <a:pt x="632460" y="531876"/>
                  </a:lnTo>
                  <a:lnTo>
                    <a:pt x="632460" y="316992"/>
                  </a:lnTo>
                  <a:close/>
                </a:path>
                <a:path w="940435" h="711835">
                  <a:moveTo>
                    <a:pt x="646176" y="381000"/>
                  </a:moveTo>
                  <a:lnTo>
                    <a:pt x="640080" y="381000"/>
                  </a:lnTo>
                  <a:lnTo>
                    <a:pt x="640080" y="580644"/>
                  </a:lnTo>
                  <a:lnTo>
                    <a:pt x="646176" y="580644"/>
                  </a:lnTo>
                  <a:lnTo>
                    <a:pt x="646176" y="381000"/>
                  </a:lnTo>
                  <a:close/>
                </a:path>
                <a:path w="940435" h="711835">
                  <a:moveTo>
                    <a:pt x="659892" y="487680"/>
                  </a:moveTo>
                  <a:lnTo>
                    <a:pt x="653796" y="487680"/>
                  </a:lnTo>
                  <a:lnTo>
                    <a:pt x="653796" y="594360"/>
                  </a:lnTo>
                  <a:lnTo>
                    <a:pt x="659892" y="594360"/>
                  </a:lnTo>
                  <a:lnTo>
                    <a:pt x="659892" y="487680"/>
                  </a:lnTo>
                  <a:close/>
                </a:path>
                <a:path w="940435" h="711835">
                  <a:moveTo>
                    <a:pt x="673608" y="484632"/>
                  </a:moveTo>
                  <a:lnTo>
                    <a:pt x="667512" y="484632"/>
                  </a:lnTo>
                  <a:lnTo>
                    <a:pt x="667512" y="594360"/>
                  </a:lnTo>
                  <a:lnTo>
                    <a:pt x="673608" y="594360"/>
                  </a:lnTo>
                  <a:lnTo>
                    <a:pt x="673608" y="484632"/>
                  </a:lnTo>
                  <a:close/>
                </a:path>
                <a:path w="940435" h="711835">
                  <a:moveTo>
                    <a:pt x="685800" y="509016"/>
                  </a:moveTo>
                  <a:lnTo>
                    <a:pt x="681228" y="509016"/>
                  </a:lnTo>
                  <a:lnTo>
                    <a:pt x="681228" y="594360"/>
                  </a:lnTo>
                  <a:lnTo>
                    <a:pt x="685800" y="594360"/>
                  </a:lnTo>
                  <a:lnTo>
                    <a:pt x="685800" y="509016"/>
                  </a:lnTo>
                  <a:close/>
                </a:path>
                <a:path w="940435" h="711835">
                  <a:moveTo>
                    <a:pt x="699516" y="492252"/>
                  </a:moveTo>
                  <a:lnTo>
                    <a:pt x="694944" y="492252"/>
                  </a:lnTo>
                  <a:lnTo>
                    <a:pt x="694944" y="594360"/>
                  </a:lnTo>
                  <a:lnTo>
                    <a:pt x="699516" y="594360"/>
                  </a:lnTo>
                  <a:lnTo>
                    <a:pt x="699516" y="492252"/>
                  </a:lnTo>
                  <a:close/>
                </a:path>
                <a:path w="940435" h="711835">
                  <a:moveTo>
                    <a:pt x="713232" y="516636"/>
                  </a:moveTo>
                  <a:lnTo>
                    <a:pt x="707136" y="516636"/>
                  </a:lnTo>
                  <a:lnTo>
                    <a:pt x="707136" y="594360"/>
                  </a:lnTo>
                  <a:lnTo>
                    <a:pt x="713232" y="594360"/>
                  </a:lnTo>
                  <a:lnTo>
                    <a:pt x="713232" y="516636"/>
                  </a:lnTo>
                  <a:close/>
                </a:path>
                <a:path w="940435" h="711835">
                  <a:moveTo>
                    <a:pt x="726948" y="541020"/>
                  </a:moveTo>
                  <a:lnTo>
                    <a:pt x="720852" y="541020"/>
                  </a:lnTo>
                  <a:lnTo>
                    <a:pt x="720852" y="594360"/>
                  </a:lnTo>
                  <a:lnTo>
                    <a:pt x="726948" y="594360"/>
                  </a:lnTo>
                  <a:lnTo>
                    <a:pt x="726948" y="541020"/>
                  </a:lnTo>
                  <a:close/>
                </a:path>
                <a:path w="940435" h="711835">
                  <a:moveTo>
                    <a:pt x="739140" y="559308"/>
                  </a:moveTo>
                  <a:lnTo>
                    <a:pt x="734568" y="559308"/>
                  </a:lnTo>
                  <a:lnTo>
                    <a:pt x="734568" y="594360"/>
                  </a:lnTo>
                  <a:lnTo>
                    <a:pt x="739140" y="594360"/>
                  </a:lnTo>
                  <a:lnTo>
                    <a:pt x="739140" y="559308"/>
                  </a:lnTo>
                  <a:close/>
                </a:path>
                <a:path w="940435" h="711835">
                  <a:moveTo>
                    <a:pt x="752856" y="562356"/>
                  </a:moveTo>
                  <a:lnTo>
                    <a:pt x="748284" y="562356"/>
                  </a:lnTo>
                  <a:lnTo>
                    <a:pt x="748284" y="594360"/>
                  </a:lnTo>
                  <a:lnTo>
                    <a:pt x="752856" y="594360"/>
                  </a:lnTo>
                  <a:lnTo>
                    <a:pt x="752856" y="562356"/>
                  </a:lnTo>
                  <a:close/>
                </a:path>
                <a:path w="940435" h="711835">
                  <a:moveTo>
                    <a:pt x="766572" y="553212"/>
                  </a:moveTo>
                  <a:lnTo>
                    <a:pt x="760476" y="553212"/>
                  </a:lnTo>
                  <a:lnTo>
                    <a:pt x="760476" y="594360"/>
                  </a:lnTo>
                  <a:lnTo>
                    <a:pt x="766572" y="594360"/>
                  </a:lnTo>
                  <a:lnTo>
                    <a:pt x="766572" y="553212"/>
                  </a:lnTo>
                  <a:close/>
                </a:path>
                <a:path w="940435" h="711835">
                  <a:moveTo>
                    <a:pt x="780288" y="510540"/>
                  </a:moveTo>
                  <a:lnTo>
                    <a:pt x="774192" y="510540"/>
                  </a:lnTo>
                  <a:lnTo>
                    <a:pt x="774192" y="594360"/>
                  </a:lnTo>
                  <a:lnTo>
                    <a:pt x="780288" y="594360"/>
                  </a:lnTo>
                  <a:lnTo>
                    <a:pt x="780288" y="510540"/>
                  </a:lnTo>
                  <a:close/>
                </a:path>
                <a:path w="940435" h="711835">
                  <a:moveTo>
                    <a:pt x="792480" y="502920"/>
                  </a:moveTo>
                  <a:lnTo>
                    <a:pt x="787908" y="502920"/>
                  </a:lnTo>
                  <a:lnTo>
                    <a:pt x="787908" y="594360"/>
                  </a:lnTo>
                  <a:lnTo>
                    <a:pt x="792480" y="594360"/>
                  </a:lnTo>
                  <a:lnTo>
                    <a:pt x="792480" y="502920"/>
                  </a:lnTo>
                  <a:close/>
                </a:path>
                <a:path w="940435" h="711835">
                  <a:moveTo>
                    <a:pt x="806196" y="495300"/>
                  </a:moveTo>
                  <a:lnTo>
                    <a:pt x="801624" y="495300"/>
                  </a:lnTo>
                  <a:lnTo>
                    <a:pt x="801624" y="594360"/>
                  </a:lnTo>
                  <a:lnTo>
                    <a:pt x="806196" y="594360"/>
                  </a:lnTo>
                  <a:lnTo>
                    <a:pt x="806196" y="495300"/>
                  </a:lnTo>
                  <a:close/>
                </a:path>
                <a:path w="940435" h="711835">
                  <a:moveTo>
                    <a:pt x="819912" y="487680"/>
                  </a:moveTo>
                  <a:lnTo>
                    <a:pt x="813816" y="487680"/>
                  </a:lnTo>
                  <a:lnTo>
                    <a:pt x="813816" y="594360"/>
                  </a:lnTo>
                  <a:lnTo>
                    <a:pt x="819912" y="594360"/>
                  </a:lnTo>
                  <a:lnTo>
                    <a:pt x="819912" y="487680"/>
                  </a:lnTo>
                  <a:close/>
                </a:path>
                <a:path w="940435" h="711835">
                  <a:moveTo>
                    <a:pt x="833628" y="367284"/>
                  </a:moveTo>
                  <a:lnTo>
                    <a:pt x="827532" y="367284"/>
                  </a:lnTo>
                  <a:lnTo>
                    <a:pt x="827532" y="466344"/>
                  </a:lnTo>
                  <a:lnTo>
                    <a:pt x="833628" y="466344"/>
                  </a:lnTo>
                  <a:lnTo>
                    <a:pt x="833628" y="367284"/>
                  </a:lnTo>
                  <a:close/>
                </a:path>
                <a:path w="940435" h="711835">
                  <a:moveTo>
                    <a:pt x="845820" y="321564"/>
                  </a:moveTo>
                  <a:lnTo>
                    <a:pt x="841248" y="321564"/>
                  </a:lnTo>
                  <a:lnTo>
                    <a:pt x="841248" y="446532"/>
                  </a:lnTo>
                  <a:lnTo>
                    <a:pt x="845820" y="446532"/>
                  </a:lnTo>
                  <a:lnTo>
                    <a:pt x="845820" y="321564"/>
                  </a:lnTo>
                  <a:close/>
                </a:path>
                <a:path w="940435" h="711835">
                  <a:moveTo>
                    <a:pt x="859536" y="371856"/>
                  </a:moveTo>
                  <a:lnTo>
                    <a:pt x="854964" y="371856"/>
                  </a:lnTo>
                  <a:lnTo>
                    <a:pt x="854964" y="466344"/>
                  </a:lnTo>
                  <a:lnTo>
                    <a:pt x="859536" y="466344"/>
                  </a:lnTo>
                  <a:lnTo>
                    <a:pt x="859536" y="371856"/>
                  </a:lnTo>
                  <a:close/>
                </a:path>
                <a:path w="940435" h="711835">
                  <a:moveTo>
                    <a:pt x="873252" y="292608"/>
                  </a:moveTo>
                  <a:lnTo>
                    <a:pt x="867156" y="292608"/>
                  </a:lnTo>
                  <a:lnTo>
                    <a:pt x="867156" y="406908"/>
                  </a:lnTo>
                  <a:lnTo>
                    <a:pt x="873252" y="406908"/>
                  </a:lnTo>
                  <a:lnTo>
                    <a:pt x="873252" y="292608"/>
                  </a:lnTo>
                  <a:close/>
                </a:path>
                <a:path w="940435" h="711835">
                  <a:moveTo>
                    <a:pt x="886968" y="281940"/>
                  </a:moveTo>
                  <a:lnTo>
                    <a:pt x="880872" y="281940"/>
                  </a:lnTo>
                  <a:lnTo>
                    <a:pt x="880872" y="391668"/>
                  </a:lnTo>
                  <a:lnTo>
                    <a:pt x="886968" y="391668"/>
                  </a:lnTo>
                  <a:lnTo>
                    <a:pt x="886968" y="281940"/>
                  </a:lnTo>
                  <a:close/>
                </a:path>
                <a:path w="940435" h="711835">
                  <a:moveTo>
                    <a:pt x="899160" y="284988"/>
                  </a:moveTo>
                  <a:lnTo>
                    <a:pt x="894588" y="284988"/>
                  </a:lnTo>
                  <a:lnTo>
                    <a:pt x="894588" y="388620"/>
                  </a:lnTo>
                  <a:lnTo>
                    <a:pt x="899160" y="388620"/>
                  </a:lnTo>
                  <a:lnTo>
                    <a:pt x="899160" y="284988"/>
                  </a:lnTo>
                  <a:close/>
                </a:path>
                <a:path w="940435" h="711835">
                  <a:moveTo>
                    <a:pt x="912876" y="316992"/>
                  </a:moveTo>
                  <a:lnTo>
                    <a:pt x="908304" y="316992"/>
                  </a:lnTo>
                  <a:lnTo>
                    <a:pt x="908304" y="396240"/>
                  </a:lnTo>
                  <a:lnTo>
                    <a:pt x="912876" y="396240"/>
                  </a:lnTo>
                  <a:lnTo>
                    <a:pt x="912876" y="316992"/>
                  </a:lnTo>
                  <a:close/>
                </a:path>
                <a:path w="940435" h="711835">
                  <a:moveTo>
                    <a:pt x="926592" y="300228"/>
                  </a:moveTo>
                  <a:lnTo>
                    <a:pt x="920496" y="300228"/>
                  </a:lnTo>
                  <a:lnTo>
                    <a:pt x="920496" y="371856"/>
                  </a:lnTo>
                  <a:lnTo>
                    <a:pt x="926592" y="371856"/>
                  </a:lnTo>
                  <a:lnTo>
                    <a:pt x="926592" y="300228"/>
                  </a:lnTo>
                  <a:close/>
                </a:path>
                <a:path w="940435" h="711835">
                  <a:moveTo>
                    <a:pt x="940308" y="348996"/>
                  </a:moveTo>
                  <a:lnTo>
                    <a:pt x="934212" y="348996"/>
                  </a:lnTo>
                  <a:lnTo>
                    <a:pt x="934212" y="371856"/>
                  </a:lnTo>
                  <a:lnTo>
                    <a:pt x="940308" y="371856"/>
                  </a:lnTo>
                  <a:lnTo>
                    <a:pt x="940308" y="348996"/>
                  </a:lnTo>
                  <a:close/>
                </a:path>
              </a:pathLst>
            </a:custGeom>
            <a:solidFill>
              <a:srgbClr val="F3E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46604" y="3756659"/>
              <a:ext cx="939165" cy="462280"/>
            </a:xfrm>
            <a:custGeom>
              <a:avLst/>
              <a:gdLst/>
              <a:ahLst/>
              <a:cxnLst/>
              <a:rect l="l" t="t" r="r" b="b"/>
              <a:pathLst>
                <a:path w="939164" h="462279">
                  <a:moveTo>
                    <a:pt x="6096" y="208788"/>
                  </a:moveTo>
                  <a:lnTo>
                    <a:pt x="0" y="208788"/>
                  </a:lnTo>
                  <a:lnTo>
                    <a:pt x="0" y="231648"/>
                  </a:lnTo>
                  <a:lnTo>
                    <a:pt x="6096" y="231648"/>
                  </a:lnTo>
                  <a:lnTo>
                    <a:pt x="6096" y="208788"/>
                  </a:lnTo>
                  <a:close/>
                </a:path>
                <a:path w="939164" h="462279">
                  <a:moveTo>
                    <a:pt x="18288" y="208788"/>
                  </a:moveTo>
                  <a:lnTo>
                    <a:pt x="13716" y="208788"/>
                  </a:lnTo>
                  <a:lnTo>
                    <a:pt x="13716" y="227076"/>
                  </a:lnTo>
                  <a:lnTo>
                    <a:pt x="18288" y="227076"/>
                  </a:lnTo>
                  <a:lnTo>
                    <a:pt x="18288" y="208788"/>
                  </a:lnTo>
                  <a:close/>
                </a:path>
                <a:path w="939164" h="462279">
                  <a:moveTo>
                    <a:pt x="32004" y="198120"/>
                  </a:moveTo>
                  <a:lnTo>
                    <a:pt x="27432" y="198120"/>
                  </a:lnTo>
                  <a:lnTo>
                    <a:pt x="27432" y="205740"/>
                  </a:lnTo>
                  <a:lnTo>
                    <a:pt x="32004" y="205740"/>
                  </a:lnTo>
                  <a:lnTo>
                    <a:pt x="32004" y="198120"/>
                  </a:lnTo>
                  <a:close/>
                </a:path>
                <a:path w="939164" h="462279">
                  <a:moveTo>
                    <a:pt x="45720" y="188976"/>
                  </a:moveTo>
                  <a:lnTo>
                    <a:pt x="39624" y="188976"/>
                  </a:lnTo>
                  <a:lnTo>
                    <a:pt x="39624" y="202692"/>
                  </a:lnTo>
                  <a:lnTo>
                    <a:pt x="45720" y="202692"/>
                  </a:lnTo>
                  <a:lnTo>
                    <a:pt x="45720" y="188976"/>
                  </a:lnTo>
                  <a:close/>
                </a:path>
                <a:path w="939164" h="462279">
                  <a:moveTo>
                    <a:pt x="59436" y="178308"/>
                  </a:moveTo>
                  <a:lnTo>
                    <a:pt x="53340" y="178308"/>
                  </a:lnTo>
                  <a:lnTo>
                    <a:pt x="53340" y="198120"/>
                  </a:lnTo>
                  <a:lnTo>
                    <a:pt x="59436" y="198120"/>
                  </a:lnTo>
                  <a:lnTo>
                    <a:pt x="59436" y="178308"/>
                  </a:lnTo>
                  <a:close/>
                </a:path>
                <a:path w="939164" h="462279">
                  <a:moveTo>
                    <a:pt x="71628" y="176784"/>
                  </a:moveTo>
                  <a:lnTo>
                    <a:pt x="67056" y="176784"/>
                  </a:lnTo>
                  <a:lnTo>
                    <a:pt x="67056" y="195072"/>
                  </a:lnTo>
                  <a:lnTo>
                    <a:pt x="71628" y="195072"/>
                  </a:lnTo>
                  <a:lnTo>
                    <a:pt x="71628" y="176784"/>
                  </a:lnTo>
                  <a:close/>
                </a:path>
                <a:path w="939164" h="462279">
                  <a:moveTo>
                    <a:pt x="85344" y="128016"/>
                  </a:moveTo>
                  <a:lnTo>
                    <a:pt x="80772" y="128016"/>
                  </a:lnTo>
                  <a:lnTo>
                    <a:pt x="80772" y="187452"/>
                  </a:lnTo>
                  <a:lnTo>
                    <a:pt x="85344" y="187452"/>
                  </a:lnTo>
                  <a:lnTo>
                    <a:pt x="85344" y="128016"/>
                  </a:lnTo>
                  <a:close/>
                </a:path>
                <a:path w="939164" h="462279">
                  <a:moveTo>
                    <a:pt x="99060" y="73152"/>
                  </a:moveTo>
                  <a:lnTo>
                    <a:pt x="92964" y="73152"/>
                  </a:lnTo>
                  <a:lnTo>
                    <a:pt x="92964" y="123444"/>
                  </a:lnTo>
                  <a:lnTo>
                    <a:pt x="99060" y="123444"/>
                  </a:lnTo>
                  <a:lnTo>
                    <a:pt x="99060" y="73152"/>
                  </a:lnTo>
                  <a:close/>
                </a:path>
                <a:path w="939164" h="462279">
                  <a:moveTo>
                    <a:pt x="112776" y="73152"/>
                  </a:moveTo>
                  <a:lnTo>
                    <a:pt x="106680" y="73152"/>
                  </a:lnTo>
                  <a:lnTo>
                    <a:pt x="106680" y="131064"/>
                  </a:lnTo>
                  <a:lnTo>
                    <a:pt x="112776" y="131064"/>
                  </a:lnTo>
                  <a:lnTo>
                    <a:pt x="112776" y="73152"/>
                  </a:lnTo>
                  <a:close/>
                </a:path>
                <a:path w="939164" h="462279">
                  <a:moveTo>
                    <a:pt x="124968" y="42672"/>
                  </a:moveTo>
                  <a:lnTo>
                    <a:pt x="120396" y="42672"/>
                  </a:lnTo>
                  <a:lnTo>
                    <a:pt x="120396" y="126492"/>
                  </a:lnTo>
                  <a:lnTo>
                    <a:pt x="124968" y="126492"/>
                  </a:lnTo>
                  <a:lnTo>
                    <a:pt x="124968" y="42672"/>
                  </a:lnTo>
                  <a:close/>
                </a:path>
                <a:path w="939164" h="462279">
                  <a:moveTo>
                    <a:pt x="138684" y="13716"/>
                  </a:moveTo>
                  <a:lnTo>
                    <a:pt x="134112" y="13716"/>
                  </a:lnTo>
                  <a:lnTo>
                    <a:pt x="134112" y="117348"/>
                  </a:lnTo>
                  <a:lnTo>
                    <a:pt x="138684" y="117348"/>
                  </a:lnTo>
                  <a:lnTo>
                    <a:pt x="138684" y="13716"/>
                  </a:lnTo>
                  <a:close/>
                </a:path>
                <a:path w="939164" h="462279">
                  <a:moveTo>
                    <a:pt x="152400" y="0"/>
                  </a:moveTo>
                  <a:lnTo>
                    <a:pt x="146304" y="0"/>
                  </a:lnTo>
                  <a:lnTo>
                    <a:pt x="146304" y="123444"/>
                  </a:lnTo>
                  <a:lnTo>
                    <a:pt x="152400" y="123444"/>
                  </a:lnTo>
                  <a:lnTo>
                    <a:pt x="152400" y="0"/>
                  </a:lnTo>
                  <a:close/>
                </a:path>
                <a:path w="939164" h="462279">
                  <a:moveTo>
                    <a:pt x="166116" y="0"/>
                  </a:moveTo>
                  <a:lnTo>
                    <a:pt x="160020" y="0"/>
                  </a:lnTo>
                  <a:lnTo>
                    <a:pt x="160020" y="134112"/>
                  </a:lnTo>
                  <a:lnTo>
                    <a:pt x="166116" y="134112"/>
                  </a:lnTo>
                  <a:lnTo>
                    <a:pt x="166116" y="0"/>
                  </a:lnTo>
                  <a:close/>
                </a:path>
                <a:path w="939164" h="462279">
                  <a:moveTo>
                    <a:pt x="178308" y="3048"/>
                  </a:moveTo>
                  <a:lnTo>
                    <a:pt x="173736" y="3048"/>
                  </a:lnTo>
                  <a:lnTo>
                    <a:pt x="173736" y="144780"/>
                  </a:lnTo>
                  <a:lnTo>
                    <a:pt x="178308" y="144780"/>
                  </a:lnTo>
                  <a:lnTo>
                    <a:pt x="178308" y="3048"/>
                  </a:lnTo>
                  <a:close/>
                </a:path>
                <a:path w="939164" h="462279">
                  <a:moveTo>
                    <a:pt x="192024" y="51816"/>
                  </a:moveTo>
                  <a:lnTo>
                    <a:pt x="187452" y="51816"/>
                  </a:lnTo>
                  <a:lnTo>
                    <a:pt x="187452" y="192024"/>
                  </a:lnTo>
                  <a:lnTo>
                    <a:pt x="192024" y="192024"/>
                  </a:lnTo>
                  <a:lnTo>
                    <a:pt x="192024" y="51816"/>
                  </a:lnTo>
                  <a:close/>
                </a:path>
                <a:path w="939164" h="462279">
                  <a:moveTo>
                    <a:pt x="205740" y="77724"/>
                  </a:moveTo>
                  <a:lnTo>
                    <a:pt x="199644" y="77724"/>
                  </a:lnTo>
                  <a:lnTo>
                    <a:pt x="199644" y="224028"/>
                  </a:lnTo>
                  <a:lnTo>
                    <a:pt x="205740" y="224028"/>
                  </a:lnTo>
                  <a:lnTo>
                    <a:pt x="205740" y="77724"/>
                  </a:lnTo>
                  <a:close/>
                </a:path>
                <a:path w="939164" h="462279">
                  <a:moveTo>
                    <a:pt x="219456" y="73152"/>
                  </a:moveTo>
                  <a:lnTo>
                    <a:pt x="213360" y="73152"/>
                  </a:lnTo>
                  <a:lnTo>
                    <a:pt x="213360" y="224028"/>
                  </a:lnTo>
                  <a:lnTo>
                    <a:pt x="219456" y="224028"/>
                  </a:lnTo>
                  <a:lnTo>
                    <a:pt x="219456" y="73152"/>
                  </a:lnTo>
                  <a:close/>
                </a:path>
                <a:path w="939164" h="462279">
                  <a:moveTo>
                    <a:pt x="231648" y="41148"/>
                  </a:moveTo>
                  <a:lnTo>
                    <a:pt x="227076" y="41148"/>
                  </a:lnTo>
                  <a:lnTo>
                    <a:pt x="227076" y="220980"/>
                  </a:lnTo>
                  <a:lnTo>
                    <a:pt x="231648" y="220980"/>
                  </a:lnTo>
                  <a:lnTo>
                    <a:pt x="231648" y="41148"/>
                  </a:lnTo>
                  <a:close/>
                </a:path>
                <a:path w="939164" h="462279">
                  <a:moveTo>
                    <a:pt x="245364" y="30480"/>
                  </a:moveTo>
                  <a:lnTo>
                    <a:pt x="240792" y="30480"/>
                  </a:lnTo>
                  <a:lnTo>
                    <a:pt x="240792" y="205740"/>
                  </a:lnTo>
                  <a:lnTo>
                    <a:pt x="245364" y="205740"/>
                  </a:lnTo>
                  <a:lnTo>
                    <a:pt x="245364" y="30480"/>
                  </a:lnTo>
                  <a:close/>
                </a:path>
                <a:path w="939164" h="462279">
                  <a:moveTo>
                    <a:pt x="259080" y="74676"/>
                  </a:moveTo>
                  <a:lnTo>
                    <a:pt x="252984" y="74676"/>
                  </a:lnTo>
                  <a:lnTo>
                    <a:pt x="252984" y="252984"/>
                  </a:lnTo>
                  <a:lnTo>
                    <a:pt x="259080" y="252984"/>
                  </a:lnTo>
                  <a:lnTo>
                    <a:pt x="259080" y="74676"/>
                  </a:lnTo>
                  <a:close/>
                </a:path>
                <a:path w="939164" h="462279">
                  <a:moveTo>
                    <a:pt x="272796" y="88392"/>
                  </a:moveTo>
                  <a:lnTo>
                    <a:pt x="266700" y="88392"/>
                  </a:lnTo>
                  <a:lnTo>
                    <a:pt x="266700" y="269748"/>
                  </a:lnTo>
                  <a:lnTo>
                    <a:pt x="272796" y="269748"/>
                  </a:lnTo>
                  <a:lnTo>
                    <a:pt x="272796" y="88392"/>
                  </a:lnTo>
                  <a:close/>
                </a:path>
                <a:path w="939164" h="462279">
                  <a:moveTo>
                    <a:pt x="284988" y="102108"/>
                  </a:moveTo>
                  <a:lnTo>
                    <a:pt x="280416" y="102108"/>
                  </a:lnTo>
                  <a:lnTo>
                    <a:pt x="280416" y="272796"/>
                  </a:lnTo>
                  <a:lnTo>
                    <a:pt x="284988" y="272796"/>
                  </a:lnTo>
                  <a:lnTo>
                    <a:pt x="284988" y="102108"/>
                  </a:lnTo>
                  <a:close/>
                </a:path>
                <a:path w="939164" h="462279">
                  <a:moveTo>
                    <a:pt x="298704" y="138684"/>
                  </a:moveTo>
                  <a:lnTo>
                    <a:pt x="294132" y="138684"/>
                  </a:lnTo>
                  <a:lnTo>
                    <a:pt x="294132" y="272796"/>
                  </a:lnTo>
                  <a:lnTo>
                    <a:pt x="298704" y="272796"/>
                  </a:lnTo>
                  <a:lnTo>
                    <a:pt x="298704" y="138684"/>
                  </a:lnTo>
                  <a:close/>
                </a:path>
                <a:path w="939164" h="462279">
                  <a:moveTo>
                    <a:pt x="312420" y="187452"/>
                  </a:moveTo>
                  <a:lnTo>
                    <a:pt x="306324" y="187452"/>
                  </a:lnTo>
                  <a:lnTo>
                    <a:pt x="306324" y="304800"/>
                  </a:lnTo>
                  <a:lnTo>
                    <a:pt x="312420" y="304800"/>
                  </a:lnTo>
                  <a:lnTo>
                    <a:pt x="312420" y="187452"/>
                  </a:lnTo>
                  <a:close/>
                </a:path>
                <a:path w="939164" h="462279">
                  <a:moveTo>
                    <a:pt x="326136" y="123444"/>
                  </a:moveTo>
                  <a:lnTo>
                    <a:pt x="320040" y="123444"/>
                  </a:lnTo>
                  <a:lnTo>
                    <a:pt x="320040" y="231648"/>
                  </a:lnTo>
                  <a:lnTo>
                    <a:pt x="326136" y="231648"/>
                  </a:lnTo>
                  <a:lnTo>
                    <a:pt x="326136" y="123444"/>
                  </a:lnTo>
                  <a:close/>
                </a:path>
                <a:path w="939164" h="462279">
                  <a:moveTo>
                    <a:pt x="338328" y="120396"/>
                  </a:moveTo>
                  <a:lnTo>
                    <a:pt x="333756" y="120396"/>
                  </a:lnTo>
                  <a:lnTo>
                    <a:pt x="333756" y="227076"/>
                  </a:lnTo>
                  <a:lnTo>
                    <a:pt x="338328" y="227076"/>
                  </a:lnTo>
                  <a:lnTo>
                    <a:pt x="338328" y="120396"/>
                  </a:lnTo>
                  <a:close/>
                </a:path>
                <a:path w="939164" h="462279">
                  <a:moveTo>
                    <a:pt x="352044" y="105156"/>
                  </a:moveTo>
                  <a:lnTo>
                    <a:pt x="347472" y="105156"/>
                  </a:lnTo>
                  <a:lnTo>
                    <a:pt x="347472" y="230124"/>
                  </a:lnTo>
                  <a:lnTo>
                    <a:pt x="352044" y="230124"/>
                  </a:lnTo>
                  <a:lnTo>
                    <a:pt x="352044" y="105156"/>
                  </a:lnTo>
                  <a:close/>
                </a:path>
                <a:path w="939164" h="462279">
                  <a:moveTo>
                    <a:pt x="365760" y="160020"/>
                  </a:moveTo>
                  <a:lnTo>
                    <a:pt x="359664" y="160020"/>
                  </a:lnTo>
                  <a:lnTo>
                    <a:pt x="359664" y="283464"/>
                  </a:lnTo>
                  <a:lnTo>
                    <a:pt x="365760" y="283464"/>
                  </a:lnTo>
                  <a:lnTo>
                    <a:pt x="365760" y="160020"/>
                  </a:lnTo>
                  <a:close/>
                </a:path>
                <a:path w="939164" h="462279">
                  <a:moveTo>
                    <a:pt x="379476" y="202692"/>
                  </a:moveTo>
                  <a:lnTo>
                    <a:pt x="373380" y="202692"/>
                  </a:lnTo>
                  <a:lnTo>
                    <a:pt x="373380" y="295656"/>
                  </a:lnTo>
                  <a:lnTo>
                    <a:pt x="379476" y="295656"/>
                  </a:lnTo>
                  <a:lnTo>
                    <a:pt x="379476" y="202692"/>
                  </a:lnTo>
                  <a:close/>
                </a:path>
                <a:path w="939164" h="462279">
                  <a:moveTo>
                    <a:pt x="391668" y="272796"/>
                  </a:moveTo>
                  <a:lnTo>
                    <a:pt x="387096" y="272796"/>
                  </a:lnTo>
                  <a:lnTo>
                    <a:pt x="387096" y="330708"/>
                  </a:lnTo>
                  <a:lnTo>
                    <a:pt x="391668" y="330708"/>
                  </a:lnTo>
                  <a:lnTo>
                    <a:pt x="391668" y="272796"/>
                  </a:lnTo>
                  <a:close/>
                </a:path>
                <a:path w="939164" h="462279">
                  <a:moveTo>
                    <a:pt x="405384" y="237744"/>
                  </a:moveTo>
                  <a:lnTo>
                    <a:pt x="400812" y="237744"/>
                  </a:lnTo>
                  <a:lnTo>
                    <a:pt x="400812" y="295656"/>
                  </a:lnTo>
                  <a:lnTo>
                    <a:pt x="405384" y="295656"/>
                  </a:lnTo>
                  <a:lnTo>
                    <a:pt x="405384" y="237744"/>
                  </a:lnTo>
                  <a:close/>
                </a:path>
                <a:path w="939164" h="462279">
                  <a:moveTo>
                    <a:pt x="419100" y="262128"/>
                  </a:moveTo>
                  <a:lnTo>
                    <a:pt x="413004" y="262128"/>
                  </a:lnTo>
                  <a:lnTo>
                    <a:pt x="413004" y="306324"/>
                  </a:lnTo>
                  <a:lnTo>
                    <a:pt x="419100" y="306324"/>
                  </a:lnTo>
                  <a:lnTo>
                    <a:pt x="419100" y="262128"/>
                  </a:lnTo>
                  <a:close/>
                </a:path>
                <a:path w="939164" h="462279">
                  <a:moveTo>
                    <a:pt x="432816" y="454152"/>
                  </a:moveTo>
                  <a:lnTo>
                    <a:pt x="426720" y="454152"/>
                  </a:lnTo>
                  <a:lnTo>
                    <a:pt x="426720" y="458724"/>
                  </a:lnTo>
                  <a:lnTo>
                    <a:pt x="432816" y="458724"/>
                  </a:lnTo>
                  <a:lnTo>
                    <a:pt x="432816" y="454152"/>
                  </a:lnTo>
                  <a:close/>
                </a:path>
                <a:path w="939164" h="462279">
                  <a:moveTo>
                    <a:pt x="446532" y="454152"/>
                  </a:moveTo>
                  <a:lnTo>
                    <a:pt x="440436" y="454152"/>
                  </a:lnTo>
                  <a:lnTo>
                    <a:pt x="440436" y="461772"/>
                  </a:lnTo>
                  <a:lnTo>
                    <a:pt x="446532" y="461772"/>
                  </a:lnTo>
                  <a:lnTo>
                    <a:pt x="446532" y="454152"/>
                  </a:lnTo>
                  <a:close/>
                </a:path>
                <a:path w="939164" h="462279">
                  <a:moveTo>
                    <a:pt x="458724" y="262128"/>
                  </a:moveTo>
                  <a:lnTo>
                    <a:pt x="454152" y="262128"/>
                  </a:lnTo>
                  <a:lnTo>
                    <a:pt x="454152" y="301752"/>
                  </a:lnTo>
                  <a:lnTo>
                    <a:pt x="458724" y="301752"/>
                  </a:lnTo>
                  <a:lnTo>
                    <a:pt x="458724" y="262128"/>
                  </a:lnTo>
                  <a:close/>
                </a:path>
                <a:path w="939164" h="462279">
                  <a:moveTo>
                    <a:pt x="472440" y="234696"/>
                  </a:moveTo>
                  <a:lnTo>
                    <a:pt x="467868" y="234696"/>
                  </a:lnTo>
                  <a:lnTo>
                    <a:pt x="467868" y="284988"/>
                  </a:lnTo>
                  <a:lnTo>
                    <a:pt x="472440" y="284988"/>
                  </a:lnTo>
                  <a:lnTo>
                    <a:pt x="472440" y="234696"/>
                  </a:lnTo>
                  <a:close/>
                </a:path>
                <a:path w="939164" h="462279">
                  <a:moveTo>
                    <a:pt x="486156" y="283464"/>
                  </a:moveTo>
                  <a:lnTo>
                    <a:pt x="480060" y="283464"/>
                  </a:lnTo>
                  <a:lnTo>
                    <a:pt x="480060" y="352044"/>
                  </a:lnTo>
                  <a:lnTo>
                    <a:pt x="486156" y="352044"/>
                  </a:lnTo>
                  <a:lnTo>
                    <a:pt x="486156" y="283464"/>
                  </a:lnTo>
                  <a:close/>
                </a:path>
                <a:path w="939164" h="462279">
                  <a:moveTo>
                    <a:pt x="499872" y="283464"/>
                  </a:moveTo>
                  <a:lnTo>
                    <a:pt x="493776" y="283464"/>
                  </a:lnTo>
                  <a:lnTo>
                    <a:pt x="493776" y="358140"/>
                  </a:lnTo>
                  <a:lnTo>
                    <a:pt x="499872" y="358140"/>
                  </a:lnTo>
                  <a:lnTo>
                    <a:pt x="499872" y="283464"/>
                  </a:lnTo>
                  <a:close/>
                </a:path>
                <a:path w="939164" h="462279">
                  <a:moveTo>
                    <a:pt x="512064" y="283464"/>
                  </a:moveTo>
                  <a:lnTo>
                    <a:pt x="507492" y="283464"/>
                  </a:lnTo>
                  <a:lnTo>
                    <a:pt x="507492" y="347472"/>
                  </a:lnTo>
                  <a:lnTo>
                    <a:pt x="512064" y="347472"/>
                  </a:lnTo>
                  <a:lnTo>
                    <a:pt x="512064" y="283464"/>
                  </a:lnTo>
                  <a:close/>
                </a:path>
                <a:path w="939164" h="462279">
                  <a:moveTo>
                    <a:pt x="525780" y="224028"/>
                  </a:moveTo>
                  <a:lnTo>
                    <a:pt x="521208" y="224028"/>
                  </a:lnTo>
                  <a:lnTo>
                    <a:pt x="521208" y="294132"/>
                  </a:lnTo>
                  <a:lnTo>
                    <a:pt x="525780" y="294132"/>
                  </a:lnTo>
                  <a:lnTo>
                    <a:pt x="525780" y="224028"/>
                  </a:lnTo>
                  <a:close/>
                </a:path>
                <a:path w="939164" h="462279">
                  <a:moveTo>
                    <a:pt x="539496" y="170688"/>
                  </a:moveTo>
                  <a:lnTo>
                    <a:pt x="533400" y="170688"/>
                  </a:lnTo>
                  <a:lnTo>
                    <a:pt x="533400" y="277368"/>
                  </a:lnTo>
                  <a:lnTo>
                    <a:pt x="539496" y="277368"/>
                  </a:lnTo>
                  <a:lnTo>
                    <a:pt x="539496" y="170688"/>
                  </a:lnTo>
                  <a:close/>
                </a:path>
                <a:path w="939164" h="462279">
                  <a:moveTo>
                    <a:pt x="553212" y="158496"/>
                  </a:moveTo>
                  <a:lnTo>
                    <a:pt x="547116" y="158496"/>
                  </a:lnTo>
                  <a:lnTo>
                    <a:pt x="547116" y="269748"/>
                  </a:lnTo>
                  <a:lnTo>
                    <a:pt x="553212" y="269748"/>
                  </a:lnTo>
                  <a:lnTo>
                    <a:pt x="553212" y="158496"/>
                  </a:lnTo>
                  <a:close/>
                </a:path>
                <a:path w="939164" h="462279">
                  <a:moveTo>
                    <a:pt x="565404" y="237744"/>
                  </a:moveTo>
                  <a:lnTo>
                    <a:pt x="560832" y="237744"/>
                  </a:lnTo>
                  <a:lnTo>
                    <a:pt x="560832" y="347472"/>
                  </a:lnTo>
                  <a:lnTo>
                    <a:pt x="565404" y="347472"/>
                  </a:lnTo>
                  <a:lnTo>
                    <a:pt x="565404" y="237744"/>
                  </a:lnTo>
                  <a:close/>
                </a:path>
                <a:path w="939164" h="462279">
                  <a:moveTo>
                    <a:pt x="579120" y="219456"/>
                  </a:moveTo>
                  <a:lnTo>
                    <a:pt x="574548" y="219456"/>
                  </a:lnTo>
                  <a:lnTo>
                    <a:pt x="574548" y="323088"/>
                  </a:lnTo>
                  <a:lnTo>
                    <a:pt x="579120" y="323088"/>
                  </a:lnTo>
                  <a:lnTo>
                    <a:pt x="579120" y="219456"/>
                  </a:lnTo>
                  <a:close/>
                </a:path>
                <a:path w="939164" h="462279">
                  <a:moveTo>
                    <a:pt x="592836" y="141732"/>
                  </a:moveTo>
                  <a:lnTo>
                    <a:pt x="586740" y="141732"/>
                  </a:lnTo>
                  <a:lnTo>
                    <a:pt x="586740" y="309372"/>
                  </a:lnTo>
                  <a:lnTo>
                    <a:pt x="592836" y="309372"/>
                  </a:lnTo>
                  <a:lnTo>
                    <a:pt x="592836" y="141732"/>
                  </a:lnTo>
                  <a:close/>
                </a:path>
                <a:path w="939164" h="462279">
                  <a:moveTo>
                    <a:pt x="606552" y="141732"/>
                  </a:moveTo>
                  <a:lnTo>
                    <a:pt x="600456" y="141732"/>
                  </a:lnTo>
                  <a:lnTo>
                    <a:pt x="600456" y="323088"/>
                  </a:lnTo>
                  <a:lnTo>
                    <a:pt x="606552" y="323088"/>
                  </a:lnTo>
                  <a:lnTo>
                    <a:pt x="606552" y="141732"/>
                  </a:lnTo>
                  <a:close/>
                </a:path>
                <a:path w="939164" h="462279">
                  <a:moveTo>
                    <a:pt x="618744" y="147828"/>
                  </a:moveTo>
                  <a:lnTo>
                    <a:pt x="614172" y="147828"/>
                  </a:lnTo>
                  <a:lnTo>
                    <a:pt x="614172" y="316992"/>
                  </a:lnTo>
                  <a:lnTo>
                    <a:pt x="618744" y="316992"/>
                  </a:lnTo>
                  <a:lnTo>
                    <a:pt x="618744" y="147828"/>
                  </a:lnTo>
                  <a:close/>
                </a:path>
                <a:path w="939164" h="462279">
                  <a:moveTo>
                    <a:pt x="632460" y="128016"/>
                  </a:moveTo>
                  <a:lnTo>
                    <a:pt x="627888" y="128016"/>
                  </a:lnTo>
                  <a:lnTo>
                    <a:pt x="627888" y="298704"/>
                  </a:lnTo>
                  <a:lnTo>
                    <a:pt x="632460" y="298704"/>
                  </a:lnTo>
                  <a:lnTo>
                    <a:pt x="632460" y="128016"/>
                  </a:lnTo>
                  <a:close/>
                </a:path>
                <a:path w="939164" h="462279">
                  <a:moveTo>
                    <a:pt x="646176" y="155448"/>
                  </a:moveTo>
                  <a:lnTo>
                    <a:pt x="640080" y="155448"/>
                  </a:lnTo>
                  <a:lnTo>
                    <a:pt x="640080" y="295656"/>
                  </a:lnTo>
                  <a:lnTo>
                    <a:pt x="646176" y="295656"/>
                  </a:lnTo>
                  <a:lnTo>
                    <a:pt x="646176" y="155448"/>
                  </a:lnTo>
                  <a:close/>
                </a:path>
                <a:path w="939164" h="462279">
                  <a:moveTo>
                    <a:pt x="659892" y="158496"/>
                  </a:moveTo>
                  <a:lnTo>
                    <a:pt x="653796" y="158496"/>
                  </a:lnTo>
                  <a:lnTo>
                    <a:pt x="653796" y="294132"/>
                  </a:lnTo>
                  <a:lnTo>
                    <a:pt x="659892" y="294132"/>
                  </a:lnTo>
                  <a:lnTo>
                    <a:pt x="659892" y="158496"/>
                  </a:lnTo>
                  <a:close/>
                </a:path>
                <a:path w="939164" h="462279">
                  <a:moveTo>
                    <a:pt x="672084" y="166116"/>
                  </a:moveTo>
                  <a:lnTo>
                    <a:pt x="667512" y="166116"/>
                  </a:lnTo>
                  <a:lnTo>
                    <a:pt x="667512" y="298704"/>
                  </a:lnTo>
                  <a:lnTo>
                    <a:pt x="672084" y="298704"/>
                  </a:lnTo>
                  <a:lnTo>
                    <a:pt x="672084" y="166116"/>
                  </a:lnTo>
                  <a:close/>
                </a:path>
                <a:path w="939164" h="462279">
                  <a:moveTo>
                    <a:pt x="685800" y="184404"/>
                  </a:moveTo>
                  <a:lnTo>
                    <a:pt x="681228" y="184404"/>
                  </a:lnTo>
                  <a:lnTo>
                    <a:pt x="681228" y="295656"/>
                  </a:lnTo>
                  <a:lnTo>
                    <a:pt x="685800" y="295656"/>
                  </a:lnTo>
                  <a:lnTo>
                    <a:pt x="685800" y="184404"/>
                  </a:lnTo>
                  <a:close/>
                </a:path>
                <a:path w="939164" h="462279">
                  <a:moveTo>
                    <a:pt x="699516" y="195072"/>
                  </a:moveTo>
                  <a:lnTo>
                    <a:pt x="693420" y="195072"/>
                  </a:lnTo>
                  <a:lnTo>
                    <a:pt x="693420" y="295656"/>
                  </a:lnTo>
                  <a:lnTo>
                    <a:pt x="699516" y="295656"/>
                  </a:lnTo>
                  <a:lnTo>
                    <a:pt x="699516" y="195072"/>
                  </a:lnTo>
                  <a:close/>
                </a:path>
                <a:path w="939164" h="462279">
                  <a:moveTo>
                    <a:pt x="713232" y="227076"/>
                  </a:moveTo>
                  <a:lnTo>
                    <a:pt x="707136" y="227076"/>
                  </a:lnTo>
                  <a:lnTo>
                    <a:pt x="707136" y="327660"/>
                  </a:lnTo>
                  <a:lnTo>
                    <a:pt x="713232" y="327660"/>
                  </a:lnTo>
                  <a:lnTo>
                    <a:pt x="713232" y="227076"/>
                  </a:lnTo>
                  <a:close/>
                </a:path>
                <a:path w="939164" h="462279">
                  <a:moveTo>
                    <a:pt x="725424" y="199644"/>
                  </a:moveTo>
                  <a:lnTo>
                    <a:pt x="720839" y="199644"/>
                  </a:lnTo>
                  <a:lnTo>
                    <a:pt x="720839" y="301752"/>
                  </a:lnTo>
                  <a:lnTo>
                    <a:pt x="725424" y="301752"/>
                  </a:lnTo>
                  <a:lnTo>
                    <a:pt x="725424" y="199644"/>
                  </a:lnTo>
                  <a:close/>
                </a:path>
                <a:path w="939164" h="462279">
                  <a:moveTo>
                    <a:pt x="739140" y="213360"/>
                  </a:moveTo>
                  <a:lnTo>
                    <a:pt x="734568" y="213360"/>
                  </a:lnTo>
                  <a:lnTo>
                    <a:pt x="734568" y="323088"/>
                  </a:lnTo>
                  <a:lnTo>
                    <a:pt x="739140" y="323088"/>
                  </a:lnTo>
                  <a:lnTo>
                    <a:pt x="739140" y="213360"/>
                  </a:lnTo>
                  <a:close/>
                </a:path>
                <a:path w="939164" h="462279">
                  <a:moveTo>
                    <a:pt x="752856" y="227076"/>
                  </a:moveTo>
                  <a:lnTo>
                    <a:pt x="746760" y="227076"/>
                  </a:lnTo>
                  <a:lnTo>
                    <a:pt x="746760" y="336804"/>
                  </a:lnTo>
                  <a:lnTo>
                    <a:pt x="752856" y="336804"/>
                  </a:lnTo>
                  <a:lnTo>
                    <a:pt x="752856" y="227076"/>
                  </a:lnTo>
                  <a:close/>
                </a:path>
                <a:path w="939164" h="462279">
                  <a:moveTo>
                    <a:pt x="766572" y="181356"/>
                  </a:moveTo>
                  <a:lnTo>
                    <a:pt x="760463" y="181356"/>
                  </a:lnTo>
                  <a:lnTo>
                    <a:pt x="760463" y="284988"/>
                  </a:lnTo>
                  <a:lnTo>
                    <a:pt x="766572" y="284988"/>
                  </a:lnTo>
                  <a:lnTo>
                    <a:pt x="766572" y="181356"/>
                  </a:lnTo>
                  <a:close/>
                </a:path>
                <a:path w="939164" h="462279">
                  <a:moveTo>
                    <a:pt x="778751" y="178308"/>
                  </a:moveTo>
                  <a:lnTo>
                    <a:pt x="774192" y="178308"/>
                  </a:lnTo>
                  <a:lnTo>
                    <a:pt x="774192" y="280416"/>
                  </a:lnTo>
                  <a:lnTo>
                    <a:pt x="778751" y="280416"/>
                  </a:lnTo>
                  <a:lnTo>
                    <a:pt x="778751" y="178308"/>
                  </a:lnTo>
                  <a:close/>
                </a:path>
                <a:path w="939164" h="462279">
                  <a:moveTo>
                    <a:pt x="792480" y="195072"/>
                  </a:moveTo>
                  <a:lnTo>
                    <a:pt x="787908" y="195072"/>
                  </a:lnTo>
                  <a:lnTo>
                    <a:pt x="787908" y="288036"/>
                  </a:lnTo>
                  <a:lnTo>
                    <a:pt x="792480" y="288036"/>
                  </a:lnTo>
                  <a:lnTo>
                    <a:pt x="792480" y="195072"/>
                  </a:lnTo>
                  <a:close/>
                </a:path>
                <a:path w="939164" h="462279">
                  <a:moveTo>
                    <a:pt x="806196" y="192024"/>
                  </a:moveTo>
                  <a:lnTo>
                    <a:pt x="800100" y="192024"/>
                  </a:lnTo>
                  <a:lnTo>
                    <a:pt x="800100" y="288036"/>
                  </a:lnTo>
                  <a:lnTo>
                    <a:pt x="806196" y="288036"/>
                  </a:lnTo>
                  <a:lnTo>
                    <a:pt x="806196" y="192024"/>
                  </a:lnTo>
                  <a:close/>
                </a:path>
                <a:path w="939164" h="462279">
                  <a:moveTo>
                    <a:pt x="819912" y="195072"/>
                  </a:moveTo>
                  <a:lnTo>
                    <a:pt x="813816" y="195072"/>
                  </a:lnTo>
                  <a:lnTo>
                    <a:pt x="813816" y="288036"/>
                  </a:lnTo>
                  <a:lnTo>
                    <a:pt x="819912" y="288036"/>
                  </a:lnTo>
                  <a:lnTo>
                    <a:pt x="819912" y="195072"/>
                  </a:lnTo>
                  <a:close/>
                </a:path>
                <a:path w="939164" h="462279">
                  <a:moveTo>
                    <a:pt x="832104" y="199644"/>
                  </a:moveTo>
                  <a:lnTo>
                    <a:pt x="827532" y="199644"/>
                  </a:lnTo>
                  <a:lnTo>
                    <a:pt x="827532" y="291084"/>
                  </a:lnTo>
                  <a:lnTo>
                    <a:pt x="832104" y="291084"/>
                  </a:lnTo>
                  <a:lnTo>
                    <a:pt x="832104" y="199644"/>
                  </a:lnTo>
                  <a:close/>
                </a:path>
                <a:path w="939164" h="462279">
                  <a:moveTo>
                    <a:pt x="845820" y="208788"/>
                  </a:moveTo>
                  <a:lnTo>
                    <a:pt x="841248" y="208788"/>
                  </a:lnTo>
                  <a:lnTo>
                    <a:pt x="841248" y="304800"/>
                  </a:lnTo>
                  <a:lnTo>
                    <a:pt x="845820" y="304800"/>
                  </a:lnTo>
                  <a:lnTo>
                    <a:pt x="845820" y="208788"/>
                  </a:lnTo>
                  <a:close/>
                </a:path>
                <a:path w="939164" h="462279">
                  <a:moveTo>
                    <a:pt x="859536" y="242316"/>
                  </a:moveTo>
                  <a:lnTo>
                    <a:pt x="853440" y="242316"/>
                  </a:lnTo>
                  <a:lnTo>
                    <a:pt x="853440" y="341376"/>
                  </a:lnTo>
                  <a:lnTo>
                    <a:pt x="859536" y="341376"/>
                  </a:lnTo>
                  <a:lnTo>
                    <a:pt x="859536" y="242316"/>
                  </a:lnTo>
                  <a:close/>
                </a:path>
                <a:path w="939164" h="462279">
                  <a:moveTo>
                    <a:pt x="873252" y="224028"/>
                  </a:moveTo>
                  <a:lnTo>
                    <a:pt x="867156" y="224028"/>
                  </a:lnTo>
                  <a:lnTo>
                    <a:pt x="867156" y="309372"/>
                  </a:lnTo>
                  <a:lnTo>
                    <a:pt x="873252" y="309372"/>
                  </a:lnTo>
                  <a:lnTo>
                    <a:pt x="873252" y="224028"/>
                  </a:lnTo>
                  <a:close/>
                </a:path>
                <a:path w="939164" h="462279">
                  <a:moveTo>
                    <a:pt x="885444" y="231648"/>
                  </a:moveTo>
                  <a:lnTo>
                    <a:pt x="880872" y="231648"/>
                  </a:lnTo>
                  <a:lnTo>
                    <a:pt x="880872" y="316992"/>
                  </a:lnTo>
                  <a:lnTo>
                    <a:pt x="885444" y="316992"/>
                  </a:lnTo>
                  <a:lnTo>
                    <a:pt x="885444" y="231648"/>
                  </a:lnTo>
                  <a:close/>
                </a:path>
                <a:path w="939164" h="462279">
                  <a:moveTo>
                    <a:pt x="899160" y="198120"/>
                  </a:moveTo>
                  <a:lnTo>
                    <a:pt x="894588" y="198120"/>
                  </a:lnTo>
                  <a:lnTo>
                    <a:pt x="894588" y="291084"/>
                  </a:lnTo>
                  <a:lnTo>
                    <a:pt x="899160" y="291084"/>
                  </a:lnTo>
                  <a:lnTo>
                    <a:pt x="899160" y="198120"/>
                  </a:lnTo>
                  <a:close/>
                </a:path>
                <a:path w="939164" h="462279">
                  <a:moveTo>
                    <a:pt x="912876" y="170688"/>
                  </a:moveTo>
                  <a:lnTo>
                    <a:pt x="906780" y="170688"/>
                  </a:lnTo>
                  <a:lnTo>
                    <a:pt x="906780" y="251460"/>
                  </a:lnTo>
                  <a:lnTo>
                    <a:pt x="912876" y="251460"/>
                  </a:lnTo>
                  <a:lnTo>
                    <a:pt x="912876" y="170688"/>
                  </a:lnTo>
                  <a:close/>
                </a:path>
                <a:path w="939164" h="462279">
                  <a:moveTo>
                    <a:pt x="926592" y="202692"/>
                  </a:moveTo>
                  <a:lnTo>
                    <a:pt x="920496" y="202692"/>
                  </a:lnTo>
                  <a:lnTo>
                    <a:pt x="920496" y="301752"/>
                  </a:lnTo>
                  <a:lnTo>
                    <a:pt x="926592" y="301752"/>
                  </a:lnTo>
                  <a:lnTo>
                    <a:pt x="926592" y="202692"/>
                  </a:lnTo>
                  <a:close/>
                </a:path>
                <a:path w="939164" h="462279">
                  <a:moveTo>
                    <a:pt x="938784" y="202692"/>
                  </a:moveTo>
                  <a:lnTo>
                    <a:pt x="934212" y="202692"/>
                  </a:lnTo>
                  <a:lnTo>
                    <a:pt x="934212" y="298704"/>
                  </a:lnTo>
                  <a:lnTo>
                    <a:pt x="938784" y="298704"/>
                  </a:lnTo>
                  <a:lnTo>
                    <a:pt x="938784" y="202692"/>
                  </a:lnTo>
                  <a:close/>
                </a:path>
              </a:pathLst>
            </a:custGeom>
            <a:solidFill>
              <a:srgbClr val="F3E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80816" y="3275075"/>
              <a:ext cx="939165" cy="935990"/>
            </a:xfrm>
            <a:custGeom>
              <a:avLst/>
              <a:gdLst/>
              <a:ahLst/>
              <a:cxnLst/>
              <a:rect l="l" t="t" r="r" b="b"/>
              <a:pathLst>
                <a:path w="939164" h="935989">
                  <a:moveTo>
                    <a:pt x="4572" y="684276"/>
                  </a:moveTo>
                  <a:lnTo>
                    <a:pt x="0" y="684276"/>
                  </a:lnTo>
                  <a:lnTo>
                    <a:pt x="0" y="780288"/>
                  </a:lnTo>
                  <a:lnTo>
                    <a:pt x="4572" y="780288"/>
                  </a:lnTo>
                  <a:lnTo>
                    <a:pt x="4572" y="684276"/>
                  </a:lnTo>
                  <a:close/>
                </a:path>
                <a:path w="939164" h="935989">
                  <a:moveTo>
                    <a:pt x="18288" y="684276"/>
                  </a:moveTo>
                  <a:lnTo>
                    <a:pt x="13716" y="684276"/>
                  </a:lnTo>
                  <a:lnTo>
                    <a:pt x="13716" y="786384"/>
                  </a:lnTo>
                  <a:lnTo>
                    <a:pt x="18288" y="786384"/>
                  </a:lnTo>
                  <a:lnTo>
                    <a:pt x="18288" y="684276"/>
                  </a:lnTo>
                  <a:close/>
                </a:path>
                <a:path w="939164" h="935989">
                  <a:moveTo>
                    <a:pt x="32004" y="673608"/>
                  </a:moveTo>
                  <a:lnTo>
                    <a:pt x="25908" y="673608"/>
                  </a:lnTo>
                  <a:lnTo>
                    <a:pt x="25908" y="790956"/>
                  </a:lnTo>
                  <a:lnTo>
                    <a:pt x="32004" y="790956"/>
                  </a:lnTo>
                  <a:lnTo>
                    <a:pt x="32004" y="673608"/>
                  </a:lnTo>
                  <a:close/>
                </a:path>
                <a:path w="939164" h="935989">
                  <a:moveTo>
                    <a:pt x="45720" y="665988"/>
                  </a:moveTo>
                  <a:lnTo>
                    <a:pt x="39624" y="665988"/>
                  </a:lnTo>
                  <a:lnTo>
                    <a:pt x="39624" y="787908"/>
                  </a:lnTo>
                  <a:lnTo>
                    <a:pt x="45720" y="787908"/>
                  </a:lnTo>
                  <a:lnTo>
                    <a:pt x="45720" y="665988"/>
                  </a:lnTo>
                  <a:close/>
                </a:path>
                <a:path w="939164" h="935989">
                  <a:moveTo>
                    <a:pt x="57912" y="662940"/>
                  </a:moveTo>
                  <a:lnTo>
                    <a:pt x="53340" y="662940"/>
                  </a:lnTo>
                  <a:lnTo>
                    <a:pt x="53340" y="794004"/>
                  </a:lnTo>
                  <a:lnTo>
                    <a:pt x="57912" y="794004"/>
                  </a:lnTo>
                  <a:lnTo>
                    <a:pt x="57912" y="662940"/>
                  </a:lnTo>
                  <a:close/>
                </a:path>
                <a:path w="939164" h="935989">
                  <a:moveTo>
                    <a:pt x="71628" y="665988"/>
                  </a:moveTo>
                  <a:lnTo>
                    <a:pt x="67056" y="665988"/>
                  </a:lnTo>
                  <a:lnTo>
                    <a:pt x="67056" y="797052"/>
                  </a:lnTo>
                  <a:lnTo>
                    <a:pt x="71628" y="797052"/>
                  </a:lnTo>
                  <a:lnTo>
                    <a:pt x="71628" y="665988"/>
                  </a:lnTo>
                  <a:close/>
                </a:path>
                <a:path w="939164" h="935989">
                  <a:moveTo>
                    <a:pt x="85344" y="615696"/>
                  </a:moveTo>
                  <a:lnTo>
                    <a:pt x="79248" y="615696"/>
                  </a:lnTo>
                  <a:lnTo>
                    <a:pt x="79248" y="751332"/>
                  </a:lnTo>
                  <a:lnTo>
                    <a:pt x="85344" y="751332"/>
                  </a:lnTo>
                  <a:lnTo>
                    <a:pt x="85344" y="615696"/>
                  </a:lnTo>
                  <a:close/>
                </a:path>
                <a:path w="939164" h="935989">
                  <a:moveTo>
                    <a:pt x="99060" y="605028"/>
                  </a:moveTo>
                  <a:lnTo>
                    <a:pt x="92964" y="605028"/>
                  </a:lnTo>
                  <a:lnTo>
                    <a:pt x="92964" y="748284"/>
                  </a:lnTo>
                  <a:lnTo>
                    <a:pt x="99060" y="748284"/>
                  </a:lnTo>
                  <a:lnTo>
                    <a:pt x="99060" y="605028"/>
                  </a:lnTo>
                  <a:close/>
                </a:path>
                <a:path w="939164" h="935989">
                  <a:moveTo>
                    <a:pt x="111252" y="623316"/>
                  </a:moveTo>
                  <a:lnTo>
                    <a:pt x="106680" y="623316"/>
                  </a:lnTo>
                  <a:lnTo>
                    <a:pt x="106680" y="766572"/>
                  </a:lnTo>
                  <a:lnTo>
                    <a:pt x="111252" y="766572"/>
                  </a:lnTo>
                  <a:lnTo>
                    <a:pt x="111252" y="623316"/>
                  </a:lnTo>
                  <a:close/>
                </a:path>
                <a:path w="939164" h="935989">
                  <a:moveTo>
                    <a:pt x="124968" y="670560"/>
                  </a:moveTo>
                  <a:lnTo>
                    <a:pt x="120396" y="670560"/>
                  </a:lnTo>
                  <a:lnTo>
                    <a:pt x="120396" y="794004"/>
                  </a:lnTo>
                  <a:lnTo>
                    <a:pt x="124968" y="794004"/>
                  </a:lnTo>
                  <a:lnTo>
                    <a:pt x="124968" y="670560"/>
                  </a:lnTo>
                  <a:close/>
                </a:path>
                <a:path w="939164" h="935989">
                  <a:moveTo>
                    <a:pt x="138684" y="690372"/>
                  </a:moveTo>
                  <a:lnTo>
                    <a:pt x="132588" y="690372"/>
                  </a:lnTo>
                  <a:lnTo>
                    <a:pt x="132588" y="807720"/>
                  </a:lnTo>
                  <a:lnTo>
                    <a:pt x="138684" y="807720"/>
                  </a:lnTo>
                  <a:lnTo>
                    <a:pt x="138684" y="690372"/>
                  </a:lnTo>
                  <a:close/>
                </a:path>
                <a:path w="939164" h="935989">
                  <a:moveTo>
                    <a:pt x="152400" y="713232"/>
                  </a:moveTo>
                  <a:lnTo>
                    <a:pt x="146304" y="713232"/>
                  </a:lnTo>
                  <a:lnTo>
                    <a:pt x="146304" y="801624"/>
                  </a:lnTo>
                  <a:lnTo>
                    <a:pt x="152400" y="801624"/>
                  </a:lnTo>
                  <a:lnTo>
                    <a:pt x="152400" y="713232"/>
                  </a:lnTo>
                  <a:close/>
                </a:path>
                <a:path w="939164" h="935989">
                  <a:moveTo>
                    <a:pt x="164592" y="719328"/>
                  </a:moveTo>
                  <a:lnTo>
                    <a:pt x="160020" y="719328"/>
                  </a:lnTo>
                  <a:lnTo>
                    <a:pt x="160020" y="798576"/>
                  </a:lnTo>
                  <a:lnTo>
                    <a:pt x="164592" y="798576"/>
                  </a:lnTo>
                  <a:lnTo>
                    <a:pt x="164592" y="719328"/>
                  </a:lnTo>
                  <a:close/>
                </a:path>
                <a:path w="939164" h="935989">
                  <a:moveTo>
                    <a:pt x="178308" y="733044"/>
                  </a:moveTo>
                  <a:lnTo>
                    <a:pt x="173736" y="733044"/>
                  </a:lnTo>
                  <a:lnTo>
                    <a:pt x="173736" y="798576"/>
                  </a:lnTo>
                  <a:lnTo>
                    <a:pt x="178308" y="798576"/>
                  </a:lnTo>
                  <a:lnTo>
                    <a:pt x="178308" y="733044"/>
                  </a:lnTo>
                  <a:close/>
                </a:path>
                <a:path w="939164" h="935989">
                  <a:moveTo>
                    <a:pt x="192024" y="711708"/>
                  </a:moveTo>
                  <a:lnTo>
                    <a:pt x="185928" y="711708"/>
                  </a:lnTo>
                  <a:lnTo>
                    <a:pt x="185928" y="798576"/>
                  </a:lnTo>
                  <a:lnTo>
                    <a:pt x="192024" y="798576"/>
                  </a:lnTo>
                  <a:lnTo>
                    <a:pt x="192024" y="711708"/>
                  </a:lnTo>
                  <a:close/>
                </a:path>
                <a:path w="939164" h="935989">
                  <a:moveTo>
                    <a:pt x="205740" y="650748"/>
                  </a:moveTo>
                  <a:lnTo>
                    <a:pt x="199644" y="650748"/>
                  </a:lnTo>
                  <a:lnTo>
                    <a:pt x="199644" y="737616"/>
                  </a:lnTo>
                  <a:lnTo>
                    <a:pt x="205740" y="737616"/>
                  </a:lnTo>
                  <a:lnTo>
                    <a:pt x="205740" y="650748"/>
                  </a:lnTo>
                  <a:close/>
                </a:path>
                <a:path w="939164" h="935989">
                  <a:moveTo>
                    <a:pt x="219456" y="684276"/>
                  </a:moveTo>
                  <a:lnTo>
                    <a:pt x="213360" y="684276"/>
                  </a:lnTo>
                  <a:lnTo>
                    <a:pt x="213360" y="737616"/>
                  </a:lnTo>
                  <a:lnTo>
                    <a:pt x="219456" y="737616"/>
                  </a:lnTo>
                  <a:lnTo>
                    <a:pt x="219456" y="684276"/>
                  </a:lnTo>
                  <a:close/>
                </a:path>
                <a:path w="939164" h="935989">
                  <a:moveTo>
                    <a:pt x="231648" y="655320"/>
                  </a:moveTo>
                  <a:lnTo>
                    <a:pt x="227076" y="655320"/>
                  </a:lnTo>
                  <a:lnTo>
                    <a:pt x="227076" y="716280"/>
                  </a:lnTo>
                  <a:lnTo>
                    <a:pt x="231648" y="716280"/>
                  </a:lnTo>
                  <a:lnTo>
                    <a:pt x="231648" y="655320"/>
                  </a:lnTo>
                  <a:close/>
                </a:path>
                <a:path w="939164" h="935989">
                  <a:moveTo>
                    <a:pt x="245364" y="662940"/>
                  </a:moveTo>
                  <a:lnTo>
                    <a:pt x="240792" y="662940"/>
                  </a:lnTo>
                  <a:lnTo>
                    <a:pt x="240792" y="705612"/>
                  </a:lnTo>
                  <a:lnTo>
                    <a:pt x="245364" y="705612"/>
                  </a:lnTo>
                  <a:lnTo>
                    <a:pt x="245364" y="662940"/>
                  </a:lnTo>
                  <a:close/>
                </a:path>
                <a:path w="939164" h="935989">
                  <a:moveTo>
                    <a:pt x="259080" y="665988"/>
                  </a:moveTo>
                  <a:lnTo>
                    <a:pt x="252984" y="665988"/>
                  </a:lnTo>
                  <a:lnTo>
                    <a:pt x="252984" y="705612"/>
                  </a:lnTo>
                  <a:lnTo>
                    <a:pt x="259080" y="705612"/>
                  </a:lnTo>
                  <a:lnTo>
                    <a:pt x="259080" y="665988"/>
                  </a:lnTo>
                  <a:close/>
                </a:path>
                <a:path w="939164" h="935989">
                  <a:moveTo>
                    <a:pt x="272796" y="655320"/>
                  </a:moveTo>
                  <a:lnTo>
                    <a:pt x="266700" y="655320"/>
                  </a:lnTo>
                  <a:lnTo>
                    <a:pt x="266700" y="694944"/>
                  </a:lnTo>
                  <a:lnTo>
                    <a:pt x="272796" y="694944"/>
                  </a:lnTo>
                  <a:lnTo>
                    <a:pt x="272796" y="655320"/>
                  </a:lnTo>
                  <a:close/>
                </a:path>
                <a:path w="939164" h="935989">
                  <a:moveTo>
                    <a:pt x="284988" y="652272"/>
                  </a:moveTo>
                  <a:lnTo>
                    <a:pt x="280416" y="652272"/>
                  </a:lnTo>
                  <a:lnTo>
                    <a:pt x="280416" y="701040"/>
                  </a:lnTo>
                  <a:lnTo>
                    <a:pt x="284988" y="701040"/>
                  </a:lnTo>
                  <a:lnTo>
                    <a:pt x="284988" y="652272"/>
                  </a:lnTo>
                  <a:close/>
                </a:path>
                <a:path w="939164" h="935989">
                  <a:moveTo>
                    <a:pt x="298704" y="641604"/>
                  </a:moveTo>
                  <a:lnTo>
                    <a:pt x="294132" y="641604"/>
                  </a:lnTo>
                  <a:lnTo>
                    <a:pt x="294132" y="687324"/>
                  </a:lnTo>
                  <a:lnTo>
                    <a:pt x="298704" y="687324"/>
                  </a:lnTo>
                  <a:lnTo>
                    <a:pt x="298704" y="641604"/>
                  </a:lnTo>
                  <a:close/>
                </a:path>
                <a:path w="939164" h="935989">
                  <a:moveTo>
                    <a:pt x="312420" y="608076"/>
                  </a:moveTo>
                  <a:lnTo>
                    <a:pt x="306324" y="608076"/>
                  </a:lnTo>
                  <a:lnTo>
                    <a:pt x="306324" y="655320"/>
                  </a:lnTo>
                  <a:lnTo>
                    <a:pt x="312420" y="655320"/>
                  </a:lnTo>
                  <a:lnTo>
                    <a:pt x="312420" y="608076"/>
                  </a:lnTo>
                  <a:close/>
                </a:path>
                <a:path w="939164" h="935989">
                  <a:moveTo>
                    <a:pt x="326136" y="597408"/>
                  </a:moveTo>
                  <a:lnTo>
                    <a:pt x="320040" y="597408"/>
                  </a:lnTo>
                  <a:lnTo>
                    <a:pt x="320040" y="659892"/>
                  </a:lnTo>
                  <a:lnTo>
                    <a:pt x="326136" y="659892"/>
                  </a:lnTo>
                  <a:lnTo>
                    <a:pt x="326136" y="597408"/>
                  </a:lnTo>
                  <a:close/>
                </a:path>
                <a:path w="939164" h="935989">
                  <a:moveTo>
                    <a:pt x="338328" y="566928"/>
                  </a:moveTo>
                  <a:lnTo>
                    <a:pt x="333756" y="566928"/>
                  </a:lnTo>
                  <a:lnTo>
                    <a:pt x="333756" y="644652"/>
                  </a:lnTo>
                  <a:lnTo>
                    <a:pt x="338328" y="644652"/>
                  </a:lnTo>
                  <a:lnTo>
                    <a:pt x="338328" y="566928"/>
                  </a:lnTo>
                  <a:close/>
                </a:path>
                <a:path w="939164" h="935989">
                  <a:moveTo>
                    <a:pt x="352044" y="583692"/>
                  </a:moveTo>
                  <a:lnTo>
                    <a:pt x="347472" y="583692"/>
                  </a:lnTo>
                  <a:lnTo>
                    <a:pt x="347472" y="659892"/>
                  </a:lnTo>
                  <a:lnTo>
                    <a:pt x="352044" y="659892"/>
                  </a:lnTo>
                  <a:lnTo>
                    <a:pt x="352044" y="583692"/>
                  </a:lnTo>
                  <a:close/>
                </a:path>
                <a:path w="939164" h="935989">
                  <a:moveTo>
                    <a:pt x="365760" y="658368"/>
                  </a:moveTo>
                  <a:lnTo>
                    <a:pt x="359664" y="658368"/>
                  </a:lnTo>
                  <a:lnTo>
                    <a:pt x="359664" y="722376"/>
                  </a:lnTo>
                  <a:lnTo>
                    <a:pt x="365760" y="722376"/>
                  </a:lnTo>
                  <a:lnTo>
                    <a:pt x="365760" y="658368"/>
                  </a:lnTo>
                  <a:close/>
                </a:path>
                <a:path w="939164" h="935989">
                  <a:moveTo>
                    <a:pt x="379476" y="620268"/>
                  </a:moveTo>
                  <a:lnTo>
                    <a:pt x="373380" y="620268"/>
                  </a:lnTo>
                  <a:lnTo>
                    <a:pt x="373380" y="711708"/>
                  </a:lnTo>
                  <a:lnTo>
                    <a:pt x="379476" y="711708"/>
                  </a:lnTo>
                  <a:lnTo>
                    <a:pt x="379476" y="620268"/>
                  </a:lnTo>
                  <a:close/>
                </a:path>
                <a:path w="939164" h="935989">
                  <a:moveTo>
                    <a:pt x="391668" y="626364"/>
                  </a:moveTo>
                  <a:lnTo>
                    <a:pt x="387096" y="626364"/>
                  </a:lnTo>
                  <a:lnTo>
                    <a:pt x="387096" y="701040"/>
                  </a:lnTo>
                  <a:lnTo>
                    <a:pt x="391668" y="701040"/>
                  </a:lnTo>
                  <a:lnTo>
                    <a:pt x="391668" y="626364"/>
                  </a:lnTo>
                  <a:close/>
                </a:path>
                <a:path w="939164" h="935989">
                  <a:moveTo>
                    <a:pt x="405384" y="673608"/>
                  </a:moveTo>
                  <a:lnTo>
                    <a:pt x="400812" y="673608"/>
                  </a:lnTo>
                  <a:lnTo>
                    <a:pt x="400812" y="751332"/>
                  </a:lnTo>
                  <a:lnTo>
                    <a:pt x="405384" y="751332"/>
                  </a:lnTo>
                  <a:lnTo>
                    <a:pt x="405384" y="673608"/>
                  </a:lnTo>
                  <a:close/>
                </a:path>
                <a:path w="939164" h="935989">
                  <a:moveTo>
                    <a:pt x="419100" y="687324"/>
                  </a:moveTo>
                  <a:lnTo>
                    <a:pt x="413004" y="687324"/>
                  </a:lnTo>
                  <a:lnTo>
                    <a:pt x="413004" y="765048"/>
                  </a:lnTo>
                  <a:lnTo>
                    <a:pt x="419100" y="765048"/>
                  </a:lnTo>
                  <a:lnTo>
                    <a:pt x="419100" y="687324"/>
                  </a:lnTo>
                  <a:close/>
                </a:path>
                <a:path w="939164" h="935989">
                  <a:moveTo>
                    <a:pt x="432816" y="702564"/>
                  </a:moveTo>
                  <a:lnTo>
                    <a:pt x="426720" y="702564"/>
                  </a:lnTo>
                  <a:lnTo>
                    <a:pt x="426720" y="775716"/>
                  </a:lnTo>
                  <a:lnTo>
                    <a:pt x="432816" y="775716"/>
                  </a:lnTo>
                  <a:lnTo>
                    <a:pt x="432816" y="702564"/>
                  </a:lnTo>
                  <a:close/>
                </a:path>
                <a:path w="939164" h="935989">
                  <a:moveTo>
                    <a:pt x="445008" y="640080"/>
                  </a:moveTo>
                  <a:lnTo>
                    <a:pt x="440436" y="640080"/>
                  </a:lnTo>
                  <a:lnTo>
                    <a:pt x="440436" y="745236"/>
                  </a:lnTo>
                  <a:lnTo>
                    <a:pt x="445008" y="745236"/>
                  </a:lnTo>
                  <a:lnTo>
                    <a:pt x="445008" y="640080"/>
                  </a:lnTo>
                  <a:close/>
                </a:path>
                <a:path w="939164" h="935989">
                  <a:moveTo>
                    <a:pt x="458724" y="598932"/>
                  </a:moveTo>
                  <a:lnTo>
                    <a:pt x="454152" y="598932"/>
                  </a:lnTo>
                  <a:lnTo>
                    <a:pt x="454152" y="716280"/>
                  </a:lnTo>
                  <a:lnTo>
                    <a:pt x="458724" y="716280"/>
                  </a:lnTo>
                  <a:lnTo>
                    <a:pt x="458724" y="598932"/>
                  </a:lnTo>
                  <a:close/>
                </a:path>
                <a:path w="939164" h="935989">
                  <a:moveTo>
                    <a:pt x="472440" y="650748"/>
                  </a:moveTo>
                  <a:lnTo>
                    <a:pt x="466344" y="650748"/>
                  </a:lnTo>
                  <a:lnTo>
                    <a:pt x="466344" y="751332"/>
                  </a:lnTo>
                  <a:lnTo>
                    <a:pt x="472440" y="751332"/>
                  </a:lnTo>
                  <a:lnTo>
                    <a:pt x="472440" y="650748"/>
                  </a:lnTo>
                  <a:close/>
                </a:path>
                <a:path w="939164" h="935989">
                  <a:moveTo>
                    <a:pt x="486156" y="681228"/>
                  </a:moveTo>
                  <a:lnTo>
                    <a:pt x="480060" y="681228"/>
                  </a:lnTo>
                  <a:lnTo>
                    <a:pt x="480060" y="754380"/>
                  </a:lnTo>
                  <a:lnTo>
                    <a:pt x="486156" y="754380"/>
                  </a:lnTo>
                  <a:lnTo>
                    <a:pt x="486156" y="681228"/>
                  </a:lnTo>
                  <a:close/>
                </a:path>
                <a:path w="939164" h="935989">
                  <a:moveTo>
                    <a:pt x="498348" y="676656"/>
                  </a:moveTo>
                  <a:lnTo>
                    <a:pt x="493776" y="676656"/>
                  </a:lnTo>
                  <a:lnTo>
                    <a:pt x="493776" y="745236"/>
                  </a:lnTo>
                  <a:lnTo>
                    <a:pt x="498348" y="745236"/>
                  </a:lnTo>
                  <a:lnTo>
                    <a:pt x="498348" y="676656"/>
                  </a:lnTo>
                  <a:close/>
                </a:path>
                <a:path w="939164" h="935989">
                  <a:moveTo>
                    <a:pt x="512064" y="673608"/>
                  </a:moveTo>
                  <a:lnTo>
                    <a:pt x="507492" y="673608"/>
                  </a:lnTo>
                  <a:lnTo>
                    <a:pt x="507492" y="729996"/>
                  </a:lnTo>
                  <a:lnTo>
                    <a:pt x="512064" y="729996"/>
                  </a:lnTo>
                  <a:lnTo>
                    <a:pt x="512064" y="673608"/>
                  </a:lnTo>
                  <a:close/>
                </a:path>
                <a:path w="939164" h="935989">
                  <a:moveTo>
                    <a:pt x="525780" y="687324"/>
                  </a:moveTo>
                  <a:lnTo>
                    <a:pt x="519684" y="687324"/>
                  </a:lnTo>
                  <a:lnTo>
                    <a:pt x="519684" y="743712"/>
                  </a:lnTo>
                  <a:lnTo>
                    <a:pt x="525780" y="743712"/>
                  </a:lnTo>
                  <a:lnTo>
                    <a:pt x="525780" y="687324"/>
                  </a:lnTo>
                  <a:close/>
                </a:path>
                <a:path w="939164" h="935989">
                  <a:moveTo>
                    <a:pt x="539496" y="694944"/>
                  </a:moveTo>
                  <a:lnTo>
                    <a:pt x="533400" y="694944"/>
                  </a:lnTo>
                  <a:lnTo>
                    <a:pt x="533400" y="737616"/>
                  </a:lnTo>
                  <a:lnTo>
                    <a:pt x="539496" y="737616"/>
                  </a:lnTo>
                  <a:lnTo>
                    <a:pt x="539496" y="694944"/>
                  </a:lnTo>
                  <a:close/>
                </a:path>
                <a:path w="939164" h="935989">
                  <a:moveTo>
                    <a:pt x="551688" y="691896"/>
                  </a:moveTo>
                  <a:lnTo>
                    <a:pt x="547116" y="691896"/>
                  </a:lnTo>
                  <a:lnTo>
                    <a:pt x="547116" y="743712"/>
                  </a:lnTo>
                  <a:lnTo>
                    <a:pt x="551688" y="743712"/>
                  </a:lnTo>
                  <a:lnTo>
                    <a:pt x="551688" y="691896"/>
                  </a:lnTo>
                  <a:close/>
                </a:path>
                <a:path w="939164" h="935989">
                  <a:moveTo>
                    <a:pt x="565404" y="652272"/>
                  </a:moveTo>
                  <a:lnTo>
                    <a:pt x="560832" y="652272"/>
                  </a:lnTo>
                  <a:lnTo>
                    <a:pt x="560832" y="708660"/>
                  </a:lnTo>
                  <a:lnTo>
                    <a:pt x="565404" y="708660"/>
                  </a:lnTo>
                  <a:lnTo>
                    <a:pt x="565404" y="652272"/>
                  </a:lnTo>
                  <a:close/>
                </a:path>
                <a:path w="939164" h="935989">
                  <a:moveTo>
                    <a:pt x="579120" y="662940"/>
                  </a:moveTo>
                  <a:lnTo>
                    <a:pt x="573024" y="662940"/>
                  </a:lnTo>
                  <a:lnTo>
                    <a:pt x="573024" y="716280"/>
                  </a:lnTo>
                  <a:lnTo>
                    <a:pt x="579120" y="716280"/>
                  </a:lnTo>
                  <a:lnTo>
                    <a:pt x="579120" y="662940"/>
                  </a:lnTo>
                  <a:close/>
                </a:path>
                <a:path w="939164" h="935989">
                  <a:moveTo>
                    <a:pt x="592836" y="684276"/>
                  </a:moveTo>
                  <a:lnTo>
                    <a:pt x="586740" y="684276"/>
                  </a:lnTo>
                  <a:lnTo>
                    <a:pt x="586740" y="743712"/>
                  </a:lnTo>
                  <a:lnTo>
                    <a:pt x="592836" y="743712"/>
                  </a:lnTo>
                  <a:lnTo>
                    <a:pt x="592836" y="684276"/>
                  </a:lnTo>
                  <a:close/>
                </a:path>
                <a:path w="939164" h="935989">
                  <a:moveTo>
                    <a:pt x="605028" y="851916"/>
                  </a:moveTo>
                  <a:lnTo>
                    <a:pt x="600456" y="851916"/>
                  </a:lnTo>
                  <a:lnTo>
                    <a:pt x="600456" y="865632"/>
                  </a:lnTo>
                  <a:lnTo>
                    <a:pt x="605028" y="865632"/>
                  </a:lnTo>
                  <a:lnTo>
                    <a:pt x="605028" y="851916"/>
                  </a:lnTo>
                  <a:close/>
                </a:path>
                <a:path w="939164" h="935989">
                  <a:moveTo>
                    <a:pt x="618744" y="883920"/>
                  </a:moveTo>
                  <a:lnTo>
                    <a:pt x="614172" y="883920"/>
                  </a:lnTo>
                  <a:lnTo>
                    <a:pt x="614172" y="935736"/>
                  </a:lnTo>
                  <a:lnTo>
                    <a:pt x="618744" y="935736"/>
                  </a:lnTo>
                  <a:lnTo>
                    <a:pt x="618744" y="883920"/>
                  </a:lnTo>
                  <a:close/>
                </a:path>
                <a:path w="939164" h="935989">
                  <a:moveTo>
                    <a:pt x="632460" y="868680"/>
                  </a:moveTo>
                  <a:lnTo>
                    <a:pt x="626364" y="868680"/>
                  </a:lnTo>
                  <a:lnTo>
                    <a:pt x="626364" y="935736"/>
                  </a:lnTo>
                  <a:lnTo>
                    <a:pt x="632460" y="935736"/>
                  </a:lnTo>
                  <a:lnTo>
                    <a:pt x="632460" y="868680"/>
                  </a:lnTo>
                  <a:close/>
                </a:path>
                <a:path w="939164" h="935989">
                  <a:moveTo>
                    <a:pt x="646176" y="819912"/>
                  </a:moveTo>
                  <a:lnTo>
                    <a:pt x="640080" y="819912"/>
                  </a:lnTo>
                  <a:lnTo>
                    <a:pt x="640080" y="935736"/>
                  </a:lnTo>
                  <a:lnTo>
                    <a:pt x="646176" y="935736"/>
                  </a:lnTo>
                  <a:lnTo>
                    <a:pt x="646176" y="819912"/>
                  </a:lnTo>
                  <a:close/>
                </a:path>
                <a:path w="939164" h="935989">
                  <a:moveTo>
                    <a:pt x="658368" y="787908"/>
                  </a:moveTo>
                  <a:lnTo>
                    <a:pt x="653796" y="787908"/>
                  </a:lnTo>
                  <a:lnTo>
                    <a:pt x="653796" y="935736"/>
                  </a:lnTo>
                  <a:lnTo>
                    <a:pt x="658368" y="935736"/>
                  </a:lnTo>
                  <a:lnTo>
                    <a:pt x="658368" y="787908"/>
                  </a:lnTo>
                  <a:close/>
                </a:path>
                <a:path w="939164" h="935989">
                  <a:moveTo>
                    <a:pt x="672084" y="745236"/>
                  </a:moveTo>
                  <a:lnTo>
                    <a:pt x="667512" y="745236"/>
                  </a:lnTo>
                  <a:lnTo>
                    <a:pt x="667512" y="935736"/>
                  </a:lnTo>
                  <a:lnTo>
                    <a:pt x="672084" y="935736"/>
                  </a:lnTo>
                  <a:lnTo>
                    <a:pt x="672084" y="745236"/>
                  </a:lnTo>
                  <a:close/>
                </a:path>
                <a:path w="939164" h="935989">
                  <a:moveTo>
                    <a:pt x="685800" y="734568"/>
                  </a:moveTo>
                  <a:lnTo>
                    <a:pt x="679704" y="734568"/>
                  </a:lnTo>
                  <a:lnTo>
                    <a:pt x="679704" y="935736"/>
                  </a:lnTo>
                  <a:lnTo>
                    <a:pt x="685800" y="935736"/>
                  </a:lnTo>
                  <a:lnTo>
                    <a:pt x="685800" y="734568"/>
                  </a:lnTo>
                  <a:close/>
                </a:path>
                <a:path w="939164" h="935989">
                  <a:moveTo>
                    <a:pt x="699516" y="713232"/>
                  </a:moveTo>
                  <a:lnTo>
                    <a:pt x="693420" y="713232"/>
                  </a:lnTo>
                  <a:lnTo>
                    <a:pt x="693420" y="935736"/>
                  </a:lnTo>
                  <a:lnTo>
                    <a:pt x="699516" y="935736"/>
                  </a:lnTo>
                  <a:lnTo>
                    <a:pt x="699516" y="713232"/>
                  </a:lnTo>
                  <a:close/>
                </a:path>
                <a:path w="939164" h="935989">
                  <a:moveTo>
                    <a:pt x="711708" y="723900"/>
                  </a:moveTo>
                  <a:lnTo>
                    <a:pt x="707136" y="723900"/>
                  </a:lnTo>
                  <a:lnTo>
                    <a:pt x="707136" y="935736"/>
                  </a:lnTo>
                  <a:lnTo>
                    <a:pt x="711708" y="935736"/>
                  </a:lnTo>
                  <a:lnTo>
                    <a:pt x="711708" y="723900"/>
                  </a:lnTo>
                  <a:close/>
                </a:path>
                <a:path w="939164" h="935989">
                  <a:moveTo>
                    <a:pt x="725424" y="655320"/>
                  </a:moveTo>
                  <a:lnTo>
                    <a:pt x="720852" y="655320"/>
                  </a:lnTo>
                  <a:lnTo>
                    <a:pt x="720852" y="935736"/>
                  </a:lnTo>
                  <a:lnTo>
                    <a:pt x="725424" y="935736"/>
                  </a:lnTo>
                  <a:lnTo>
                    <a:pt x="725424" y="655320"/>
                  </a:lnTo>
                  <a:close/>
                </a:path>
                <a:path w="939164" h="935989">
                  <a:moveTo>
                    <a:pt x="739140" y="655320"/>
                  </a:moveTo>
                  <a:lnTo>
                    <a:pt x="733044" y="655320"/>
                  </a:lnTo>
                  <a:lnTo>
                    <a:pt x="733044" y="935736"/>
                  </a:lnTo>
                  <a:lnTo>
                    <a:pt x="739140" y="935736"/>
                  </a:lnTo>
                  <a:lnTo>
                    <a:pt x="739140" y="655320"/>
                  </a:lnTo>
                  <a:close/>
                </a:path>
                <a:path w="939164" h="935989">
                  <a:moveTo>
                    <a:pt x="752856" y="577596"/>
                  </a:moveTo>
                  <a:lnTo>
                    <a:pt x="746760" y="577596"/>
                  </a:lnTo>
                  <a:lnTo>
                    <a:pt x="746760" y="935736"/>
                  </a:lnTo>
                  <a:lnTo>
                    <a:pt x="752856" y="935736"/>
                  </a:lnTo>
                  <a:lnTo>
                    <a:pt x="752856" y="577596"/>
                  </a:lnTo>
                  <a:close/>
                </a:path>
                <a:path w="939164" h="935989">
                  <a:moveTo>
                    <a:pt x="765048" y="381000"/>
                  </a:moveTo>
                  <a:lnTo>
                    <a:pt x="760476" y="381000"/>
                  </a:lnTo>
                  <a:lnTo>
                    <a:pt x="760476" y="765048"/>
                  </a:lnTo>
                  <a:lnTo>
                    <a:pt x="765048" y="765048"/>
                  </a:lnTo>
                  <a:lnTo>
                    <a:pt x="765048" y="381000"/>
                  </a:lnTo>
                  <a:close/>
                </a:path>
                <a:path w="939164" h="935989">
                  <a:moveTo>
                    <a:pt x="778764" y="213360"/>
                  </a:moveTo>
                  <a:lnTo>
                    <a:pt x="774192" y="213360"/>
                  </a:lnTo>
                  <a:lnTo>
                    <a:pt x="774192" y="569976"/>
                  </a:lnTo>
                  <a:lnTo>
                    <a:pt x="778764" y="569976"/>
                  </a:lnTo>
                  <a:lnTo>
                    <a:pt x="778764" y="213360"/>
                  </a:lnTo>
                  <a:close/>
                </a:path>
                <a:path w="939164" h="935989">
                  <a:moveTo>
                    <a:pt x="792480" y="114300"/>
                  </a:moveTo>
                  <a:lnTo>
                    <a:pt x="786384" y="114300"/>
                  </a:lnTo>
                  <a:lnTo>
                    <a:pt x="786384" y="487680"/>
                  </a:lnTo>
                  <a:lnTo>
                    <a:pt x="792480" y="487680"/>
                  </a:lnTo>
                  <a:lnTo>
                    <a:pt x="792480" y="114300"/>
                  </a:lnTo>
                  <a:close/>
                </a:path>
                <a:path w="939164" h="935989">
                  <a:moveTo>
                    <a:pt x="806196" y="138684"/>
                  </a:moveTo>
                  <a:lnTo>
                    <a:pt x="800100" y="138684"/>
                  </a:lnTo>
                  <a:lnTo>
                    <a:pt x="800100" y="501396"/>
                  </a:lnTo>
                  <a:lnTo>
                    <a:pt x="806196" y="501396"/>
                  </a:lnTo>
                  <a:lnTo>
                    <a:pt x="806196" y="138684"/>
                  </a:lnTo>
                  <a:close/>
                </a:path>
                <a:path w="939164" h="935989">
                  <a:moveTo>
                    <a:pt x="818388" y="156972"/>
                  </a:moveTo>
                  <a:lnTo>
                    <a:pt x="813816" y="156972"/>
                  </a:lnTo>
                  <a:lnTo>
                    <a:pt x="813816" y="502920"/>
                  </a:lnTo>
                  <a:lnTo>
                    <a:pt x="818388" y="502920"/>
                  </a:lnTo>
                  <a:lnTo>
                    <a:pt x="818388" y="156972"/>
                  </a:lnTo>
                  <a:close/>
                </a:path>
                <a:path w="939164" h="935989">
                  <a:moveTo>
                    <a:pt x="832104" y="185928"/>
                  </a:moveTo>
                  <a:lnTo>
                    <a:pt x="827532" y="185928"/>
                  </a:lnTo>
                  <a:lnTo>
                    <a:pt x="827532" y="492252"/>
                  </a:lnTo>
                  <a:lnTo>
                    <a:pt x="832104" y="492252"/>
                  </a:lnTo>
                  <a:lnTo>
                    <a:pt x="832104" y="185928"/>
                  </a:lnTo>
                  <a:close/>
                </a:path>
                <a:path w="939164" h="935989">
                  <a:moveTo>
                    <a:pt x="845820" y="188976"/>
                  </a:moveTo>
                  <a:lnTo>
                    <a:pt x="839724" y="188976"/>
                  </a:lnTo>
                  <a:lnTo>
                    <a:pt x="839724" y="509016"/>
                  </a:lnTo>
                  <a:lnTo>
                    <a:pt x="845820" y="509016"/>
                  </a:lnTo>
                  <a:lnTo>
                    <a:pt x="845820" y="188976"/>
                  </a:lnTo>
                  <a:close/>
                </a:path>
                <a:path w="939164" h="935989">
                  <a:moveTo>
                    <a:pt x="859536" y="89916"/>
                  </a:moveTo>
                  <a:lnTo>
                    <a:pt x="853440" y="89916"/>
                  </a:lnTo>
                  <a:lnTo>
                    <a:pt x="853440" y="416052"/>
                  </a:lnTo>
                  <a:lnTo>
                    <a:pt x="859536" y="416052"/>
                  </a:lnTo>
                  <a:lnTo>
                    <a:pt x="859536" y="89916"/>
                  </a:lnTo>
                  <a:close/>
                </a:path>
                <a:path w="939164" h="935989">
                  <a:moveTo>
                    <a:pt x="871728" y="0"/>
                  </a:moveTo>
                  <a:lnTo>
                    <a:pt x="867156" y="0"/>
                  </a:lnTo>
                  <a:lnTo>
                    <a:pt x="867156" y="384048"/>
                  </a:lnTo>
                  <a:lnTo>
                    <a:pt x="871728" y="384048"/>
                  </a:lnTo>
                  <a:lnTo>
                    <a:pt x="871728" y="0"/>
                  </a:lnTo>
                  <a:close/>
                </a:path>
                <a:path w="939164" h="935989">
                  <a:moveTo>
                    <a:pt x="885444" y="36576"/>
                  </a:moveTo>
                  <a:lnTo>
                    <a:pt x="880872" y="36576"/>
                  </a:lnTo>
                  <a:lnTo>
                    <a:pt x="880872" y="385572"/>
                  </a:lnTo>
                  <a:lnTo>
                    <a:pt x="885444" y="385572"/>
                  </a:lnTo>
                  <a:lnTo>
                    <a:pt x="885444" y="36576"/>
                  </a:lnTo>
                  <a:close/>
                </a:path>
                <a:path w="939164" h="935989">
                  <a:moveTo>
                    <a:pt x="899160" y="45720"/>
                  </a:moveTo>
                  <a:lnTo>
                    <a:pt x="893064" y="45720"/>
                  </a:lnTo>
                  <a:lnTo>
                    <a:pt x="893064" y="406908"/>
                  </a:lnTo>
                  <a:lnTo>
                    <a:pt x="899160" y="406908"/>
                  </a:lnTo>
                  <a:lnTo>
                    <a:pt x="899160" y="45720"/>
                  </a:lnTo>
                  <a:close/>
                </a:path>
                <a:path w="939164" h="935989">
                  <a:moveTo>
                    <a:pt x="912876" y="21336"/>
                  </a:moveTo>
                  <a:lnTo>
                    <a:pt x="906780" y="21336"/>
                  </a:lnTo>
                  <a:lnTo>
                    <a:pt x="906780" y="327660"/>
                  </a:lnTo>
                  <a:lnTo>
                    <a:pt x="912876" y="327660"/>
                  </a:lnTo>
                  <a:lnTo>
                    <a:pt x="912876" y="21336"/>
                  </a:lnTo>
                  <a:close/>
                </a:path>
                <a:path w="939164" h="935989">
                  <a:moveTo>
                    <a:pt x="926592" y="100584"/>
                  </a:moveTo>
                  <a:lnTo>
                    <a:pt x="920496" y="100584"/>
                  </a:lnTo>
                  <a:lnTo>
                    <a:pt x="920496" y="388620"/>
                  </a:lnTo>
                  <a:lnTo>
                    <a:pt x="926592" y="388620"/>
                  </a:lnTo>
                  <a:lnTo>
                    <a:pt x="926592" y="100584"/>
                  </a:lnTo>
                  <a:close/>
                </a:path>
                <a:path w="939164" h="935989">
                  <a:moveTo>
                    <a:pt x="938784" y="143256"/>
                  </a:moveTo>
                  <a:lnTo>
                    <a:pt x="934212" y="143256"/>
                  </a:lnTo>
                  <a:lnTo>
                    <a:pt x="934212" y="423672"/>
                  </a:lnTo>
                  <a:lnTo>
                    <a:pt x="938784" y="423672"/>
                  </a:lnTo>
                  <a:lnTo>
                    <a:pt x="938784" y="143256"/>
                  </a:lnTo>
                  <a:close/>
                </a:path>
              </a:pathLst>
            </a:custGeom>
            <a:solidFill>
              <a:srgbClr val="F3E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15028" y="3314699"/>
              <a:ext cx="205740" cy="525780"/>
            </a:xfrm>
            <a:custGeom>
              <a:avLst/>
              <a:gdLst/>
              <a:ahLst/>
              <a:cxnLst/>
              <a:rect l="l" t="t" r="r" b="b"/>
              <a:pathLst>
                <a:path w="205739" h="525779">
                  <a:moveTo>
                    <a:pt x="4572" y="103632"/>
                  </a:moveTo>
                  <a:lnTo>
                    <a:pt x="0" y="103632"/>
                  </a:lnTo>
                  <a:lnTo>
                    <a:pt x="0" y="384048"/>
                  </a:lnTo>
                  <a:lnTo>
                    <a:pt x="4572" y="384048"/>
                  </a:lnTo>
                  <a:lnTo>
                    <a:pt x="4572" y="103632"/>
                  </a:lnTo>
                  <a:close/>
                </a:path>
                <a:path w="205739" h="525779">
                  <a:moveTo>
                    <a:pt x="18288" y="99060"/>
                  </a:moveTo>
                  <a:lnTo>
                    <a:pt x="13716" y="99060"/>
                  </a:lnTo>
                  <a:lnTo>
                    <a:pt x="13716" y="387096"/>
                  </a:lnTo>
                  <a:lnTo>
                    <a:pt x="18288" y="387096"/>
                  </a:lnTo>
                  <a:lnTo>
                    <a:pt x="18288" y="99060"/>
                  </a:lnTo>
                  <a:close/>
                </a:path>
                <a:path w="205739" h="525779">
                  <a:moveTo>
                    <a:pt x="32004" y="42672"/>
                  </a:moveTo>
                  <a:lnTo>
                    <a:pt x="25908" y="42672"/>
                  </a:lnTo>
                  <a:lnTo>
                    <a:pt x="25908" y="359664"/>
                  </a:lnTo>
                  <a:lnTo>
                    <a:pt x="32004" y="359664"/>
                  </a:lnTo>
                  <a:lnTo>
                    <a:pt x="32004" y="42672"/>
                  </a:lnTo>
                  <a:close/>
                </a:path>
                <a:path w="205739" h="525779">
                  <a:moveTo>
                    <a:pt x="45720" y="74676"/>
                  </a:moveTo>
                  <a:lnTo>
                    <a:pt x="39624" y="74676"/>
                  </a:lnTo>
                  <a:lnTo>
                    <a:pt x="39624" y="373380"/>
                  </a:lnTo>
                  <a:lnTo>
                    <a:pt x="45720" y="373380"/>
                  </a:lnTo>
                  <a:lnTo>
                    <a:pt x="45720" y="74676"/>
                  </a:lnTo>
                  <a:close/>
                </a:path>
                <a:path w="205739" h="525779">
                  <a:moveTo>
                    <a:pt x="57912" y="24384"/>
                  </a:moveTo>
                  <a:lnTo>
                    <a:pt x="53340" y="24384"/>
                  </a:lnTo>
                  <a:lnTo>
                    <a:pt x="53340" y="348996"/>
                  </a:lnTo>
                  <a:lnTo>
                    <a:pt x="57912" y="348996"/>
                  </a:lnTo>
                  <a:lnTo>
                    <a:pt x="57912" y="24384"/>
                  </a:lnTo>
                  <a:close/>
                </a:path>
                <a:path w="205739" h="525779">
                  <a:moveTo>
                    <a:pt x="71628" y="0"/>
                  </a:moveTo>
                  <a:lnTo>
                    <a:pt x="67056" y="0"/>
                  </a:lnTo>
                  <a:lnTo>
                    <a:pt x="67056" y="309372"/>
                  </a:lnTo>
                  <a:lnTo>
                    <a:pt x="71628" y="309372"/>
                  </a:lnTo>
                  <a:lnTo>
                    <a:pt x="71628" y="0"/>
                  </a:lnTo>
                  <a:close/>
                </a:path>
                <a:path w="205739" h="525779">
                  <a:moveTo>
                    <a:pt x="85344" y="18288"/>
                  </a:moveTo>
                  <a:lnTo>
                    <a:pt x="79248" y="18288"/>
                  </a:lnTo>
                  <a:lnTo>
                    <a:pt x="79248" y="320040"/>
                  </a:lnTo>
                  <a:lnTo>
                    <a:pt x="85344" y="320040"/>
                  </a:lnTo>
                  <a:lnTo>
                    <a:pt x="85344" y="18288"/>
                  </a:lnTo>
                  <a:close/>
                </a:path>
                <a:path w="205739" h="525779">
                  <a:moveTo>
                    <a:pt x="99060" y="134112"/>
                  </a:moveTo>
                  <a:lnTo>
                    <a:pt x="92964" y="134112"/>
                  </a:lnTo>
                  <a:lnTo>
                    <a:pt x="92964" y="373380"/>
                  </a:lnTo>
                  <a:lnTo>
                    <a:pt x="99060" y="373380"/>
                  </a:lnTo>
                  <a:lnTo>
                    <a:pt x="99060" y="134112"/>
                  </a:lnTo>
                  <a:close/>
                </a:path>
                <a:path w="205739" h="525779">
                  <a:moveTo>
                    <a:pt x="111252" y="188976"/>
                  </a:moveTo>
                  <a:lnTo>
                    <a:pt x="106680" y="188976"/>
                  </a:lnTo>
                  <a:lnTo>
                    <a:pt x="106680" y="402336"/>
                  </a:lnTo>
                  <a:lnTo>
                    <a:pt x="111252" y="402336"/>
                  </a:lnTo>
                  <a:lnTo>
                    <a:pt x="111252" y="188976"/>
                  </a:lnTo>
                  <a:close/>
                </a:path>
                <a:path w="205739" h="525779">
                  <a:moveTo>
                    <a:pt x="124968" y="128016"/>
                  </a:moveTo>
                  <a:lnTo>
                    <a:pt x="120396" y="128016"/>
                  </a:lnTo>
                  <a:lnTo>
                    <a:pt x="120396" y="365760"/>
                  </a:lnTo>
                  <a:lnTo>
                    <a:pt x="124968" y="365760"/>
                  </a:lnTo>
                  <a:lnTo>
                    <a:pt x="124968" y="128016"/>
                  </a:lnTo>
                  <a:close/>
                </a:path>
                <a:path w="205739" h="525779">
                  <a:moveTo>
                    <a:pt x="138684" y="184404"/>
                  </a:moveTo>
                  <a:lnTo>
                    <a:pt x="132588" y="184404"/>
                  </a:lnTo>
                  <a:lnTo>
                    <a:pt x="132588" y="409956"/>
                  </a:lnTo>
                  <a:lnTo>
                    <a:pt x="138684" y="409956"/>
                  </a:lnTo>
                  <a:lnTo>
                    <a:pt x="138684" y="184404"/>
                  </a:lnTo>
                  <a:close/>
                </a:path>
                <a:path w="205739" h="525779">
                  <a:moveTo>
                    <a:pt x="152400" y="205740"/>
                  </a:moveTo>
                  <a:lnTo>
                    <a:pt x="146304" y="205740"/>
                  </a:lnTo>
                  <a:lnTo>
                    <a:pt x="146304" y="440436"/>
                  </a:lnTo>
                  <a:lnTo>
                    <a:pt x="152400" y="440436"/>
                  </a:lnTo>
                  <a:lnTo>
                    <a:pt x="152400" y="205740"/>
                  </a:lnTo>
                  <a:close/>
                </a:path>
                <a:path w="205739" h="525779">
                  <a:moveTo>
                    <a:pt x="164592" y="192024"/>
                  </a:moveTo>
                  <a:lnTo>
                    <a:pt x="160020" y="192024"/>
                  </a:lnTo>
                  <a:lnTo>
                    <a:pt x="160020" y="434340"/>
                  </a:lnTo>
                  <a:lnTo>
                    <a:pt x="164592" y="434340"/>
                  </a:lnTo>
                  <a:lnTo>
                    <a:pt x="164592" y="192024"/>
                  </a:lnTo>
                  <a:close/>
                </a:path>
                <a:path w="205739" h="525779">
                  <a:moveTo>
                    <a:pt x="178308" y="256044"/>
                  </a:moveTo>
                  <a:lnTo>
                    <a:pt x="173736" y="256044"/>
                  </a:lnTo>
                  <a:lnTo>
                    <a:pt x="173736" y="484632"/>
                  </a:lnTo>
                  <a:lnTo>
                    <a:pt x="178308" y="484632"/>
                  </a:lnTo>
                  <a:lnTo>
                    <a:pt x="178308" y="256044"/>
                  </a:lnTo>
                  <a:close/>
                </a:path>
                <a:path w="205739" h="525779">
                  <a:moveTo>
                    <a:pt x="192024" y="324612"/>
                  </a:moveTo>
                  <a:lnTo>
                    <a:pt x="185928" y="324612"/>
                  </a:lnTo>
                  <a:lnTo>
                    <a:pt x="185928" y="525780"/>
                  </a:lnTo>
                  <a:lnTo>
                    <a:pt x="192024" y="525780"/>
                  </a:lnTo>
                  <a:lnTo>
                    <a:pt x="192024" y="324612"/>
                  </a:lnTo>
                  <a:close/>
                </a:path>
                <a:path w="205739" h="525779">
                  <a:moveTo>
                    <a:pt x="205740" y="281940"/>
                  </a:moveTo>
                  <a:lnTo>
                    <a:pt x="199644" y="281940"/>
                  </a:lnTo>
                  <a:lnTo>
                    <a:pt x="199644" y="493776"/>
                  </a:lnTo>
                  <a:lnTo>
                    <a:pt x="205740" y="493776"/>
                  </a:lnTo>
                  <a:lnTo>
                    <a:pt x="205740" y="281940"/>
                  </a:lnTo>
                  <a:close/>
                </a:path>
              </a:pathLst>
            </a:custGeom>
            <a:solidFill>
              <a:srgbClr val="F3E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8180" y="3435095"/>
              <a:ext cx="940435" cy="777240"/>
            </a:xfrm>
            <a:custGeom>
              <a:avLst/>
              <a:gdLst/>
              <a:ahLst/>
              <a:cxnLst/>
              <a:rect l="l" t="t" r="r" b="b"/>
              <a:pathLst>
                <a:path w="940435" h="777239">
                  <a:moveTo>
                    <a:pt x="6096" y="775716"/>
                  </a:moveTo>
                  <a:lnTo>
                    <a:pt x="0" y="775716"/>
                  </a:lnTo>
                  <a:lnTo>
                    <a:pt x="0" y="777240"/>
                  </a:lnTo>
                  <a:lnTo>
                    <a:pt x="6096" y="777240"/>
                  </a:lnTo>
                  <a:lnTo>
                    <a:pt x="6096" y="775716"/>
                  </a:lnTo>
                  <a:close/>
                </a:path>
                <a:path w="940435" h="777239">
                  <a:moveTo>
                    <a:pt x="19812" y="516636"/>
                  </a:moveTo>
                  <a:lnTo>
                    <a:pt x="13716" y="516636"/>
                  </a:lnTo>
                  <a:lnTo>
                    <a:pt x="13716" y="534924"/>
                  </a:lnTo>
                  <a:lnTo>
                    <a:pt x="19812" y="534924"/>
                  </a:lnTo>
                  <a:lnTo>
                    <a:pt x="19812" y="516636"/>
                  </a:lnTo>
                  <a:close/>
                </a:path>
                <a:path w="940435" h="777239">
                  <a:moveTo>
                    <a:pt x="32004" y="775716"/>
                  </a:moveTo>
                  <a:lnTo>
                    <a:pt x="27432" y="775716"/>
                  </a:lnTo>
                  <a:lnTo>
                    <a:pt x="27432" y="777240"/>
                  </a:lnTo>
                  <a:lnTo>
                    <a:pt x="32004" y="777240"/>
                  </a:lnTo>
                  <a:lnTo>
                    <a:pt x="32004" y="775716"/>
                  </a:lnTo>
                  <a:close/>
                </a:path>
                <a:path w="940435" h="777239">
                  <a:moveTo>
                    <a:pt x="45720" y="499872"/>
                  </a:moveTo>
                  <a:lnTo>
                    <a:pt x="41148" y="499872"/>
                  </a:lnTo>
                  <a:lnTo>
                    <a:pt x="41148" y="516636"/>
                  </a:lnTo>
                  <a:lnTo>
                    <a:pt x="45720" y="516636"/>
                  </a:lnTo>
                  <a:lnTo>
                    <a:pt x="45720" y="499872"/>
                  </a:lnTo>
                  <a:close/>
                </a:path>
                <a:path w="940435" h="777239">
                  <a:moveTo>
                    <a:pt x="59436" y="405384"/>
                  </a:moveTo>
                  <a:lnTo>
                    <a:pt x="53340" y="405384"/>
                  </a:lnTo>
                  <a:lnTo>
                    <a:pt x="53340" y="423672"/>
                  </a:lnTo>
                  <a:lnTo>
                    <a:pt x="59436" y="423672"/>
                  </a:lnTo>
                  <a:lnTo>
                    <a:pt x="59436" y="405384"/>
                  </a:lnTo>
                  <a:close/>
                </a:path>
                <a:path w="940435" h="777239">
                  <a:moveTo>
                    <a:pt x="73152" y="423672"/>
                  </a:moveTo>
                  <a:lnTo>
                    <a:pt x="67056" y="423672"/>
                  </a:lnTo>
                  <a:lnTo>
                    <a:pt x="67056" y="428244"/>
                  </a:lnTo>
                  <a:lnTo>
                    <a:pt x="73152" y="428244"/>
                  </a:lnTo>
                  <a:lnTo>
                    <a:pt x="73152" y="423672"/>
                  </a:lnTo>
                  <a:close/>
                </a:path>
                <a:path w="940435" h="777239">
                  <a:moveTo>
                    <a:pt x="85344" y="394716"/>
                  </a:moveTo>
                  <a:lnTo>
                    <a:pt x="80772" y="394716"/>
                  </a:lnTo>
                  <a:lnTo>
                    <a:pt x="80772" y="452628"/>
                  </a:lnTo>
                  <a:lnTo>
                    <a:pt x="85344" y="452628"/>
                  </a:lnTo>
                  <a:lnTo>
                    <a:pt x="85344" y="394716"/>
                  </a:lnTo>
                  <a:close/>
                </a:path>
                <a:path w="940435" h="777239">
                  <a:moveTo>
                    <a:pt x="99060" y="388620"/>
                  </a:moveTo>
                  <a:lnTo>
                    <a:pt x="94488" y="388620"/>
                  </a:lnTo>
                  <a:lnTo>
                    <a:pt x="94488" y="437388"/>
                  </a:lnTo>
                  <a:lnTo>
                    <a:pt x="99060" y="437388"/>
                  </a:lnTo>
                  <a:lnTo>
                    <a:pt x="99060" y="388620"/>
                  </a:lnTo>
                  <a:close/>
                </a:path>
                <a:path w="940435" h="777239">
                  <a:moveTo>
                    <a:pt x="112776" y="374904"/>
                  </a:moveTo>
                  <a:lnTo>
                    <a:pt x="106680" y="374904"/>
                  </a:lnTo>
                  <a:lnTo>
                    <a:pt x="106680" y="431292"/>
                  </a:lnTo>
                  <a:lnTo>
                    <a:pt x="112776" y="431292"/>
                  </a:lnTo>
                  <a:lnTo>
                    <a:pt x="112776" y="374904"/>
                  </a:lnTo>
                  <a:close/>
                </a:path>
                <a:path w="940435" h="777239">
                  <a:moveTo>
                    <a:pt x="126492" y="268224"/>
                  </a:moveTo>
                  <a:lnTo>
                    <a:pt x="120396" y="268224"/>
                  </a:lnTo>
                  <a:lnTo>
                    <a:pt x="120396" y="434340"/>
                  </a:lnTo>
                  <a:lnTo>
                    <a:pt x="126492" y="434340"/>
                  </a:lnTo>
                  <a:lnTo>
                    <a:pt x="126492" y="268224"/>
                  </a:lnTo>
                  <a:close/>
                </a:path>
                <a:path w="940435" h="777239">
                  <a:moveTo>
                    <a:pt x="138671" y="281940"/>
                  </a:moveTo>
                  <a:lnTo>
                    <a:pt x="134112" y="281940"/>
                  </a:lnTo>
                  <a:lnTo>
                    <a:pt x="134112" y="437388"/>
                  </a:lnTo>
                  <a:lnTo>
                    <a:pt x="138671" y="437388"/>
                  </a:lnTo>
                  <a:lnTo>
                    <a:pt x="138671" y="281940"/>
                  </a:lnTo>
                  <a:close/>
                </a:path>
                <a:path w="940435" h="777239">
                  <a:moveTo>
                    <a:pt x="152400" y="260604"/>
                  </a:moveTo>
                  <a:lnTo>
                    <a:pt x="147828" y="260604"/>
                  </a:lnTo>
                  <a:lnTo>
                    <a:pt x="147828" y="434340"/>
                  </a:lnTo>
                  <a:lnTo>
                    <a:pt x="152400" y="434340"/>
                  </a:lnTo>
                  <a:lnTo>
                    <a:pt x="152400" y="260604"/>
                  </a:lnTo>
                  <a:close/>
                </a:path>
                <a:path w="940435" h="777239">
                  <a:moveTo>
                    <a:pt x="166116" y="225552"/>
                  </a:moveTo>
                  <a:lnTo>
                    <a:pt x="160020" y="225552"/>
                  </a:lnTo>
                  <a:lnTo>
                    <a:pt x="160020" y="394716"/>
                  </a:lnTo>
                  <a:lnTo>
                    <a:pt x="166116" y="394716"/>
                  </a:lnTo>
                  <a:lnTo>
                    <a:pt x="166116" y="225552"/>
                  </a:lnTo>
                  <a:close/>
                </a:path>
                <a:path w="940435" h="777239">
                  <a:moveTo>
                    <a:pt x="179832" y="196596"/>
                  </a:moveTo>
                  <a:lnTo>
                    <a:pt x="173736" y="196596"/>
                  </a:lnTo>
                  <a:lnTo>
                    <a:pt x="173736" y="373380"/>
                  </a:lnTo>
                  <a:lnTo>
                    <a:pt x="179832" y="373380"/>
                  </a:lnTo>
                  <a:lnTo>
                    <a:pt x="179832" y="196596"/>
                  </a:lnTo>
                  <a:close/>
                </a:path>
                <a:path w="940435" h="777239">
                  <a:moveTo>
                    <a:pt x="192024" y="92964"/>
                  </a:moveTo>
                  <a:lnTo>
                    <a:pt x="187452" y="92964"/>
                  </a:lnTo>
                  <a:lnTo>
                    <a:pt x="187452" y="345948"/>
                  </a:lnTo>
                  <a:lnTo>
                    <a:pt x="192024" y="345948"/>
                  </a:lnTo>
                  <a:lnTo>
                    <a:pt x="192024" y="92964"/>
                  </a:lnTo>
                  <a:close/>
                </a:path>
                <a:path w="940435" h="777239">
                  <a:moveTo>
                    <a:pt x="205740" y="0"/>
                  </a:moveTo>
                  <a:lnTo>
                    <a:pt x="201168" y="0"/>
                  </a:lnTo>
                  <a:lnTo>
                    <a:pt x="201168" y="316992"/>
                  </a:lnTo>
                  <a:lnTo>
                    <a:pt x="205740" y="316992"/>
                  </a:lnTo>
                  <a:lnTo>
                    <a:pt x="205740" y="0"/>
                  </a:lnTo>
                  <a:close/>
                </a:path>
                <a:path w="940435" h="777239">
                  <a:moveTo>
                    <a:pt x="219456" y="150876"/>
                  </a:moveTo>
                  <a:lnTo>
                    <a:pt x="214884" y="150876"/>
                  </a:lnTo>
                  <a:lnTo>
                    <a:pt x="214884" y="441960"/>
                  </a:lnTo>
                  <a:lnTo>
                    <a:pt x="219456" y="441960"/>
                  </a:lnTo>
                  <a:lnTo>
                    <a:pt x="219456" y="150876"/>
                  </a:lnTo>
                  <a:close/>
                </a:path>
                <a:path w="940435" h="777239">
                  <a:moveTo>
                    <a:pt x="233172" y="149352"/>
                  </a:moveTo>
                  <a:lnTo>
                    <a:pt x="227076" y="149352"/>
                  </a:lnTo>
                  <a:lnTo>
                    <a:pt x="227076" y="452628"/>
                  </a:lnTo>
                  <a:lnTo>
                    <a:pt x="233172" y="452628"/>
                  </a:lnTo>
                  <a:lnTo>
                    <a:pt x="233172" y="149352"/>
                  </a:lnTo>
                  <a:close/>
                </a:path>
                <a:path w="940435" h="777239">
                  <a:moveTo>
                    <a:pt x="246888" y="65532"/>
                  </a:moveTo>
                  <a:lnTo>
                    <a:pt x="240792" y="65532"/>
                  </a:lnTo>
                  <a:lnTo>
                    <a:pt x="240792" y="438912"/>
                  </a:lnTo>
                  <a:lnTo>
                    <a:pt x="246888" y="438912"/>
                  </a:lnTo>
                  <a:lnTo>
                    <a:pt x="246888" y="65532"/>
                  </a:lnTo>
                  <a:close/>
                </a:path>
                <a:path w="940435" h="777239">
                  <a:moveTo>
                    <a:pt x="259080" y="68580"/>
                  </a:moveTo>
                  <a:lnTo>
                    <a:pt x="254508" y="68580"/>
                  </a:lnTo>
                  <a:lnTo>
                    <a:pt x="254508" y="480060"/>
                  </a:lnTo>
                  <a:lnTo>
                    <a:pt x="259080" y="480060"/>
                  </a:lnTo>
                  <a:lnTo>
                    <a:pt x="259080" y="68580"/>
                  </a:lnTo>
                  <a:close/>
                </a:path>
                <a:path w="940435" h="777239">
                  <a:moveTo>
                    <a:pt x="272796" y="117360"/>
                  </a:moveTo>
                  <a:lnTo>
                    <a:pt x="268224" y="117360"/>
                  </a:lnTo>
                  <a:lnTo>
                    <a:pt x="268224" y="537972"/>
                  </a:lnTo>
                  <a:lnTo>
                    <a:pt x="272796" y="537972"/>
                  </a:lnTo>
                  <a:lnTo>
                    <a:pt x="272796" y="117360"/>
                  </a:lnTo>
                  <a:close/>
                </a:path>
                <a:path w="940435" h="777239">
                  <a:moveTo>
                    <a:pt x="286512" y="97548"/>
                  </a:moveTo>
                  <a:lnTo>
                    <a:pt x="280416" y="97548"/>
                  </a:lnTo>
                  <a:lnTo>
                    <a:pt x="280416" y="534924"/>
                  </a:lnTo>
                  <a:lnTo>
                    <a:pt x="286512" y="534924"/>
                  </a:lnTo>
                  <a:lnTo>
                    <a:pt x="286512" y="97548"/>
                  </a:lnTo>
                  <a:close/>
                </a:path>
                <a:path w="940435" h="777239">
                  <a:moveTo>
                    <a:pt x="300228" y="108204"/>
                  </a:moveTo>
                  <a:lnTo>
                    <a:pt x="294132" y="108204"/>
                  </a:lnTo>
                  <a:lnTo>
                    <a:pt x="294132" y="551688"/>
                  </a:lnTo>
                  <a:lnTo>
                    <a:pt x="300228" y="551688"/>
                  </a:lnTo>
                  <a:lnTo>
                    <a:pt x="300228" y="108204"/>
                  </a:lnTo>
                  <a:close/>
                </a:path>
                <a:path w="940435" h="777239">
                  <a:moveTo>
                    <a:pt x="312420" y="92964"/>
                  </a:moveTo>
                  <a:lnTo>
                    <a:pt x="307848" y="92964"/>
                  </a:lnTo>
                  <a:lnTo>
                    <a:pt x="307848" y="566928"/>
                  </a:lnTo>
                  <a:lnTo>
                    <a:pt x="312420" y="566928"/>
                  </a:lnTo>
                  <a:lnTo>
                    <a:pt x="312420" y="92964"/>
                  </a:lnTo>
                  <a:close/>
                </a:path>
                <a:path w="940435" h="777239">
                  <a:moveTo>
                    <a:pt x="326136" y="114312"/>
                  </a:moveTo>
                  <a:lnTo>
                    <a:pt x="321564" y="114312"/>
                  </a:lnTo>
                  <a:lnTo>
                    <a:pt x="321564" y="585216"/>
                  </a:lnTo>
                  <a:lnTo>
                    <a:pt x="326136" y="585216"/>
                  </a:lnTo>
                  <a:lnTo>
                    <a:pt x="326136" y="114312"/>
                  </a:lnTo>
                  <a:close/>
                </a:path>
                <a:path w="940435" h="777239">
                  <a:moveTo>
                    <a:pt x="339852" y="47244"/>
                  </a:moveTo>
                  <a:lnTo>
                    <a:pt x="333756" y="47244"/>
                  </a:lnTo>
                  <a:lnTo>
                    <a:pt x="333756" y="583692"/>
                  </a:lnTo>
                  <a:lnTo>
                    <a:pt x="339852" y="583692"/>
                  </a:lnTo>
                  <a:lnTo>
                    <a:pt x="339852" y="47244"/>
                  </a:lnTo>
                  <a:close/>
                </a:path>
                <a:path w="940435" h="777239">
                  <a:moveTo>
                    <a:pt x="353568" y="86868"/>
                  </a:moveTo>
                  <a:lnTo>
                    <a:pt x="347472" y="86868"/>
                  </a:lnTo>
                  <a:lnTo>
                    <a:pt x="347472" y="612648"/>
                  </a:lnTo>
                  <a:lnTo>
                    <a:pt x="353568" y="612648"/>
                  </a:lnTo>
                  <a:lnTo>
                    <a:pt x="353568" y="86868"/>
                  </a:lnTo>
                  <a:close/>
                </a:path>
                <a:path w="940435" h="777239">
                  <a:moveTo>
                    <a:pt x="365760" y="196596"/>
                  </a:moveTo>
                  <a:lnTo>
                    <a:pt x="361188" y="196596"/>
                  </a:lnTo>
                  <a:lnTo>
                    <a:pt x="361188" y="633984"/>
                  </a:lnTo>
                  <a:lnTo>
                    <a:pt x="365760" y="633984"/>
                  </a:lnTo>
                  <a:lnTo>
                    <a:pt x="365760" y="196596"/>
                  </a:lnTo>
                  <a:close/>
                </a:path>
                <a:path w="940435" h="777239">
                  <a:moveTo>
                    <a:pt x="379476" y="128016"/>
                  </a:moveTo>
                  <a:lnTo>
                    <a:pt x="374904" y="128016"/>
                  </a:lnTo>
                  <a:lnTo>
                    <a:pt x="374904" y="615696"/>
                  </a:lnTo>
                  <a:lnTo>
                    <a:pt x="379476" y="615696"/>
                  </a:lnTo>
                  <a:lnTo>
                    <a:pt x="379476" y="128016"/>
                  </a:lnTo>
                  <a:close/>
                </a:path>
                <a:path w="940435" h="777239">
                  <a:moveTo>
                    <a:pt x="393192" y="76200"/>
                  </a:moveTo>
                  <a:lnTo>
                    <a:pt x="387096" y="76200"/>
                  </a:lnTo>
                  <a:lnTo>
                    <a:pt x="387096" y="633984"/>
                  </a:lnTo>
                  <a:lnTo>
                    <a:pt x="393192" y="633984"/>
                  </a:lnTo>
                  <a:lnTo>
                    <a:pt x="393192" y="76200"/>
                  </a:lnTo>
                  <a:close/>
                </a:path>
                <a:path w="940435" h="777239">
                  <a:moveTo>
                    <a:pt x="406908" y="121920"/>
                  </a:moveTo>
                  <a:lnTo>
                    <a:pt x="400812" y="121920"/>
                  </a:lnTo>
                  <a:lnTo>
                    <a:pt x="400812" y="644652"/>
                  </a:lnTo>
                  <a:lnTo>
                    <a:pt x="406908" y="644652"/>
                  </a:lnTo>
                  <a:lnTo>
                    <a:pt x="406908" y="121920"/>
                  </a:lnTo>
                  <a:close/>
                </a:path>
                <a:path w="940435" h="777239">
                  <a:moveTo>
                    <a:pt x="419100" y="193548"/>
                  </a:moveTo>
                  <a:lnTo>
                    <a:pt x="414528" y="193548"/>
                  </a:lnTo>
                  <a:lnTo>
                    <a:pt x="414528" y="641604"/>
                  </a:lnTo>
                  <a:lnTo>
                    <a:pt x="419100" y="641604"/>
                  </a:lnTo>
                  <a:lnTo>
                    <a:pt x="419100" y="193548"/>
                  </a:lnTo>
                  <a:close/>
                </a:path>
                <a:path w="940435" h="777239">
                  <a:moveTo>
                    <a:pt x="432816" y="199644"/>
                  </a:moveTo>
                  <a:lnTo>
                    <a:pt x="428244" y="199644"/>
                  </a:lnTo>
                  <a:lnTo>
                    <a:pt x="428244" y="598932"/>
                  </a:lnTo>
                  <a:lnTo>
                    <a:pt x="432816" y="598932"/>
                  </a:lnTo>
                  <a:lnTo>
                    <a:pt x="432816" y="199644"/>
                  </a:lnTo>
                  <a:close/>
                </a:path>
                <a:path w="940435" h="777239">
                  <a:moveTo>
                    <a:pt x="446532" y="260604"/>
                  </a:moveTo>
                  <a:lnTo>
                    <a:pt x="440436" y="260604"/>
                  </a:lnTo>
                  <a:lnTo>
                    <a:pt x="440436" y="620268"/>
                  </a:lnTo>
                  <a:lnTo>
                    <a:pt x="446532" y="620268"/>
                  </a:lnTo>
                  <a:lnTo>
                    <a:pt x="446532" y="260604"/>
                  </a:lnTo>
                  <a:close/>
                </a:path>
                <a:path w="940435" h="777239">
                  <a:moveTo>
                    <a:pt x="460248" y="224028"/>
                  </a:moveTo>
                  <a:lnTo>
                    <a:pt x="454152" y="224028"/>
                  </a:lnTo>
                  <a:lnTo>
                    <a:pt x="454152" y="499872"/>
                  </a:lnTo>
                  <a:lnTo>
                    <a:pt x="460248" y="499872"/>
                  </a:lnTo>
                  <a:lnTo>
                    <a:pt x="460248" y="224028"/>
                  </a:lnTo>
                  <a:close/>
                </a:path>
                <a:path w="940435" h="777239">
                  <a:moveTo>
                    <a:pt x="472440" y="289560"/>
                  </a:moveTo>
                  <a:lnTo>
                    <a:pt x="467868" y="289560"/>
                  </a:lnTo>
                  <a:lnTo>
                    <a:pt x="467868" y="487680"/>
                  </a:lnTo>
                  <a:lnTo>
                    <a:pt x="472440" y="487680"/>
                  </a:lnTo>
                  <a:lnTo>
                    <a:pt x="472440" y="289560"/>
                  </a:lnTo>
                  <a:close/>
                </a:path>
                <a:path w="940435" h="777239">
                  <a:moveTo>
                    <a:pt x="486156" y="295656"/>
                  </a:moveTo>
                  <a:lnTo>
                    <a:pt x="481584" y="295656"/>
                  </a:lnTo>
                  <a:lnTo>
                    <a:pt x="481584" y="495300"/>
                  </a:lnTo>
                  <a:lnTo>
                    <a:pt x="486156" y="495300"/>
                  </a:lnTo>
                  <a:lnTo>
                    <a:pt x="486156" y="295656"/>
                  </a:lnTo>
                  <a:close/>
                </a:path>
                <a:path w="940435" h="777239">
                  <a:moveTo>
                    <a:pt x="499872" y="402336"/>
                  </a:moveTo>
                  <a:lnTo>
                    <a:pt x="493776" y="402336"/>
                  </a:lnTo>
                  <a:lnTo>
                    <a:pt x="493776" y="510540"/>
                  </a:lnTo>
                  <a:lnTo>
                    <a:pt x="499872" y="510540"/>
                  </a:lnTo>
                  <a:lnTo>
                    <a:pt x="499872" y="402336"/>
                  </a:lnTo>
                  <a:close/>
                </a:path>
                <a:path w="940435" h="777239">
                  <a:moveTo>
                    <a:pt x="513588" y="399288"/>
                  </a:moveTo>
                  <a:lnTo>
                    <a:pt x="507492" y="399288"/>
                  </a:lnTo>
                  <a:lnTo>
                    <a:pt x="507492" y="509016"/>
                  </a:lnTo>
                  <a:lnTo>
                    <a:pt x="513588" y="509016"/>
                  </a:lnTo>
                  <a:lnTo>
                    <a:pt x="513588" y="399288"/>
                  </a:lnTo>
                  <a:close/>
                </a:path>
                <a:path w="940435" h="777239">
                  <a:moveTo>
                    <a:pt x="525780" y="342900"/>
                  </a:moveTo>
                  <a:lnTo>
                    <a:pt x="521208" y="342900"/>
                  </a:lnTo>
                  <a:lnTo>
                    <a:pt x="521208" y="505968"/>
                  </a:lnTo>
                  <a:lnTo>
                    <a:pt x="525780" y="505968"/>
                  </a:lnTo>
                  <a:lnTo>
                    <a:pt x="525780" y="342900"/>
                  </a:lnTo>
                  <a:close/>
                </a:path>
                <a:path w="940435" h="777239">
                  <a:moveTo>
                    <a:pt x="539496" y="298704"/>
                  </a:moveTo>
                  <a:lnTo>
                    <a:pt x="534924" y="298704"/>
                  </a:lnTo>
                  <a:lnTo>
                    <a:pt x="534924" y="487680"/>
                  </a:lnTo>
                  <a:lnTo>
                    <a:pt x="539496" y="487680"/>
                  </a:lnTo>
                  <a:lnTo>
                    <a:pt x="539496" y="298704"/>
                  </a:lnTo>
                  <a:close/>
                </a:path>
                <a:path w="940435" h="777239">
                  <a:moveTo>
                    <a:pt x="553212" y="359664"/>
                  </a:moveTo>
                  <a:lnTo>
                    <a:pt x="547116" y="359664"/>
                  </a:lnTo>
                  <a:lnTo>
                    <a:pt x="547116" y="473964"/>
                  </a:lnTo>
                  <a:lnTo>
                    <a:pt x="553212" y="473964"/>
                  </a:lnTo>
                  <a:lnTo>
                    <a:pt x="553212" y="359664"/>
                  </a:lnTo>
                  <a:close/>
                </a:path>
                <a:path w="940435" h="777239">
                  <a:moveTo>
                    <a:pt x="566928" y="374904"/>
                  </a:moveTo>
                  <a:lnTo>
                    <a:pt x="560832" y="374904"/>
                  </a:lnTo>
                  <a:lnTo>
                    <a:pt x="560832" y="469392"/>
                  </a:lnTo>
                  <a:lnTo>
                    <a:pt x="566928" y="469392"/>
                  </a:lnTo>
                  <a:lnTo>
                    <a:pt x="566928" y="374904"/>
                  </a:lnTo>
                  <a:close/>
                </a:path>
                <a:path w="940435" h="777239">
                  <a:moveTo>
                    <a:pt x="579120" y="316992"/>
                  </a:moveTo>
                  <a:lnTo>
                    <a:pt x="574548" y="316992"/>
                  </a:lnTo>
                  <a:lnTo>
                    <a:pt x="574548" y="469392"/>
                  </a:lnTo>
                  <a:lnTo>
                    <a:pt x="579120" y="469392"/>
                  </a:lnTo>
                  <a:lnTo>
                    <a:pt x="579120" y="316992"/>
                  </a:lnTo>
                  <a:close/>
                </a:path>
                <a:path w="940435" h="777239">
                  <a:moveTo>
                    <a:pt x="592836" y="277368"/>
                  </a:moveTo>
                  <a:lnTo>
                    <a:pt x="588264" y="277368"/>
                  </a:lnTo>
                  <a:lnTo>
                    <a:pt x="588264" y="473964"/>
                  </a:lnTo>
                  <a:lnTo>
                    <a:pt x="592836" y="473964"/>
                  </a:lnTo>
                  <a:lnTo>
                    <a:pt x="592836" y="277368"/>
                  </a:lnTo>
                  <a:close/>
                </a:path>
                <a:path w="940435" h="777239">
                  <a:moveTo>
                    <a:pt x="606552" y="257556"/>
                  </a:moveTo>
                  <a:lnTo>
                    <a:pt x="600456" y="257556"/>
                  </a:lnTo>
                  <a:lnTo>
                    <a:pt x="600456" y="452628"/>
                  </a:lnTo>
                  <a:lnTo>
                    <a:pt x="606552" y="452628"/>
                  </a:lnTo>
                  <a:lnTo>
                    <a:pt x="606552" y="257556"/>
                  </a:lnTo>
                  <a:close/>
                </a:path>
                <a:path w="940435" h="777239">
                  <a:moveTo>
                    <a:pt x="620268" y="303276"/>
                  </a:moveTo>
                  <a:lnTo>
                    <a:pt x="614172" y="303276"/>
                  </a:lnTo>
                  <a:lnTo>
                    <a:pt x="614172" y="594360"/>
                  </a:lnTo>
                  <a:lnTo>
                    <a:pt x="620268" y="594360"/>
                  </a:lnTo>
                  <a:lnTo>
                    <a:pt x="620268" y="303276"/>
                  </a:lnTo>
                  <a:close/>
                </a:path>
                <a:path w="940435" h="777239">
                  <a:moveTo>
                    <a:pt x="632460" y="257556"/>
                  </a:moveTo>
                  <a:lnTo>
                    <a:pt x="627888" y="257556"/>
                  </a:lnTo>
                  <a:lnTo>
                    <a:pt x="627888" y="598932"/>
                  </a:lnTo>
                  <a:lnTo>
                    <a:pt x="632460" y="598932"/>
                  </a:lnTo>
                  <a:lnTo>
                    <a:pt x="632460" y="257556"/>
                  </a:lnTo>
                  <a:close/>
                </a:path>
                <a:path w="940435" h="777239">
                  <a:moveTo>
                    <a:pt x="646176" y="204216"/>
                  </a:moveTo>
                  <a:lnTo>
                    <a:pt x="641604" y="204216"/>
                  </a:lnTo>
                  <a:lnTo>
                    <a:pt x="641604" y="556260"/>
                  </a:lnTo>
                  <a:lnTo>
                    <a:pt x="646176" y="556260"/>
                  </a:lnTo>
                  <a:lnTo>
                    <a:pt x="646176" y="204216"/>
                  </a:lnTo>
                  <a:close/>
                </a:path>
                <a:path w="940435" h="777239">
                  <a:moveTo>
                    <a:pt x="659892" y="150876"/>
                  </a:moveTo>
                  <a:lnTo>
                    <a:pt x="653796" y="150876"/>
                  </a:lnTo>
                  <a:lnTo>
                    <a:pt x="653796" y="598932"/>
                  </a:lnTo>
                  <a:lnTo>
                    <a:pt x="659892" y="598932"/>
                  </a:lnTo>
                  <a:lnTo>
                    <a:pt x="659892" y="150876"/>
                  </a:lnTo>
                  <a:close/>
                </a:path>
                <a:path w="940435" h="777239">
                  <a:moveTo>
                    <a:pt x="673608" y="82296"/>
                  </a:moveTo>
                  <a:lnTo>
                    <a:pt x="667512" y="82296"/>
                  </a:lnTo>
                  <a:lnTo>
                    <a:pt x="667512" y="510540"/>
                  </a:lnTo>
                  <a:lnTo>
                    <a:pt x="673608" y="510540"/>
                  </a:lnTo>
                  <a:lnTo>
                    <a:pt x="673608" y="82296"/>
                  </a:lnTo>
                  <a:close/>
                </a:path>
                <a:path w="940435" h="777239">
                  <a:moveTo>
                    <a:pt x="685800" y="82296"/>
                  </a:moveTo>
                  <a:lnTo>
                    <a:pt x="681228" y="82296"/>
                  </a:lnTo>
                  <a:lnTo>
                    <a:pt x="681228" y="502920"/>
                  </a:lnTo>
                  <a:lnTo>
                    <a:pt x="685800" y="502920"/>
                  </a:lnTo>
                  <a:lnTo>
                    <a:pt x="685800" y="82296"/>
                  </a:lnTo>
                  <a:close/>
                </a:path>
                <a:path w="940435" h="777239">
                  <a:moveTo>
                    <a:pt x="699516" y="236220"/>
                  </a:moveTo>
                  <a:lnTo>
                    <a:pt x="694944" y="236220"/>
                  </a:lnTo>
                  <a:lnTo>
                    <a:pt x="694944" y="585216"/>
                  </a:lnTo>
                  <a:lnTo>
                    <a:pt x="699516" y="585216"/>
                  </a:lnTo>
                  <a:lnTo>
                    <a:pt x="699516" y="236220"/>
                  </a:lnTo>
                  <a:close/>
                </a:path>
                <a:path w="940435" h="777239">
                  <a:moveTo>
                    <a:pt x="713232" y="284988"/>
                  </a:moveTo>
                  <a:lnTo>
                    <a:pt x="707136" y="284988"/>
                  </a:lnTo>
                  <a:lnTo>
                    <a:pt x="707136" y="638556"/>
                  </a:lnTo>
                  <a:lnTo>
                    <a:pt x="713232" y="638556"/>
                  </a:lnTo>
                  <a:lnTo>
                    <a:pt x="713232" y="284988"/>
                  </a:lnTo>
                  <a:close/>
                </a:path>
                <a:path w="940435" h="777239">
                  <a:moveTo>
                    <a:pt x="726948" y="288036"/>
                  </a:moveTo>
                  <a:lnTo>
                    <a:pt x="720852" y="288036"/>
                  </a:lnTo>
                  <a:lnTo>
                    <a:pt x="720852" y="626364"/>
                  </a:lnTo>
                  <a:lnTo>
                    <a:pt x="726948" y="626364"/>
                  </a:lnTo>
                  <a:lnTo>
                    <a:pt x="726948" y="288036"/>
                  </a:lnTo>
                  <a:close/>
                </a:path>
                <a:path w="940435" h="777239">
                  <a:moveTo>
                    <a:pt x="739140" y="268224"/>
                  </a:moveTo>
                  <a:lnTo>
                    <a:pt x="734568" y="268224"/>
                  </a:lnTo>
                  <a:lnTo>
                    <a:pt x="734568" y="595884"/>
                  </a:lnTo>
                  <a:lnTo>
                    <a:pt x="739140" y="595884"/>
                  </a:lnTo>
                  <a:lnTo>
                    <a:pt x="739140" y="268224"/>
                  </a:lnTo>
                  <a:close/>
                </a:path>
                <a:path w="940435" h="777239">
                  <a:moveTo>
                    <a:pt x="752856" y="231648"/>
                  </a:moveTo>
                  <a:lnTo>
                    <a:pt x="748284" y="231648"/>
                  </a:lnTo>
                  <a:lnTo>
                    <a:pt x="748284" y="548640"/>
                  </a:lnTo>
                  <a:lnTo>
                    <a:pt x="752856" y="548640"/>
                  </a:lnTo>
                  <a:lnTo>
                    <a:pt x="752856" y="231648"/>
                  </a:lnTo>
                  <a:close/>
                </a:path>
                <a:path w="940435" h="777239">
                  <a:moveTo>
                    <a:pt x="766572" y="196596"/>
                  </a:moveTo>
                  <a:lnTo>
                    <a:pt x="760476" y="196596"/>
                  </a:lnTo>
                  <a:lnTo>
                    <a:pt x="760476" y="498348"/>
                  </a:lnTo>
                  <a:lnTo>
                    <a:pt x="766572" y="498348"/>
                  </a:lnTo>
                  <a:lnTo>
                    <a:pt x="766572" y="196596"/>
                  </a:lnTo>
                  <a:close/>
                </a:path>
                <a:path w="940435" h="777239">
                  <a:moveTo>
                    <a:pt x="780288" y="242316"/>
                  </a:moveTo>
                  <a:lnTo>
                    <a:pt x="774192" y="242316"/>
                  </a:lnTo>
                  <a:lnTo>
                    <a:pt x="774192" y="510540"/>
                  </a:lnTo>
                  <a:lnTo>
                    <a:pt x="780288" y="510540"/>
                  </a:lnTo>
                  <a:lnTo>
                    <a:pt x="780288" y="242316"/>
                  </a:lnTo>
                  <a:close/>
                </a:path>
                <a:path w="940435" h="777239">
                  <a:moveTo>
                    <a:pt x="792480" y="236220"/>
                  </a:moveTo>
                  <a:lnTo>
                    <a:pt x="787908" y="236220"/>
                  </a:lnTo>
                  <a:lnTo>
                    <a:pt x="787908" y="502920"/>
                  </a:lnTo>
                  <a:lnTo>
                    <a:pt x="792480" y="502920"/>
                  </a:lnTo>
                  <a:lnTo>
                    <a:pt x="792480" y="236220"/>
                  </a:lnTo>
                  <a:close/>
                </a:path>
                <a:path w="940435" h="777239">
                  <a:moveTo>
                    <a:pt x="806196" y="202692"/>
                  </a:moveTo>
                  <a:lnTo>
                    <a:pt x="801624" y="202692"/>
                  </a:lnTo>
                  <a:lnTo>
                    <a:pt x="801624" y="466344"/>
                  </a:lnTo>
                  <a:lnTo>
                    <a:pt x="806196" y="466344"/>
                  </a:lnTo>
                  <a:lnTo>
                    <a:pt x="806196" y="202692"/>
                  </a:lnTo>
                  <a:close/>
                </a:path>
                <a:path w="940435" h="777239">
                  <a:moveTo>
                    <a:pt x="819912" y="181356"/>
                  </a:moveTo>
                  <a:lnTo>
                    <a:pt x="813816" y="181356"/>
                  </a:lnTo>
                  <a:lnTo>
                    <a:pt x="813816" y="384048"/>
                  </a:lnTo>
                  <a:lnTo>
                    <a:pt x="819912" y="384048"/>
                  </a:lnTo>
                  <a:lnTo>
                    <a:pt x="819912" y="181356"/>
                  </a:lnTo>
                  <a:close/>
                </a:path>
                <a:path w="940435" h="777239">
                  <a:moveTo>
                    <a:pt x="833628" y="239268"/>
                  </a:moveTo>
                  <a:lnTo>
                    <a:pt x="827532" y="239268"/>
                  </a:lnTo>
                  <a:lnTo>
                    <a:pt x="827532" y="448056"/>
                  </a:lnTo>
                  <a:lnTo>
                    <a:pt x="833628" y="448056"/>
                  </a:lnTo>
                  <a:lnTo>
                    <a:pt x="833628" y="239268"/>
                  </a:lnTo>
                  <a:close/>
                </a:path>
                <a:path w="940435" h="777239">
                  <a:moveTo>
                    <a:pt x="845820" y="268224"/>
                  </a:moveTo>
                  <a:lnTo>
                    <a:pt x="841248" y="268224"/>
                  </a:lnTo>
                  <a:lnTo>
                    <a:pt x="841248" y="455676"/>
                  </a:lnTo>
                  <a:lnTo>
                    <a:pt x="845820" y="455676"/>
                  </a:lnTo>
                  <a:lnTo>
                    <a:pt x="845820" y="268224"/>
                  </a:lnTo>
                  <a:close/>
                </a:path>
                <a:path w="940435" h="777239">
                  <a:moveTo>
                    <a:pt x="859536" y="178308"/>
                  </a:moveTo>
                  <a:lnTo>
                    <a:pt x="854964" y="178308"/>
                  </a:lnTo>
                  <a:lnTo>
                    <a:pt x="854964" y="423672"/>
                  </a:lnTo>
                  <a:lnTo>
                    <a:pt x="859536" y="423672"/>
                  </a:lnTo>
                  <a:lnTo>
                    <a:pt x="859536" y="178308"/>
                  </a:lnTo>
                  <a:close/>
                </a:path>
                <a:path w="940435" h="777239">
                  <a:moveTo>
                    <a:pt x="873252" y="57912"/>
                  </a:moveTo>
                  <a:lnTo>
                    <a:pt x="867156" y="57912"/>
                  </a:lnTo>
                  <a:lnTo>
                    <a:pt x="867156" y="321564"/>
                  </a:lnTo>
                  <a:lnTo>
                    <a:pt x="873252" y="321564"/>
                  </a:lnTo>
                  <a:lnTo>
                    <a:pt x="873252" y="57912"/>
                  </a:lnTo>
                  <a:close/>
                </a:path>
                <a:path w="940435" h="777239">
                  <a:moveTo>
                    <a:pt x="886968" y="13716"/>
                  </a:moveTo>
                  <a:lnTo>
                    <a:pt x="880872" y="13716"/>
                  </a:lnTo>
                  <a:lnTo>
                    <a:pt x="880872" y="292608"/>
                  </a:lnTo>
                  <a:lnTo>
                    <a:pt x="886968" y="292608"/>
                  </a:lnTo>
                  <a:lnTo>
                    <a:pt x="886968" y="13716"/>
                  </a:lnTo>
                  <a:close/>
                </a:path>
                <a:path w="940435" h="777239">
                  <a:moveTo>
                    <a:pt x="899160" y="65532"/>
                  </a:moveTo>
                  <a:lnTo>
                    <a:pt x="894588" y="65532"/>
                  </a:lnTo>
                  <a:lnTo>
                    <a:pt x="894588" y="332232"/>
                  </a:lnTo>
                  <a:lnTo>
                    <a:pt x="899160" y="332232"/>
                  </a:lnTo>
                  <a:lnTo>
                    <a:pt x="899160" y="65532"/>
                  </a:lnTo>
                  <a:close/>
                </a:path>
                <a:path w="940435" h="777239">
                  <a:moveTo>
                    <a:pt x="912876" y="143256"/>
                  </a:moveTo>
                  <a:lnTo>
                    <a:pt x="908304" y="143256"/>
                  </a:lnTo>
                  <a:lnTo>
                    <a:pt x="908304" y="391668"/>
                  </a:lnTo>
                  <a:lnTo>
                    <a:pt x="912876" y="391668"/>
                  </a:lnTo>
                  <a:lnTo>
                    <a:pt x="912876" y="143256"/>
                  </a:lnTo>
                  <a:close/>
                </a:path>
                <a:path w="940435" h="777239">
                  <a:moveTo>
                    <a:pt x="926592" y="172212"/>
                  </a:moveTo>
                  <a:lnTo>
                    <a:pt x="922020" y="172212"/>
                  </a:lnTo>
                  <a:lnTo>
                    <a:pt x="922020" y="426720"/>
                  </a:lnTo>
                  <a:lnTo>
                    <a:pt x="926592" y="426720"/>
                  </a:lnTo>
                  <a:lnTo>
                    <a:pt x="926592" y="172212"/>
                  </a:lnTo>
                  <a:close/>
                </a:path>
                <a:path w="940435" h="777239">
                  <a:moveTo>
                    <a:pt x="940308" y="60960"/>
                  </a:moveTo>
                  <a:lnTo>
                    <a:pt x="934212" y="60960"/>
                  </a:lnTo>
                  <a:lnTo>
                    <a:pt x="934212" y="345948"/>
                  </a:lnTo>
                  <a:lnTo>
                    <a:pt x="940308" y="345948"/>
                  </a:lnTo>
                  <a:lnTo>
                    <a:pt x="940308" y="6096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2392" y="3119627"/>
              <a:ext cx="940435" cy="1511935"/>
            </a:xfrm>
            <a:custGeom>
              <a:avLst/>
              <a:gdLst/>
              <a:ahLst/>
              <a:cxnLst/>
              <a:rect l="l" t="t" r="r" b="b"/>
              <a:pathLst>
                <a:path w="940435" h="1511935">
                  <a:moveTo>
                    <a:pt x="6096" y="376428"/>
                  </a:moveTo>
                  <a:lnTo>
                    <a:pt x="0" y="376428"/>
                  </a:lnTo>
                  <a:lnTo>
                    <a:pt x="0" y="661416"/>
                  </a:lnTo>
                  <a:lnTo>
                    <a:pt x="6096" y="661416"/>
                  </a:lnTo>
                  <a:lnTo>
                    <a:pt x="6096" y="376428"/>
                  </a:lnTo>
                  <a:close/>
                </a:path>
                <a:path w="940435" h="1511935">
                  <a:moveTo>
                    <a:pt x="19812" y="309372"/>
                  </a:moveTo>
                  <a:lnTo>
                    <a:pt x="13703" y="309372"/>
                  </a:lnTo>
                  <a:lnTo>
                    <a:pt x="13703" y="615696"/>
                  </a:lnTo>
                  <a:lnTo>
                    <a:pt x="19812" y="615696"/>
                  </a:lnTo>
                  <a:lnTo>
                    <a:pt x="19812" y="309372"/>
                  </a:lnTo>
                  <a:close/>
                </a:path>
                <a:path w="940435" h="1511935">
                  <a:moveTo>
                    <a:pt x="31991" y="352044"/>
                  </a:moveTo>
                  <a:lnTo>
                    <a:pt x="27432" y="352044"/>
                  </a:lnTo>
                  <a:lnTo>
                    <a:pt x="27432" y="643128"/>
                  </a:lnTo>
                  <a:lnTo>
                    <a:pt x="31991" y="643128"/>
                  </a:lnTo>
                  <a:lnTo>
                    <a:pt x="31991" y="352044"/>
                  </a:lnTo>
                  <a:close/>
                </a:path>
                <a:path w="940435" h="1511935">
                  <a:moveTo>
                    <a:pt x="45720" y="422148"/>
                  </a:moveTo>
                  <a:lnTo>
                    <a:pt x="41135" y="422148"/>
                  </a:lnTo>
                  <a:lnTo>
                    <a:pt x="41135" y="688848"/>
                  </a:lnTo>
                  <a:lnTo>
                    <a:pt x="45720" y="688848"/>
                  </a:lnTo>
                  <a:lnTo>
                    <a:pt x="45720" y="422148"/>
                  </a:lnTo>
                  <a:close/>
                </a:path>
                <a:path w="940435" h="1511935">
                  <a:moveTo>
                    <a:pt x="59436" y="402336"/>
                  </a:moveTo>
                  <a:lnTo>
                    <a:pt x="53340" y="402336"/>
                  </a:lnTo>
                  <a:lnTo>
                    <a:pt x="53340" y="650748"/>
                  </a:lnTo>
                  <a:lnTo>
                    <a:pt x="59436" y="650748"/>
                  </a:lnTo>
                  <a:lnTo>
                    <a:pt x="59436" y="402336"/>
                  </a:lnTo>
                  <a:close/>
                </a:path>
                <a:path w="940435" h="1511935">
                  <a:moveTo>
                    <a:pt x="73152" y="362712"/>
                  </a:moveTo>
                  <a:lnTo>
                    <a:pt x="67056" y="362712"/>
                  </a:lnTo>
                  <a:lnTo>
                    <a:pt x="67056" y="643128"/>
                  </a:lnTo>
                  <a:lnTo>
                    <a:pt x="73152" y="643128"/>
                  </a:lnTo>
                  <a:lnTo>
                    <a:pt x="73152" y="362712"/>
                  </a:lnTo>
                  <a:close/>
                </a:path>
                <a:path w="940435" h="1511935">
                  <a:moveTo>
                    <a:pt x="85344" y="336804"/>
                  </a:moveTo>
                  <a:lnTo>
                    <a:pt x="80772" y="336804"/>
                  </a:lnTo>
                  <a:lnTo>
                    <a:pt x="80772" y="579120"/>
                  </a:lnTo>
                  <a:lnTo>
                    <a:pt x="85344" y="579120"/>
                  </a:lnTo>
                  <a:lnTo>
                    <a:pt x="85344" y="336804"/>
                  </a:lnTo>
                  <a:close/>
                </a:path>
                <a:path w="940435" h="1511935">
                  <a:moveTo>
                    <a:pt x="99060" y="408432"/>
                  </a:moveTo>
                  <a:lnTo>
                    <a:pt x="94488" y="408432"/>
                  </a:lnTo>
                  <a:lnTo>
                    <a:pt x="94488" y="650748"/>
                  </a:lnTo>
                  <a:lnTo>
                    <a:pt x="99060" y="650748"/>
                  </a:lnTo>
                  <a:lnTo>
                    <a:pt x="99060" y="408432"/>
                  </a:lnTo>
                  <a:close/>
                </a:path>
                <a:path w="940435" h="1511935">
                  <a:moveTo>
                    <a:pt x="112776" y="466344"/>
                  </a:moveTo>
                  <a:lnTo>
                    <a:pt x="106680" y="466344"/>
                  </a:lnTo>
                  <a:lnTo>
                    <a:pt x="106680" y="679704"/>
                  </a:lnTo>
                  <a:lnTo>
                    <a:pt x="112776" y="679704"/>
                  </a:lnTo>
                  <a:lnTo>
                    <a:pt x="112776" y="466344"/>
                  </a:lnTo>
                  <a:close/>
                </a:path>
                <a:path w="940435" h="1511935">
                  <a:moveTo>
                    <a:pt x="126492" y="379476"/>
                  </a:moveTo>
                  <a:lnTo>
                    <a:pt x="120396" y="379476"/>
                  </a:lnTo>
                  <a:lnTo>
                    <a:pt x="120396" y="615696"/>
                  </a:lnTo>
                  <a:lnTo>
                    <a:pt x="126492" y="615696"/>
                  </a:lnTo>
                  <a:lnTo>
                    <a:pt x="126492" y="379476"/>
                  </a:lnTo>
                  <a:close/>
                </a:path>
                <a:path w="940435" h="1511935">
                  <a:moveTo>
                    <a:pt x="138684" y="286512"/>
                  </a:moveTo>
                  <a:lnTo>
                    <a:pt x="134112" y="286512"/>
                  </a:lnTo>
                  <a:lnTo>
                    <a:pt x="134112" y="536448"/>
                  </a:lnTo>
                  <a:lnTo>
                    <a:pt x="138684" y="536448"/>
                  </a:lnTo>
                  <a:lnTo>
                    <a:pt x="138684" y="286512"/>
                  </a:lnTo>
                  <a:close/>
                </a:path>
                <a:path w="940435" h="1511935">
                  <a:moveTo>
                    <a:pt x="152400" y="77724"/>
                  </a:moveTo>
                  <a:lnTo>
                    <a:pt x="147828" y="77724"/>
                  </a:lnTo>
                  <a:lnTo>
                    <a:pt x="147828" y="544068"/>
                  </a:lnTo>
                  <a:lnTo>
                    <a:pt x="152400" y="544068"/>
                  </a:lnTo>
                  <a:lnTo>
                    <a:pt x="152400" y="77724"/>
                  </a:lnTo>
                  <a:close/>
                </a:path>
                <a:path w="940435" h="1511935">
                  <a:moveTo>
                    <a:pt x="166116" y="149352"/>
                  </a:moveTo>
                  <a:lnTo>
                    <a:pt x="160020" y="149352"/>
                  </a:lnTo>
                  <a:lnTo>
                    <a:pt x="160020" y="646176"/>
                  </a:lnTo>
                  <a:lnTo>
                    <a:pt x="166116" y="646176"/>
                  </a:lnTo>
                  <a:lnTo>
                    <a:pt x="166116" y="149352"/>
                  </a:lnTo>
                  <a:close/>
                </a:path>
                <a:path w="940435" h="1511935">
                  <a:moveTo>
                    <a:pt x="179832" y="297180"/>
                  </a:moveTo>
                  <a:lnTo>
                    <a:pt x="173736" y="297180"/>
                  </a:lnTo>
                  <a:lnTo>
                    <a:pt x="173736" y="792480"/>
                  </a:lnTo>
                  <a:lnTo>
                    <a:pt x="179832" y="792480"/>
                  </a:lnTo>
                  <a:lnTo>
                    <a:pt x="179832" y="297180"/>
                  </a:lnTo>
                  <a:close/>
                </a:path>
                <a:path w="940435" h="1511935">
                  <a:moveTo>
                    <a:pt x="192024" y="280416"/>
                  </a:moveTo>
                  <a:lnTo>
                    <a:pt x="187452" y="280416"/>
                  </a:lnTo>
                  <a:lnTo>
                    <a:pt x="187452" y="771144"/>
                  </a:lnTo>
                  <a:lnTo>
                    <a:pt x="192024" y="771144"/>
                  </a:lnTo>
                  <a:lnTo>
                    <a:pt x="192024" y="280416"/>
                  </a:lnTo>
                  <a:close/>
                </a:path>
                <a:path w="940435" h="1511935">
                  <a:moveTo>
                    <a:pt x="205740" y="190500"/>
                  </a:moveTo>
                  <a:lnTo>
                    <a:pt x="201168" y="190500"/>
                  </a:lnTo>
                  <a:lnTo>
                    <a:pt x="201168" y="765048"/>
                  </a:lnTo>
                  <a:lnTo>
                    <a:pt x="205740" y="765048"/>
                  </a:lnTo>
                  <a:lnTo>
                    <a:pt x="205740" y="190500"/>
                  </a:lnTo>
                  <a:close/>
                </a:path>
                <a:path w="940435" h="1511935">
                  <a:moveTo>
                    <a:pt x="219456" y="201168"/>
                  </a:moveTo>
                  <a:lnTo>
                    <a:pt x="213360" y="201168"/>
                  </a:lnTo>
                  <a:lnTo>
                    <a:pt x="213360" y="754380"/>
                  </a:lnTo>
                  <a:lnTo>
                    <a:pt x="219456" y="754380"/>
                  </a:lnTo>
                  <a:lnTo>
                    <a:pt x="219456" y="201168"/>
                  </a:lnTo>
                  <a:close/>
                </a:path>
                <a:path w="940435" h="1511935">
                  <a:moveTo>
                    <a:pt x="233172" y="224028"/>
                  </a:moveTo>
                  <a:lnTo>
                    <a:pt x="227076" y="224028"/>
                  </a:lnTo>
                  <a:lnTo>
                    <a:pt x="227076" y="757428"/>
                  </a:lnTo>
                  <a:lnTo>
                    <a:pt x="233172" y="757428"/>
                  </a:lnTo>
                  <a:lnTo>
                    <a:pt x="233172" y="224028"/>
                  </a:lnTo>
                  <a:close/>
                </a:path>
                <a:path w="940435" h="1511935">
                  <a:moveTo>
                    <a:pt x="245364" y="149352"/>
                  </a:moveTo>
                  <a:lnTo>
                    <a:pt x="240792" y="149352"/>
                  </a:lnTo>
                  <a:lnTo>
                    <a:pt x="240792" y="699516"/>
                  </a:lnTo>
                  <a:lnTo>
                    <a:pt x="245364" y="699516"/>
                  </a:lnTo>
                  <a:lnTo>
                    <a:pt x="245364" y="149352"/>
                  </a:lnTo>
                  <a:close/>
                </a:path>
                <a:path w="940435" h="1511935">
                  <a:moveTo>
                    <a:pt x="259080" y="131064"/>
                  </a:moveTo>
                  <a:lnTo>
                    <a:pt x="254508" y="131064"/>
                  </a:lnTo>
                  <a:lnTo>
                    <a:pt x="254508" y="701040"/>
                  </a:lnTo>
                  <a:lnTo>
                    <a:pt x="259080" y="701040"/>
                  </a:lnTo>
                  <a:lnTo>
                    <a:pt x="259080" y="131064"/>
                  </a:lnTo>
                  <a:close/>
                </a:path>
                <a:path w="940435" h="1511935">
                  <a:moveTo>
                    <a:pt x="272796" y="99060"/>
                  </a:moveTo>
                  <a:lnTo>
                    <a:pt x="266700" y="99060"/>
                  </a:lnTo>
                  <a:lnTo>
                    <a:pt x="266700" y="707136"/>
                  </a:lnTo>
                  <a:lnTo>
                    <a:pt x="272796" y="707136"/>
                  </a:lnTo>
                  <a:lnTo>
                    <a:pt x="272796" y="99060"/>
                  </a:lnTo>
                  <a:close/>
                </a:path>
                <a:path w="940435" h="1511935">
                  <a:moveTo>
                    <a:pt x="286512" y="120396"/>
                  </a:moveTo>
                  <a:lnTo>
                    <a:pt x="280416" y="120396"/>
                  </a:lnTo>
                  <a:lnTo>
                    <a:pt x="280416" y="701040"/>
                  </a:lnTo>
                  <a:lnTo>
                    <a:pt x="286512" y="701040"/>
                  </a:lnTo>
                  <a:lnTo>
                    <a:pt x="286512" y="120396"/>
                  </a:lnTo>
                  <a:close/>
                </a:path>
                <a:path w="940435" h="1511935">
                  <a:moveTo>
                    <a:pt x="298704" y="184404"/>
                  </a:moveTo>
                  <a:lnTo>
                    <a:pt x="294132" y="184404"/>
                  </a:lnTo>
                  <a:lnTo>
                    <a:pt x="294132" y="768096"/>
                  </a:lnTo>
                  <a:lnTo>
                    <a:pt x="298704" y="768096"/>
                  </a:lnTo>
                  <a:lnTo>
                    <a:pt x="298704" y="184404"/>
                  </a:lnTo>
                  <a:close/>
                </a:path>
                <a:path w="940435" h="1511935">
                  <a:moveTo>
                    <a:pt x="312420" y="522732"/>
                  </a:moveTo>
                  <a:lnTo>
                    <a:pt x="307848" y="522732"/>
                  </a:lnTo>
                  <a:lnTo>
                    <a:pt x="307848" y="763524"/>
                  </a:lnTo>
                  <a:lnTo>
                    <a:pt x="312420" y="763524"/>
                  </a:lnTo>
                  <a:lnTo>
                    <a:pt x="312420" y="522732"/>
                  </a:lnTo>
                  <a:close/>
                </a:path>
                <a:path w="940435" h="1511935">
                  <a:moveTo>
                    <a:pt x="326136" y="643128"/>
                  </a:moveTo>
                  <a:lnTo>
                    <a:pt x="320040" y="643128"/>
                  </a:lnTo>
                  <a:lnTo>
                    <a:pt x="320040" y="821436"/>
                  </a:lnTo>
                  <a:lnTo>
                    <a:pt x="326136" y="821436"/>
                  </a:lnTo>
                  <a:lnTo>
                    <a:pt x="326136" y="643128"/>
                  </a:lnTo>
                  <a:close/>
                </a:path>
                <a:path w="940435" h="1511935">
                  <a:moveTo>
                    <a:pt x="339852" y="573024"/>
                  </a:moveTo>
                  <a:lnTo>
                    <a:pt x="333756" y="573024"/>
                  </a:lnTo>
                  <a:lnTo>
                    <a:pt x="333756" y="742188"/>
                  </a:lnTo>
                  <a:lnTo>
                    <a:pt x="339852" y="742188"/>
                  </a:lnTo>
                  <a:lnTo>
                    <a:pt x="339852" y="573024"/>
                  </a:lnTo>
                  <a:close/>
                </a:path>
                <a:path w="940435" h="1511935">
                  <a:moveTo>
                    <a:pt x="352044" y="483108"/>
                  </a:moveTo>
                  <a:lnTo>
                    <a:pt x="347472" y="483108"/>
                  </a:lnTo>
                  <a:lnTo>
                    <a:pt x="347472" y="629412"/>
                  </a:lnTo>
                  <a:lnTo>
                    <a:pt x="352044" y="629412"/>
                  </a:lnTo>
                  <a:lnTo>
                    <a:pt x="352044" y="483108"/>
                  </a:lnTo>
                  <a:close/>
                </a:path>
                <a:path w="940435" h="1511935">
                  <a:moveTo>
                    <a:pt x="365760" y="525780"/>
                  </a:moveTo>
                  <a:lnTo>
                    <a:pt x="361188" y="525780"/>
                  </a:lnTo>
                  <a:lnTo>
                    <a:pt x="361188" y="643128"/>
                  </a:lnTo>
                  <a:lnTo>
                    <a:pt x="365760" y="643128"/>
                  </a:lnTo>
                  <a:lnTo>
                    <a:pt x="365760" y="525780"/>
                  </a:lnTo>
                  <a:close/>
                </a:path>
                <a:path w="940435" h="1511935">
                  <a:moveTo>
                    <a:pt x="379476" y="458724"/>
                  </a:moveTo>
                  <a:lnTo>
                    <a:pt x="373380" y="458724"/>
                  </a:lnTo>
                  <a:lnTo>
                    <a:pt x="373380" y="635508"/>
                  </a:lnTo>
                  <a:lnTo>
                    <a:pt x="379476" y="635508"/>
                  </a:lnTo>
                  <a:lnTo>
                    <a:pt x="379476" y="458724"/>
                  </a:lnTo>
                  <a:close/>
                </a:path>
                <a:path w="940435" h="1511935">
                  <a:moveTo>
                    <a:pt x="393192" y="413016"/>
                  </a:moveTo>
                  <a:lnTo>
                    <a:pt x="387096" y="413016"/>
                  </a:lnTo>
                  <a:lnTo>
                    <a:pt x="387096" y="582168"/>
                  </a:lnTo>
                  <a:lnTo>
                    <a:pt x="393192" y="582168"/>
                  </a:lnTo>
                  <a:lnTo>
                    <a:pt x="393192" y="413016"/>
                  </a:lnTo>
                  <a:close/>
                </a:path>
                <a:path w="940435" h="1511935">
                  <a:moveTo>
                    <a:pt x="405384" y="469404"/>
                  </a:moveTo>
                  <a:lnTo>
                    <a:pt x="400812" y="469404"/>
                  </a:lnTo>
                  <a:lnTo>
                    <a:pt x="400812" y="664464"/>
                  </a:lnTo>
                  <a:lnTo>
                    <a:pt x="405384" y="664464"/>
                  </a:lnTo>
                  <a:lnTo>
                    <a:pt x="405384" y="469404"/>
                  </a:lnTo>
                  <a:close/>
                </a:path>
                <a:path w="940435" h="1511935">
                  <a:moveTo>
                    <a:pt x="419100" y="466344"/>
                  </a:moveTo>
                  <a:lnTo>
                    <a:pt x="414528" y="466344"/>
                  </a:lnTo>
                  <a:lnTo>
                    <a:pt x="414528" y="667512"/>
                  </a:lnTo>
                  <a:lnTo>
                    <a:pt x="419100" y="667512"/>
                  </a:lnTo>
                  <a:lnTo>
                    <a:pt x="419100" y="466344"/>
                  </a:lnTo>
                  <a:close/>
                </a:path>
                <a:path w="940435" h="1511935">
                  <a:moveTo>
                    <a:pt x="432816" y="475488"/>
                  </a:moveTo>
                  <a:lnTo>
                    <a:pt x="426720" y="475488"/>
                  </a:lnTo>
                  <a:lnTo>
                    <a:pt x="426720" y="664464"/>
                  </a:lnTo>
                  <a:lnTo>
                    <a:pt x="432816" y="664464"/>
                  </a:lnTo>
                  <a:lnTo>
                    <a:pt x="432816" y="475488"/>
                  </a:lnTo>
                  <a:close/>
                </a:path>
                <a:path w="940435" h="1511935">
                  <a:moveTo>
                    <a:pt x="446532" y="528828"/>
                  </a:moveTo>
                  <a:lnTo>
                    <a:pt x="440436" y="528828"/>
                  </a:lnTo>
                  <a:lnTo>
                    <a:pt x="440436" y="725424"/>
                  </a:lnTo>
                  <a:lnTo>
                    <a:pt x="446532" y="725424"/>
                  </a:lnTo>
                  <a:lnTo>
                    <a:pt x="446532" y="528828"/>
                  </a:lnTo>
                  <a:close/>
                </a:path>
                <a:path w="940435" h="1511935">
                  <a:moveTo>
                    <a:pt x="458724" y="594360"/>
                  </a:moveTo>
                  <a:lnTo>
                    <a:pt x="454152" y="594360"/>
                  </a:lnTo>
                  <a:lnTo>
                    <a:pt x="454152" y="765048"/>
                  </a:lnTo>
                  <a:lnTo>
                    <a:pt x="458724" y="765048"/>
                  </a:lnTo>
                  <a:lnTo>
                    <a:pt x="458724" y="594360"/>
                  </a:lnTo>
                  <a:close/>
                </a:path>
                <a:path w="940435" h="1511935">
                  <a:moveTo>
                    <a:pt x="472440" y="422148"/>
                  </a:moveTo>
                  <a:lnTo>
                    <a:pt x="467868" y="422148"/>
                  </a:lnTo>
                  <a:lnTo>
                    <a:pt x="467868" y="728472"/>
                  </a:lnTo>
                  <a:lnTo>
                    <a:pt x="472440" y="728472"/>
                  </a:lnTo>
                  <a:lnTo>
                    <a:pt x="472440" y="422148"/>
                  </a:lnTo>
                  <a:close/>
                </a:path>
                <a:path w="940435" h="1511935">
                  <a:moveTo>
                    <a:pt x="486156" y="280416"/>
                  </a:moveTo>
                  <a:lnTo>
                    <a:pt x="480060" y="280416"/>
                  </a:lnTo>
                  <a:lnTo>
                    <a:pt x="480060" y="626364"/>
                  </a:lnTo>
                  <a:lnTo>
                    <a:pt x="486156" y="626364"/>
                  </a:lnTo>
                  <a:lnTo>
                    <a:pt x="486156" y="280416"/>
                  </a:lnTo>
                  <a:close/>
                </a:path>
                <a:path w="940435" h="1511935">
                  <a:moveTo>
                    <a:pt x="499872" y="144780"/>
                  </a:moveTo>
                  <a:lnTo>
                    <a:pt x="493776" y="144780"/>
                  </a:lnTo>
                  <a:lnTo>
                    <a:pt x="493776" y="496824"/>
                  </a:lnTo>
                  <a:lnTo>
                    <a:pt x="499872" y="496824"/>
                  </a:lnTo>
                  <a:lnTo>
                    <a:pt x="499872" y="144780"/>
                  </a:lnTo>
                  <a:close/>
                </a:path>
                <a:path w="940435" h="1511935">
                  <a:moveTo>
                    <a:pt x="512064" y="179832"/>
                  </a:moveTo>
                  <a:lnTo>
                    <a:pt x="507492" y="179832"/>
                  </a:lnTo>
                  <a:lnTo>
                    <a:pt x="507492" y="594360"/>
                  </a:lnTo>
                  <a:lnTo>
                    <a:pt x="512064" y="594360"/>
                  </a:lnTo>
                  <a:lnTo>
                    <a:pt x="512064" y="179832"/>
                  </a:lnTo>
                  <a:close/>
                </a:path>
                <a:path w="940435" h="1511935">
                  <a:moveTo>
                    <a:pt x="525780" y="201168"/>
                  </a:moveTo>
                  <a:lnTo>
                    <a:pt x="521208" y="201168"/>
                  </a:lnTo>
                  <a:lnTo>
                    <a:pt x="521208" y="614172"/>
                  </a:lnTo>
                  <a:lnTo>
                    <a:pt x="525780" y="614172"/>
                  </a:lnTo>
                  <a:lnTo>
                    <a:pt x="525780" y="201168"/>
                  </a:lnTo>
                  <a:close/>
                </a:path>
                <a:path w="940435" h="1511935">
                  <a:moveTo>
                    <a:pt x="539496" y="227076"/>
                  </a:moveTo>
                  <a:lnTo>
                    <a:pt x="533400" y="227076"/>
                  </a:lnTo>
                  <a:lnTo>
                    <a:pt x="533400" y="643128"/>
                  </a:lnTo>
                  <a:lnTo>
                    <a:pt x="539496" y="643128"/>
                  </a:lnTo>
                  <a:lnTo>
                    <a:pt x="539496" y="227076"/>
                  </a:lnTo>
                  <a:close/>
                </a:path>
                <a:path w="940435" h="1511935">
                  <a:moveTo>
                    <a:pt x="553212" y="248412"/>
                  </a:moveTo>
                  <a:lnTo>
                    <a:pt x="547116" y="248412"/>
                  </a:lnTo>
                  <a:lnTo>
                    <a:pt x="547116" y="682752"/>
                  </a:lnTo>
                  <a:lnTo>
                    <a:pt x="553212" y="682752"/>
                  </a:lnTo>
                  <a:lnTo>
                    <a:pt x="553212" y="248412"/>
                  </a:lnTo>
                  <a:close/>
                </a:path>
                <a:path w="940435" h="1511935">
                  <a:moveTo>
                    <a:pt x="565404" y="262128"/>
                  </a:moveTo>
                  <a:lnTo>
                    <a:pt x="560832" y="262128"/>
                  </a:lnTo>
                  <a:lnTo>
                    <a:pt x="560832" y="637032"/>
                  </a:lnTo>
                  <a:lnTo>
                    <a:pt x="565404" y="637032"/>
                  </a:lnTo>
                  <a:lnTo>
                    <a:pt x="565404" y="262128"/>
                  </a:lnTo>
                  <a:close/>
                </a:path>
                <a:path w="940435" h="1511935">
                  <a:moveTo>
                    <a:pt x="579120" y="224028"/>
                  </a:moveTo>
                  <a:lnTo>
                    <a:pt x="574548" y="224028"/>
                  </a:lnTo>
                  <a:lnTo>
                    <a:pt x="574548" y="624840"/>
                  </a:lnTo>
                  <a:lnTo>
                    <a:pt x="579120" y="624840"/>
                  </a:lnTo>
                  <a:lnTo>
                    <a:pt x="579120" y="224028"/>
                  </a:lnTo>
                  <a:close/>
                </a:path>
                <a:path w="940435" h="1511935">
                  <a:moveTo>
                    <a:pt x="592836" y="85344"/>
                  </a:moveTo>
                  <a:lnTo>
                    <a:pt x="586740" y="85344"/>
                  </a:lnTo>
                  <a:lnTo>
                    <a:pt x="586740" y="637032"/>
                  </a:lnTo>
                  <a:lnTo>
                    <a:pt x="592836" y="637032"/>
                  </a:lnTo>
                  <a:lnTo>
                    <a:pt x="592836" y="85344"/>
                  </a:lnTo>
                  <a:close/>
                </a:path>
                <a:path w="940435" h="1511935">
                  <a:moveTo>
                    <a:pt x="606552" y="0"/>
                  </a:moveTo>
                  <a:lnTo>
                    <a:pt x="600456" y="0"/>
                  </a:lnTo>
                  <a:lnTo>
                    <a:pt x="600456" y="664464"/>
                  </a:lnTo>
                  <a:lnTo>
                    <a:pt x="606552" y="664464"/>
                  </a:lnTo>
                  <a:lnTo>
                    <a:pt x="606552" y="0"/>
                  </a:lnTo>
                  <a:close/>
                </a:path>
                <a:path w="940435" h="1511935">
                  <a:moveTo>
                    <a:pt x="618744" y="41148"/>
                  </a:moveTo>
                  <a:lnTo>
                    <a:pt x="614172" y="41148"/>
                  </a:lnTo>
                  <a:lnTo>
                    <a:pt x="614172" y="742188"/>
                  </a:lnTo>
                  <a:lnTo>
                    <a:pt x="618744" y="742188"/>
                  </a:lnTo>
                  <a:lnTo>
                    <a:pt x="618744" y="41148"/>
                  </a:lnTo>
                  <a:close/>
                </a:path>
                <a:path w="940435" h="1511935">
                  <a:moveTo>
                    <a:pt x="632460" y="117348"/>
                  </a:moveTo>
                  <a:lnTo>
                    <a:pt x="627888" y="117348"/>
                  </a:lnTo>
                  <a:lnTo>
                    <a:pt x="627888" y="813816"/>
                  </a:lnTo>
                  <a:lnTo>
                    <a:pt x="632460" y="813816"/>
                  </a:lnTo>
                  <a:lnTo>
                    <a:pt x="632460" y="117348"/>
                  </a:lnTo>
                  <a:close/>
                </a:path>
                <a:path w="940435" h="1511935">
                  <a:moveTo>
                    <a:pt x="646176" y="376428"/>
                  </a:moveTo>
                  <a:lnTo>
                    <a:pt x="640080" y="376428"/>
                  </a:lnTo>
                  <a:lnTo>
                    <a:pt x="640080" y="877824"/>
                  </a:lnTo>
                  <a:lnTo>
                    <a:pt x="646176" y="877824"/>
                  </a:lnTo>
                  <a:lnTo>
                    <a:pt x="646176" y="376428"/>
                  </a:lnTo>
                  <a:close/>
                </a:path>
                <a:path w="940435" h="1511935">
                  <a:moveTo>
                    <a:pt x="659892" y="810768"/>
                  </a:moveTo>
                  <a:lnTo>
                    <a:pt x="653796" y="810768"/>
                  </a:lnTo>
                  <a:lnTo>
                    <a:pt x="653796" y="984504"/>
                  </a:lnTo>
                  <a:lnTo>
                    <a:pt x="659892" y="984504"/>
                  </a:lnTo>
                  <a:lnTo>
                    <a:pt x="659892" y="810768"/>
                  </a:lnTo>
                  <a:close/>
                </a:path>
                <a:path w="940435" h="1511935">
                  <a:moveTo>
                    <a:pt x="673608" y="867156"/>
                  </a:moveTo>
                  <a:lnTo>
                    <a:pt x="667512" y="867156"/>
                  </a:lnTo>
                  <a:lnTo>
                    <a:pt x="667512" y="981456"/>
                  </a:lnTo>
                  <a:lnTo>
                    <a:pt x="673608" y="981456"/>
                  </a:lnTo>
                  <a:lnTo>
                    <a:pt x="673608" y="867156"/>
                  </a:lnTo>
                  <a:close/>
                </a:path>
                <a:path w="940435" h="1511935">
                  <a:moveTo>
                    <a:pt x="685800" y="946404"/>
                  </a:moveTo>
                  <a:lnTo>
                    <a:pt x="681228" y="946404"/>
                  </a:lnTo>
                  <a:lnTo>
                    <a:pt x="681228" y="1005840"/>
                  </a:lnTo>
                  <a:lnTo>
                    <a:pt x="685800" y="1005840"/>
                  </a:lnTo>
                  <a:lnTo>
                    <a:pt x="685800" y="946404"/>
                  </a:lnTo>
                  <a:close/>
                </a:path>
                <a:path w="940435" h="1511935">
                  <a:moveTo>
                    <a:pt x="699516" y="984504"/>
                  </a:moveTo>
                  <a:lnTo>
                    <a:pt x="694944" y="984504"/>
                  </a:lnTo>
                  <a:lnTo>
                    <a:pt x="694944" y="989076"/>
                  </a:lnTo>
                  <a:lnTo>
                    <a:pt x="699516" y="989076"/>
                  </a:lnTo>
                  <a:lnTo>
                    <a:pt x="699516" y="984504"/>
                  </a:lnTo>
                  <a:close/>
                </a:path>
                <a:path w="940435" h="1511935">
                  <a:moveTo>
                    <a:pt x="713232" y="1290828"/>
                  </a:moveTo>
                  <a:lnTo>
                    <a:pt x="707136" y="1290828"/>
                  </a:lnTo>
                  <a:lnTo>
                    <a:pt x="707136" y="1292352"/>
                  </a:lnTo>
                  <a:lnTo>
                    <a:pt x="713232" y="1292352"/>
                  </a:lnTo>
                  <a:lnTo>
                    <a:pt x="713232" y="1290828"/>
                  </a:lnTo>
                  <a:close/>
                </a:path>
                <a:path w="940435" h="1511935">
                  <a:moveTo>
                    <a:pt x="726948" y="1010412"/>
                  </a:moveTo>
                  <a:lnTo>
                    <a:pt x="720852" y="1010412"/>
                  </a:lnTo>
                  <a:lnTo>
                    <a:pt x="720852" y="1037844"/>
                  </a:lnTo>
                  <a:lnTo>
                    <a:pt x="726948" y="1037844"/>
                  </a:lnTo>
                  <a:lnTo>
                    <a:pt x="726948" y="1010412"/>
                  </a:lnTo>
                  <a:close/>
                </a:path>
                <a:path w="940435" h="1511935">
                  <a:moveTo>
                    <a:pt x="739140" y="1312164"/>
                  </a:moveTo>
                  <a:lnTo>
                    <a:pt x="734568" y="1312164"/>
                  </a:lnTo>
                  <a:lnTo>
                    <a:pt x="734568" y="1348740"/>
                  </a:lnTo>
                  <a:lnTo>
                    <a:pt x="739140" y="1348740"/>
                  </a:lnTo>
                  <a:lnTo>
                    <a:pt x="739140" y="1312164"/>
                  </a:lnTo>
                  <a:close/>
                </a:path>
                <a:path w="940435" h="1511935">
                  <a:moveTo>
                    <a:pt x="752856" y="1312164"/>
                  </a:moveTo>
                  <a:lnTo>
                    <a:pt x="748284" y="1312164"/>
                  </a:lnTo>
                  <a:lnTo>
                    <a:pt x="748284" y="1383792"/>
                  </a:lnTo>
                  <a:lnTo>
                    <a:pt x="752856" y="1383792"/>
                  </a:lnTo>
                  <a:lnTo>
                    <a:pt x="752856" y="1312164"/>
                  </a:lnTo>
                  <a:close/>
                </a:path>
                <a:path w="940435" h="1511935">
                  <a:moveTo>
                    <a:pt x="766572" y="1319784"/>
                  </a:moveTo>
                  <a:lnTo>
                    <a:pt x="760476" y="1319784"/>
                  </a:lnTo>
                  <a:lnTo>
                    <a:pt x="760476" y="1511808"/>
                  </a:lnTo>
                  <a:lnTo>
                    <a:pt x="766572" y="1511808"/>
                  </a:lnTo>
                  <a:lnTo>
                    <a:pt x="766572" y="1319784"/>
                  </a:lnTo>
                  <a:close/>
                </a:path>
                <a:path w="940435" h="1511935">
                  <a:moveTo>
                    <a:pt x="780288" y="1252728"/>
                  </a:moveTo>
                  <a:lnTo>
                    <a:pt x="774192" y="1252728"/>
                  </a:lnTo>
                  <a:lnTo>
                    <a:pt x="774192" y="1455420"/>
                  </a:lnTo>
                  <a:lnTo>
                    <a:pt x="780288" y="1455420"/>
                  </a:lnTo>
                  <a:lnTo>
                    <a:pt x="780288" y="1252728"/>
                  </a:lnTo>
                  <a:close/>
                </a:path>
                <a:path w="940435" h="1511935">
                  <a:moveTo>
                    <a:pt x="792480" y="1231392"/>
                  </a:moveTo>
                  <a:lnTo>
                    <a:pt x="787908" y="1231392"/>
                  </a:lnTo>
                  <a:lnTo>
                    <a:pt x="787908" y="1441704"/>
                  </a:lnTo>
                  <a:lnTo>
                    <a:pt x="792480" y="1441704"/>
                  </a:lnTo>
                  <a:lnTo>
                    <a:pt x="792480" y="1231392"/>
                  </a:lnTo>
                  <a:close/>
                </a:path>
                <a:path w="940435" h="1511935">
                  <a:moveTo>
                    <a:pt x="806196" y="986028"/>
                  </a:moveTo>
                  <a:lnTo>
                    <a:pt x="801624" y="986028"/>
                  </a:lnTo>
                  <a:lnTo>
                    <a:pt x="801624" y="992124"/>
                  </a:lnTo>
                  <a:lnTo>
                    <a:pt x="806196" y="992124"/>
                  </a:lnTo>
                  <a:lnTo>
                    <a:pt x="806196" y="986028"/>
                  </a:lnTo>
                  <a:close/>
                </a:path>
                <a:path w="940435" h="1511935">
                  <a:moveTo>
                    <a:pt x="819912" y="658368"/>
                  </a:moveTo>
                  <a:lnTo>
                    <a:pt x="813816" y="658368"/>
                  </a:lnTo>
                  <a:lnTo>
                    <a:pt x="813816" y="984504"/>
                  </a:lnTo>
                  <a:lnTo>
                    <a:pt x="819912" y="984504"/>
                  </a:lnTo>
                  <a:lnTo>
                    <a:pt x="819912" y="658368"/>
                  </a:lnTo>
                  <a:close/>
                </a:path>
                <a:path w="940435" h="1511935">
                  <a:moveTo>
                    <a:pt x="833628" y="522732"/>
                  </a:moveTo>
                  <a:lnTo>
                    <a:pt x="827532" y="522732"/>
                  </a:lnTo>
                  <a:lnTo>
                    <a:pt x="827532" y="864108"/>
                  </a:lnTo>
                  <a:lnTo>
                    <a:pt x="833628" y="864108"/>
                  </a:lnTo>
                  <a:lnTo>
                    <a:pt x="833628" y="522732"/>
                  </a:lnTo>
                  <a:close/>
                </a:path>
                <a:path w="940435" h="1511935">
                  <a:moveTo>
                    <a:pt x="845820" y="472440"/>
                  </a:moveTo>
                  <a:lnTo>
                    <a:pt x="841248" y="472440"/>
                  </a:lnTo>
                  <a:lnTo>
                    <a:pt x="841248" y="818388"/>
                  </a:lnTo>
                  <a:lnTo>
                    <a:pt x="845820" y="818388"/>
                  </a:lnTo>
                  <a:lnTo>
                    <a:pt x="845820" y="472440"/>
                  </a:lnTo>
                  <a:close/>
                </a:path>
                <a:path w="940435" h="1511935">
                  <a:moveTo>
                    <a:pt x="859536" y="519684"/>
                  </a:moveTo>
                  <a:lnTo>
                    <a:pt x="854964" y="519684"/>
                  </a:lnTo>
                  <a:lnTo>
                    <a:pt x="854964" y="868680"/>
                  </a:lnTo>
                  <a:lnTo>
                    <a:pt x="859536" y="868680"/>
                  </a:lnTo>
                  <a:lnTo>
                    <a:pt x="859536" y="519684"/>
                  </a:lnTo>
                  <a:close/>
                </a:path>
                <a:path w="940435" h="1511935">
                  <a:moveTo>
                    <a:pt x="873252" y="455676"/>
                  </a:moveTo>
                  <a:lnTo>
                    <a:pt x="867156" y="455676"/>
                  </a:lnTo>
                  <a:lnTo>
                    <a:pt x="867156" y="789432"/>
                  </a:lnTo>
                  <a:lnTo>
                    <a:pt x="873252" y="789432"/>
                  </a:lnTo>
                  <a:lnTo>
                    <a:pt x="873252" y="455676"/>
                  </a:lnTo>
                  <a:close/>
                </a:path>
                <a:path w="940435" h="1511935">
                  <a:moveTo>
                    <a:pt x="886968" y="480060"/>
                  </a:moveTo>
                  <a:lnTo>
                    <a:pt x="880872" y="480060"/>
                  </a:lnTo>
                  <a:lnTo>
                    <a:pt x="880872" y="778764"/>
                  </a:lnTo>
                  <a:lnTo>
                    <a:pt x="886968" y="778764"/>
                  </a:lnTo>
                  <a:lnTo>
                    <a:pt x="886968" y="480060"/>
                  </a:lnTo>
                  <a:close/>
                </a:path>
                <a:path w="940435" h="1511935">
                  <a:moveTo>
                    <a:pt x="899160" y="498348"/>
                  </a:moveTo>
                  <a:lnTo>
                    <a:pt x="894588" y="498348"/>
                  </a:lnTo>
                  <a:lnTo>
                    <a:pt x="894588" y="781812"/>
                  </a:lnTo>
                  <a:lnTo>
                    <a:pt x="899160" y="781812"/>
                  </a:lnTo>
                  <a:lnTo>
                    <a:pt x="899160" y="498348"/>
                  </a:lnTo>
                  <a:close/>
                </a:path>
                <a:path w="940435" h="1511935">
                  <a:moveTo>
                    <a:pt x="912876" y="669036"/>
                  </a:moveTo>
                  <a:lnTo>
                    <a:pt x="908304" y="669036"/>
                  </a:lnTo>
                  <a:lnTo>
                    <a:pt x="908304" y="813816"/>
                  </a:lnTo>
                  <a:lnTo>
                    <a:pt x="912876" y="813816"/>
                  </a:lnTo>
                  <a:lnTo>
                    <a:pt x="912876" y="669036"/>
                  </a:lnTo>
                  <a:close/>
                </a:path>
                <a:path w="940435" h="1511935">
                  <a:moveTo>
                    <a:pt x="926592" y="650748"/>
                  </a:moveTo>
                  <a:lnTo>
                    <a:pt x="920496" y="650748"/>
                  </a:lnTo>
                  <a:lnTo>
                    <a:pt x="920496" y="797052"/>
                  </a:lnTo>
                  <a:lnTo>
                    <a:pt x="926592" y="797052"/>
                  </a:lnTo>
                  <a:lnTo>
                    <a:pt x="926592" y="650748"/>
                  </a:lnTo>
                  <a:close/>
                </a:path>
                <a:path w="940435" h="1511935">
                  <a:moveTo>
                    <a:pt x="940308" y="693420"/>
                  </a:moveTo>
                  <a:lnTo>
                    <a:pt x="934212" y="693420"/>
                  </a:lnTo>
                  <a:lnTo>
                    <a:pt x="934212" y="845820"/>
                  </a:lnTo>
                  <a:lnTo>
                    <a:pt x="940308" y="845820"/>
                  </a:lnTo>
                  <a:lnTo>
                    <a:pt x="940308" y="69342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46604" y="3413759"/>
              <a:ext cx="939165" cy="1028700"/>
            </a:xfrm>
            <a:custGeom>
              <a:avLst/>
              <a:gdLst/>
              <a:ahLst/>
              <a:cxnLst/>
              <a:rect l="l" t="t" r="r" b="b"/>
              <a:pathLst>
                <a:path w="939164" h="1028700">
                  <a:moveTo>
                    <a:pt x="6096" y="399288"/>
                  </a:moveTo>
                  <a:lnTo>
                    <a:pt x="0" y="399288"/>
                  </a:lnTo>
                  <a:lnTo>
                    <a:pt x="0" y="551688"/>
                  </a:lnTo>
                  <a:lnTo>
                    <a:pt x="6096" y="551688"/>
                  </a:lnTo>
                  <a:lnTo>
                    <a:pt x="6096" y="399288"/>
                  </a:lnTo>
                  <a:close/>
                </a:path>
                <a:path w="939164" h="1028700">
                  <a:moveTo>
                    <a:pt x="18288" y="413004"/>
                  </a:moveTo>
                  <a:lnTo>
                    <a:pt x="13716" y="413004"/>
                  </a:lnTo>
                  <a:lnTo>
                    <a:pt x="13716" y="551688"/>
                  </a:lnTo>
                  <a:lnTo>
                    <a:pt x="18288" y="551688"/>
                  </a:lnTo>
                  <a:lnTo>
                    <a:pt x="18288" y="413004"/>
                  </a:lnTo>
                  <a:close/>
                </a:path>
                <a:path w="939164" h="1028700">
                  <a:moveTo>
                    <a:pt x="32004" y="434340"/>
                  </a:moveTo>
                  <a:lnTo>
                    <a:pt x="27432" y="434340"/>
                  </a:lnTo>
                  <a:lnTo>
                    <a:pt x="27432" y="541020"/>
                  </a:lnTo>
                  <a:lnTo>
                    <a:pt x="32004" y="541020"/>
                  </a:lnTo>
                  <a:lnTo>
                    <a:pt x="32004" y="434340"/>
                  </a:lnTo>
                  <a:close/>
                </a:path>
                <a:path w="939164" h="1028700">
                  <a:moveTo>
                    <a:pt x="45720" y="448056"/>
                  </a:moveTo>
                  <a:lnTo>
                    <a:pt x="39624" y="448056"/>
                  </a:lnTo>
                  <a:lnTo>
                    <a:pt x="39624" y="531876"/>
                  </a:lnTo>
                  <a:lnTo>
                    <a:pt x="45720" y="531876"/>
                  </a:lnTo>
                  <a:lnTo>
                    <a:pt x="45720" y="448056"/>
                  </a:lnTo>
                  <a:close/>
                </a:path>
                <a:path w="939164" h="1028700">
                  <a:moveTo>
                    <a:pt x="59436" y="402336"/>
                  </a:moveTo>
                  <a:lnTo>
                    <a:pt x="53340" y="402336"/>
                  </a:lnTo>
                  <a:lnTo>
                    <a:pt x="53340" y="521208"/>
                  </a:lnTo>
                  <a:lnTo>
                    <a:pt x="59436" y="521208"/>
                  </a:lnTo>
                  <a:lnTo>
                    <a:pt x="59436" y="402336"/>
                  </a:lnTo>
                  <a:close/>
                </a:path>
                <a:path w="939164" h="1028700">
                  <a:moveTo>
                    <a:pt x="71628" y="381000"/>
                  </a:moveTo>
                  <a:lnTo>
                    <a:pt x="67056" y="381000"/>
                  </a:lnTo>
                  <a:lnTo>
                    <a:pt x="67056" y="519684"/>
                  </a:lnTo>
                  <a:lnTo>
                    <a:pt x="71628" y="519684"/>
                  </a:lnTo>
                  <a:lnTo>
                    <a:pt x="71628" y="381000"/>
                  </a:lnTo>
                  <a:close/>
                </a:path>
                <a:path w="939164" h="1028700">
                  <a:moveTo>
                    <a:pt x="85344" y="303276"/>
                  </a:moveTo>
                  <a:lnTo>
                    <a:pt x="80772" y="303276"/>
                  </a:lnTo>
                  <a:lnTo>
                    <a:pt x="80772" y="470916"/>
                  </a:lnTo>
                  <a:lnTo>
                    <a:pt x="85344" y="470916"/>
                  </a:lnTo>
                  <a:lnTo>
                    <a:pt x="85344" y="303276"/>
                  </a:lnTo>
                  <a:close/>
                </a:path>
                <a:path w="939164" h="1028700">
                  <a:moveTo>
                    <a:pt x="99060" y="234696"/>
                  </a:moveTo>
                  <a:lnTo>
                    <a:pt x="92964" y="234696"/>
                  </a:lnTo>
                  <a:lnTo>
                    <a:pt x="92964" y="416052"/>
                  </a:lnTo>
                  <a:lnTo>
                    <a:pt x="99060" y="416052"/>
                  </a:lnTo>
                  <a:lnTo>
                    <a:pt x="99060" y="234696"/>
                  </a:lnTo>
                  <a:close/>
                </a:path>
                <a:path w="939164" h="1028700">
                  <a:moveTo>
                    <a:pt x="112776" y="135648"/>
                  </a:moveTo>
                  <a:lnTo>
                    <a:pt x="106680" y="135648"/>
                  </a:lnTo>
                  <a:lnTo>
                    <a:pt x="106680" y="416052"/>
                  </a:lnTo>
                  <a:lnTo>
                    <a:pt x="112776" y="416052"/>
                  </a:lnTo>
                  <a:lnTo>
                    <a:pt x="112776" y="135648"/>
                  </a:lnTo>
                  <a:close/>
                </a:path>
                <a:path w="939164" h="1028700">
                  <a:moveTo>
                    <a:pt x="124968" y="60960"/>
                  </a:moveTo>
                  <a:lnTo>
                    <a:pt x="120396" y="60960"/>
                  </a:lnTo>
                  <a:lnTo>
                    <a:pt x="120396" y="385572"/>
                  </a:lnTo>
                  <a:lnTo>
                    <a:pt x="124968" y="385572"/>
                  </a:lnTo>
                  <a:lnTo>
                    <a:pt x="124968" y="60960"/>
                  </a:lnTo>
                  <a:close/>
                </a:path>
                <a:path w="939164" h="1028700">
                  <a:moveTo>
                    <a:pt x="138684" y="57912"/>
                  </a:moveTo>
                  <a:lnTo>
                    <a:pt x="134112" y="57912"/>
                  </a:lnTo>
                  <a:lnTo>
                    <a:pt x="134112" y="356616"/>
                  </a:lnTo>
                  <a:lnTo>
                    <a:pt x="138684" y="356616"/>
                  </a:lnTo>
                  <a:lnTo>
                    <a:pt x="138684" y="57912"/>
                  </a:lnTo>
                  <a:close/>
                </a:path>
                <a:path w="939164" h="1028700">
                  <a:moveTo>
                    <a:pt x="152400" y="35052"/>
                  </a:moveTo>
                  <a:lnTo>
                    <a:pt x="146304" y="35052"/>
                  </a:lnTo>
                  <a:lnTo>
                    <a:pt x="146304" y="342900"/>
                  </a:lnTo>
                  <a:lnTo>
                    <a:pt x="152400" y="342900"/>
                  </a:lnTo>
                  <a:lnTo>
                    <a:pt x="152400" y="35052"/>
                  </a:lnTo>
                  <a:close/>
                </a:path>
                <a:path w="939164" h="1028700">
                  <a:moveTo>
                    <a:pt x="166116" y="10668"/>
                  </a:moveTo>
                  <a:lnTo>
                    <a:pt x="160020" y="10668"/>
                  </a:lnTo>
                  <a:lnTo>
                    <a:pt x="160020" y="342900"/>
                  </a:lnTo>
                  <a:lnTo>
                    <a:pt x="166116" y="342900"/>
                  </a:lnTo>
                  <a:lnTo>
                    <a:pt x="166116" y="10668"/>
                  </a:lnTo>
                  <a:close/>
                </a:path>
                <a:path w="939164" h="1028700">
                  <a:moveTo>
                    <a:pt x="178308" y="0"/>
                  </a:moveTo>
                  <a:lnTo>
                    <a:pt x="173736" y="0"/>
                  </a:lnTo>
                  <a:lnTo>
                    <a:pt x="173736" y="345948"/>
                  </a:lnTo>
                  <a:lnTo>
                    <a:pt x="178308" y="345948"/>
                  </a:lnTo>
                  <a:lnTo>
                    <a:pt x="178308" y="0"/>
                  </a:lnTo>
                  <a:close/>
                </a:path>
                <a:path w="939164" h="1028700">
                  <a:moveTo>
                    <a:pt x="192024" y="82296"/>
                  </a:moveTo>
                  <a:lnTo>
                    <a:pt x="187452" y="82296"/>
                  </a:lnTo>
                  <a:lnTo>
                    <a:pt x="187452" y="394716"/>
                  </a:lnTo>
                  <a:lnTo>
                    <a:pt x="192024" y="394716"/>
                  </a:lnTo>
                  <a:lnTo>
                    <a:pt x="192024" y="82296"/>
                  </a:lnTo>
                  <a:close/>
                </a:path>
                <a:path w="939164" h="1028700">
                  <a:moveTo>
                    <a:pt x="205740" y="82296"/>
                  </a:moveTo>
                  <a:lnTo>
                    <a:pt x="199644" y="82296"/>
                  </a:lnTo>
                  <a:lnTo>
                    <a:pt x="199644" y="420624"/>
                  </a:lnTo>
                  <a:lnTo>
                    <a:pt x="205740" y="420624"/>
                  </a:lnTo>
                  <a:lnTo>
                    <a:pt x="205740" y="82296"/>
                  </a:lnTo>
                  <a:close/>
                </a:path>
                <a:path w="939164" h="1028700">
                  <a:moveTo>
                    <a:pt x="219456" y="128016"/>
                  </a:moveTo>
                  <a:lnTo>
                    <a:pt x="213360" y="128016"/>
                  </a:lnTo>
                  <a:lnTo>
                    <a:pt x="213360" y="416052"/>
                  </a:lnTo>
                  <a:lnTo>
                    <a:pt x="219456" y="416052"/>
                  </a:lnTo>
                  <a:lnTo>
                    <a:pt x="219456" y="128016"/>
                  </a:lnTo>
                  <a:close/>
                </a:path>
                <a:path w="939164" h="1028700">
                  <a:moveTo>
                    <a:pt x="231648" y="117360"/>
                  </a:moveTo>
                  <a:lnTo>
                    <a:pt x="227076" y="117360"/>
                  </a:lnTo>
                  <a:lnTo>
                    <a:pt x="227076" y="384048"/>
                  </a:lnTo>
                  <a:lnTo>
                    <a:pt x="231648" y="384048"/>
                  </a:lnTo>
                  <a:lnTo>
                    <a:pt x="231648" y="117360"/>
                  </a:lnTo>
                  <a:close/>
                </a:path>
                <a:path w="939164" h="1028700">
                  <a:moveTo>
                    <a:pt x="245364" y="129540"/>
                  </a:moveTo>
                  <a:lnTo>
                    <a:pt x="240792" y="129540"/>
                  </a:lnTo>
                  <a:lnTo>
                    <a:pt x="240792" y="373380"/>
                  </a:lnTo>
                  <a:lnTo>
                    <a:pt x="245364" y="373380"/>
                  </a:lnTo>
                  <a:lnTo>
                    <a:pt x="245364" y="129540"/>
                  </a:lnTo>
                  <a:close/>
                </a:path>
                <a:path w="939164" h="1028700">
                  <a:moveTo>
                    <a:pt x="259080" y="185928"/>
                  </a:moveTo>
                  <a:lnTo>
                    <a:pt x="252984" y="185928"/>
                  </a:lnTo>
                  <a:lnTo>
                    <a:pt x="252984" y="417576"/>
                  </a:lnTo>
                  <a:lnTo>
                    <a:pt x="259080" y="417576"/>
                  </a:lnTo>
                  <a:lnTo>
                    <a:pt x="259080" y="185928"/>
                  </a:lnTo>
                  <a:close/>
                </a:path>
                <a:path w="939164" h="1028700">
                  <a:moveTo>
                    <a:pt x="272796" y="263652"/>
                  </a:moveTo>
                  <a:lnTo>
                    <a:pt x="266700" y="263652"/>
                  </a:lnTo>
                  <a:lnTo>
                    <a:pt x="266700" y="431292"/>
                  </a:lnTo>
                  <a:lnTo>
                    <a:pt x="272796" y="431292"/>
                  </a:lnTo>
                  <a:lnTo>
                    <a:pt x="272796" y="263652"/>
                  </a:lnTo>
                  <a:close/>
                </a:path>
                <a:path w="939164" h="1028700">
                  <a:moveTo>
                    <a:pt x="284988" y="373380"/>
                  </a:moveTo>
                  <a:lnTo>
                    <a:pt x="280416" y="373380"/>
                  </a:lnTo>
                  <a:lnTo>
                    <a:pt x="280416" y="445008"/>
                  </a:lnTo>
                  <a:lnTo>
                    <a:pt x="284988" y="445008"/>
                  </a:lnTo>
                  <a:lnTo>
                    <a:pt x="284988" y="373380"/>
                  </a:lnTo>
                  <a:close/>
                </a:path>
                <a:path w="939164" h="1028700">
                  <a:moveTo>
                    <a:pt x="298704" y="384048"/>
                  </a:moveTo>
                  <a:lnTo>
                    <a:pt x="294132" y="384048"/>
                  </a:lnTo>
                  <a:lnTo>
                    <a:pt x="294132" y="481584"/>
                  </a:lnTo>
                  <a:lnTo>
                    <a:pt x="298704" y="481584"/>
                  </a:lnTo>
                  <a:lnTo>
                    <a:pt x="298704" y="384048"/>
                  </a:lnTo>
                  <a:close/>
                </a:path>
                <a:path w="939164" h="1028700">
                  <a:moveTo>
                    <a:pt x="312420" y="416052"/>
                  </a:moveTo>
                  <a:lnTo>
                    <a:pt x="306324" y="416052"/>
                  </a:lnTo>
                  <a:lnTo>
                    <a:pt x="306324" y="530352"/>
                  </a:lnTo>
                  <a:lnTo>
                    <a:pt x="312420" y="530352"/>
                  </a:lnTo>
                  <a:lnTo>
                    <a:pt x="312420" y="416052"/>
                  </a:lnTo>
                  <a:close/>
                </a:path>
                <a:path w="939164" h="1028700">
                  <a:moveTo>
                    <a:pt x="326136" y="388620"/>
                  </a:moveTo>
                  <a:lnTo>
                    <a:pt x="320040" y="388620"/>
                  </a:lnTo>
                  <a:lnTo>
                    <a:pt x="320040" y="466344"/>
                  </a:lnTo>
                  <a:lnTo>
                    <a:pt x="326136" y="466344"/>
                  </a:lnTo>
                  <a:lnTo>
                    <a:pt x="326136" y="388620"/>
                  </a:lnTo>
                  <a:close/>
                </a:path>
                <a:path w="939164" h="1028700">
                  <a:moveTo>
                    <a:pt x="338328" y="348996"/>
                  </a:moveTo>
                  <a:lnTo>
                    <a:pt x="333756" y="348996"/>
                  </a:lnTo>
                  <a:lnTo>
                    <a:pt x="333756" y="463296"/>
                  </a:lnTo>
                  <a:lnTo>
                    <a:pt x="338328" y="463296"/>
                  </a:lnTo>
                  <a:lnTo>
                    <a:pt x="338328" y="348996"/>
                  </a:lnTo>
                  <a:close/>
                </a:path>
                <a:path w="939164" h="1028700">
                  <a:moveTo>
                    <a:pt x="352044" y="268224"/>
                  </a:moveTo>
                  <a:lnTo>
                    <a:pt x="347472" y="268224"/>
                  </a:lnTo>
                  <a:lnTo>
                    <a:pt x="347472" y="448056"/>
                  </a:lnTo>
                  <a:lnTo>
                    <a:pt x="352044" y="448056"/>
                  </a:lnTo>
                  <a:lnTo>
                    <a:pt x="352044" y="268224"/>
                  </a:lnTo>
                  <a:close/>
                </a:path>
                <a:path w="939164" h="1028700">
                  <a:moveTo>
                    <a:pt x="365760" y="341376"/>
                  </a:moveTo>
                  <a:lnTo>
                    <a:pt x="359664" y="341376"/>
                  </a:lnTo>
                  <a:lnTo>
                    <a:pt x="359664" y="502920"/>
                  </a:lnTo>
                  <a:lnTo>
                    <a:pt x="365760" y="502920"/>
                  </a:lnTo>
                  <a:lnTo>
                    <a:pt x="365760" y="341376"/>
                  </a:lnTo>
                  <a:close/>
                </a:path>
                <a:path w="939164" h="1028700">
                  <a:moveTo>
                    <a:pt x="379476" y="359664"/>
                  </a:moveTo>
                  <a:lnTo>
                    <a:pt x="373380" y="359664"/>
                  </a:lnTo>
                  <a:lnTo>
                    <a:pt x="373380" y="545592"/>
                  </a:lnTo>
                  <a:lnTo>
                    <a:pt x="379476" y="545592"/>
                  </a:lnTo>
                  <a:lnTo>
                    <a:pt x="379476" y="359664"/>
                  </a:lnTo>
                  <a:close/>
                </a:path>
                <a:path w="939164" h="1028700">
                  <a:moveTo>
                    <a:pt x="391668" y="399288"/>
                  </a:moveTo>
                  <a:lnTo>
                    <a:pt x="387096" y="399288"/>
                  </a:lnTo>
                  <a:lnTo>
                    <a:pt x="387096" y="615696"/>
                  </a:lnTo>
                  <a:lnTo>
                    <a:pt x="391668" y="615696"/>
                  </a:lnTo>
                  <a:lnTo>
                    <a:pt x="391668" y="399288"/>
                  </a:lnTo>
                  <a:close/>
                </a:path>
                <a:path w="939164" h="1028700">
                  <a:moveTo>
                    <a:pt x="405384" y="362712"/>
                  </a:moveTo>
                  <a:lnTo>
                    <a:pt x="400812" y="362712"/>
                  </a:lnTo>
                  <a:lnTo>
                    <a:pt x="400812" y="580644"/>
                  </a:lnTo>
                  <a:lnTo>
                    <a:pt x="405384" y="580644"/>
                  </a:lnTo>
                  <a:lnTo>
                    <a:pt x="405384" y="362712"/>
                  </a:lnTo>
                  <a:close/>
                </a:path>
                <a:path w="939164" h="1028700">
                  <a:moveTo>
                    <a:pt x="419100" y="449580"/>
                  </a:moveTo>
                  <a:lnTo>
                    <a:pt x="413004" y="449580"/>
                  </a:lnTo>
                  <a:lnTo>
                    <a:pt x="413004" y="605028"/>
                  </a:lnTo>
                  <a:lnTo>
                    <a:pt x="419100" y="605028"/>
                  </a:lnTo>
                  <a:lnTo>
                    <a:pt x="419100" y="449580"/>
                  </a:lnTo>
                  <a:close/>
                </a:path>
                <a:path w="939164" h="1028700">
                  <a:moveTo>
                    <a:pt x="432816" y="501396"/>
                  </a:moveTo>
                  <a:lnTo>
                    <a:pt x="426720" y="501396"/>
                  </a:lnTo>
                  <a:lnTo>
                    <a:pt x="426720" y="649224"/>
                  </a:lnTo>
                  <a:lnTo>
                    <a:pt x="432816" y="649224"/>
                  </a:lnTo>
                  <a:lnTo>
                    <a:pt x="432816" y="501396"/>
                  </a:lnTo>
                  <a:close/>
                </a:path>
                <a:path w="939164" h="1028700">
                  <a:moveTo>
                    <a:pt x="446532" y="448056"/>
                  </a:moveTo>
                  <a:lnTo>
                    <a:pt x="440436" y="448056"/>
                  </a:lnTo>
                  <a:lnTo>
                    <a:pt x="440436" y="641604"/>
                  </a:lnTo>
                  <a:lnTo>
                    <a:pt x="446532" y="641604"/>
                  </a:lnTo>
                  <a:lnTo>
                    <a:pt x="446532" y="448056"/>
                  </a:lnTo>
                  <a:close/>
                </a:path>
                <a:path w="939164" h="1028700">
                  <a:moveTo>
                    <a:pt x="458724" y="388620"/>
                  </a:moveTo>
                  <a:lnTo>
                    <a:pt x="454152" y="388620"/>
                  </a:lnTo>
                  <a:lnTo>
                    <a:pt x="454152" y="605028"/>
                  </a:lnTo>
                  <a:lnTo>
                    <a:pt x="458724" y="605028"/>
                  </a:lnTo>
                  <a:lnTo>
                    <a:pt x="458724" y="388620"/>
                  </a:lnTo>
                  <a:close/>
                </a:path>
                <a:path w="939164" h="1028700">
                  <a:moveTo>
                    <a:pt x="472440" y="362712"/>
                  </a:moveTo>
                  <a:lnTo>
                    <a:pt x="467868" y="362712"/>
                  </a:lnTo>
                  <a:lnTo>
                    <a:pt x="467868" y="577596"/>
                  </a:lnTo>
                  <a:lnTo>
                    <a:pt x="472440" y="577596"/>
                  </a:lnTo>
                  <a:lnTo>
                    <a:pt x="472440" y="362712"/>
                  </a:lnTo>
                  <a:close/>
                </a:path>
                <a:path w="939164" h="1028700">
                  <a:moveTo>
                    <a:pt x="486156" y="413004"/>
                  </a:moveTo>
                  <a:lnTo>
                    <a:pt x="480060" y="413004"/>
                  </a:lnTo>
                  <a:lnTo>
                    <a:pt x="480060" y="626364"/>
                  </a:lnTo>
                  <a:lnTo>
                    <a:pt x="486156" y="626364"/>
                  </a:lnTo>
                  <a:lnTo>
                    <a:pt x="486156" y="413004"/>
                  </a:lnTo>
                  <a:close/>
                </a:path>
                <a:path w="939164" h="1028700">
                  <a:moveTo>
                    <a:pt x="499872" y="481584"/>
                  </a:moveTo>
                  <a:lnTo>
                    <a:pt x="493776" y="481584"/>
                  </a:lnTo>
                  <a:lnTo>
                    <a:pt x="493776" y="626364"/>
                  </a:lnTo>
                  <a:lnTo>
                    <a:pt x="499872" y="626364"/>
                  </a:lnTo>
                  <a:lnTo>
                    <a:pt x="499872" y="481584"/>
                  </a:lnTo>
                  <a:close/>
                </a:path>
                <a:path w="939164" h="1028700">
                  <a:moveTo>
                    <a:pt x="512064" y="516636"/>
                  </a:moveTo>
                  <a:lnTo>
                    <a:pt x="507492" y="516636"/>
                  </a:lnTo>
                  <a:lnTo>
                    <a:pt x="507492" y="626364"/>
                  </a:lnTo>
                  <a:lnTo>
                    <a:pt x="512064" y="626364"/>
                  </a:lnTo>
                  <a:lnTo>
                    <a:pt x="512064" y="516636"/>
                  </a:lnTo>
                  <a:close/>
                </a:path>
                <a:path w="939164" h="1028700">
                  <a:moveTo>
                    <a:pt x="525780" y="455676"/>
                  </a:moveTo>
                  <a:lnTo>
                    <a:pt x="521208" y="455676"/>
                  </a:lnTo>
                  <a:lnTo>
                    <a:pt x="521208" y="566928"/>
                  </a:lnTo>
                  <a:lnTo>
                    <a:pt x="525780" y="566928"/>
                  </a:lnTo>
                  <a:lnTo>
                    <a:pt x="525780" y="455676"/>
                  </a:lnTo>
                  <a:close/>
                </a:path>
                <a:path w="939164" h="1028700">
                  <a:moveTo>
                    <a:pt x="539496" y="396240"/>
                  </a:moveTo>
                  <a:lnTo>
                    <a:pt x="533400" y="396240"/>
                  </a:lnTo>
                  <a:lnTo>
                    <a:pt x="533400" y="513588"/>
                  </a:lnTo>
                  <a:lnTo>
                    <a:pt x="539496" y="513588"/>
                  </a:lnTo>
                  <a:lnTo>
                    <a:pt x="539496" y="396240"/>
                  </a:lnTo>
                  <a:close/>
                </a:path>
                <a:path w="939164" h="1028700">
                  <a:moveTo>
                    <a:pt x="553212" y="399288"/>
                  </a:moveTo>
                  <a:lnTo>
                    <a:pt x="547116" y="399288"/>
                  </a:lnTo>
                  <a:lnTo>
                    <a:pt x="547116" y="501396"/>
                  </a:lnTo>
                  <a:lnTo>
                    <a:pt x="553212" y="501396"/>
                  </a:lnTo>
                  <a:lnTo>
                    <a:pt x="553212" y="399288"/>
                  </a:lnTo>
                  <a:close/>
                </a:path>
                <a:path w="939164" h="1028700">
                  <a:moveTo>
                    <a:pt x="565404" y="480060"/>
                  </a:moveTo>
                  <a:lnTo>
                    <a:pt x="560832" y="480060"/>
                  </a:lnTo>
                  <a:lnTo>
                    <a:pt x="560832" y="580644"/>
                  </a:lnTo>
                  <a:lnTo>
                    <a:pt x="565404" y="580644"/>
                  </a:lnTo>
                  <a:lnTo>
                    <a:pt x="565404" y="480060"/>
                  </a:lnTo>
                  <a:close/>
                </a:path>
                <a:path w="939164" h="1028700">
                  <a:moveTo>
                    <a:pt x="579120" y="391668"/>
                  </a:moveTo>
                  <a:lnTo>
                    <a:pt x="574548" y="391668"/>
                  </a:lnTo>
                  <a:lnTo>
                    <a:pt x="574548" y="562356"/>
                  </a:lnTo>
                  <a:lnTo>
                    <a:pt x="579120" y="562356"/>
                  </a:lnTo>
                  <a:lnTo>
                    <a:pt x="579120" y="391668"/>
                  </a:lnTo>
                  <a:close/>
                </a:path>
                <a:path w="939164" h="1028700">
                  <a:moveTo>
                    <a:pt x="592836" y="320040"/>
                  </a:moveTo>
                  <a:lnTo>
                    <a:pt x="586740" y="320040"/>
                  </a:lnTo>
                  <a:lnTo>
                    <a:pt x="586740" y="484632"/>
                  </a:lnTo>
                  <a:lnTo>
                    <a:pt x="592836" y="484632"/>
                  </a:lnTo>
                  <a:lnTo>
                    <a:pt x="592836" y="320040"/>
                  </a:lnTo>
                  <a:close/>
                </a:path>
                <a:path w="939164" h="1028700">
                  <a:moveTo>
                    <a:pt x="606552" y="292608"/>
                  </a:moveTo>
                  <a:lnTo>
                    <a:pt x="600456" y="292608"/>
                  </a:lnTo>
                  <a:lnTo>
                    <a:pt x="600456" y="484632"/>
                  </a:lnTo>
                  <a:lnTo>
                    <a:pt x="606552" y="484632"/>
                  </a:lnTo>
                  <a:lnTo>
                    <a:pt x="606552" y="292608"/>
                  </a:lnTo>
                  <a:close/>
                </a:path>
                <a:path w="939164" h="1028700">
                  <a:moveTo>
                    <a:pt x="618744" y="320040"/>
                  </a:moveTo>
                  <a:lnTo>
                    <a:pt x="614172" y="320040"/>
                  </a:lnTo>
                  <a:lnTo>
                    <a:pt x="614172" y="490728"/>
                  </a:lnTo>
                  <a:lnTo>
                    <a:pt x="618744" y="490728"/>
                  </a:lnTo>
                  <a:lnTo>
                    <a:pt x="618744" y="320040"/>
                  </a:lnTo>
                  <a:close/>
                </a:path>
                <a:path w="939164" h="1028700">
                  <a:moveTo>
                    <a:pt x="632460" y="310896"/>
                  </a:moveTo>
                  <a:lnTo>
                    <a:pt x="627888" y="310896"/>
                  </a:lnTo>
                  <a:lnTo>
                    <a:pt x="627888" y="470916"/>
                  </a:lnTo>
                  <a:lnTo>
                    <a:pt x="632460" y="470916"/>
                  </a:lnTo>
                  <a:lnTo>
                    <a:pt x="632460" y="310896"/>
                  </a:lnTo>
                  <a:close/>
                </a:path>
                <a:path w="939164" h="1028700">
                  <a:moveTo>
                    <a:pt x="646176" y="353568"/>
                  </a:moveTo>
                  <a:lnTo>
                    <a:pt x="640080" y="353568"/>
                  </a:lnTo>
                  <a:lnTo>
                    <a:pt x="640080" y="498348"/>
                  </a:lnTo>
                  <a:lnTo>
                    <a:pt x="646176" y="498348"/>
                  </a:lnTo>
                  <a:lnTo>
                    <a:pt x="646176" y="353568"/>
                  </a:lnTo>
                  <a:close/>
                </a:path>
                <a:path w="939164" h="1028700">
                  <a:moveTo>
                    <a:pt x="659892" y="359664"/>
                  </a:moveTo>
                  <a:lnTo>
                    <a:pt x="653796" y="359664"/>
                  </a:lnTo>
                  <a:lnTo>
                    <a:pt x="653796" y="501396"/>
                  </a:lnTo>
                  <a:lnTo>
                    <a:pt x="659892" y="501396"/>
                  </a:lnTo>
                  <a:lnTo>
                    <a:pt x="659892" y="359664"/>
                  </a:lnTo>
                  <a:close/>
                </a:path>
                <a:path w="939164" h="1028700">
                  <a:moveTo>
                    <a:pt x="672084" y="409956"/>
                  </a:moveTo>
                  <a:lnTo>
                    <a:pt x="667512" y="409956"/>
                  </a:lnTo>
                  <a:lnTo>
                    <a:pt x="667512" y="509016"/>
                  </a:lnTo>
                  <a:lnTo>
                    <a:pt x="672084" y="509016"/>
                  </a:lnTo>
                  <a:lnTo>
                    <a:pt x="672084" y="409956"/>
                  </a:lnTo>
                  <a:close/>
                </a:path>
                <a:path w="939164" h="1028700">
                  <a:moveTo>
                    <a:pt x="685800" y="473964"/>
                  </a:moveTo>
                  <a:lnTo>
                    <a:pt x="681228" y="473964"/>
                  </a:lnTo>
                  <a:lnTo>
                    <a:pt x="681228" y="527304"/>
                  </a:lnTo>
                  <a:lnTo>
                    <a:pt x="685800" y="527304"/>
                  </a:lnTo>
                  <a:lnTo>
                    <a:pt x="685800" y="473964"/>
                  </a:lnTo>
                  <a:close/>
                </a:path>
                <a:path w="939164" h="1028700">
                  <a:moveTo>
                    <a:pt x="699516" y="797052"/>
                  </a:moveTo>
                  <a:lnTo>
                    <a:pt x="693420" y="797052"/>
                  </a:lnTo>
                  <a:lnTo>
                    <a:pt x="693420" y="826008"/>
                  </a:lnTo>
                  <a:lnTo>
                    <a:pt x="699516" y="826008"/>
                  </a:lnTo>
                  <a:lnTo>
                    <a:pt x="699516" y="797052"/>
                  </a:lnTo>
                  <a:close/>
                </a:path>
                <a:path w="939164" h="1028700">
                  <a:moveTo>
                    <a:pt x="713232" y="797052"/>
                  </a:moveTo>
                  <a:lnTo>
                    <a:pt x="707136" y="797052"/>
                  </a:lnTo>
                  <a:lnTo>
                    <a:pt x="707136" y="967740"/>
                  </a:lnTo>
                  <a:lnTo>
                    <a:pt x="713232" y="967740"/>
                  </a:lnTo>
                  <a:lnTo>
                    <a:pt x="713232" y="797052"/>
                  </a:lnTo>
                  <a:close/>
                </a:path>
                <a:path w="939164" h="1028700">
                  <a:moveTo>
                    <a:pt x="725424" y="797052"/>
                  </a:moveTo>
                  <a:lnTo>
                    <a:pt x="720839" y="797052"/>
                  </a:lnTo>
                  <a:lnTo>
                    <a:pt x="720839" y="967740"/>
                  </a:lnTo>
                  <a:lnTo>
                    <a:pt x="725424" y="967740"/>
                  </a:lnTo>
                  <a:lnTo>
                    <a:pt x="725424" y="797052"/>
                  </a:lnTo>
                  <a:close/>
                </a:path>
                <a:path w="939164" h="1028700">
                  <a:moveTo>
                    <a:pt x="739140" y="797052"/>
                  </a:moveTo>
                  <a:lnTo>
                    <a:pt x="734568" y="797052"/>
                  </a:lnTo>
                  <a:lnTo>
                    <a:pt x="734568" y="957072"/>
                  </a:lnTo>
                  <a:lnTo>
                    <a:pt x="739140" y="957072"/>
                  </a:lnTo>
                  <a:lnTo>
                    <a:pt x="739140" y="797052"/>
                  </a:lnTo>
                  <a:close/>
                </a:path>
                <a:path w="939164" h="1028700">
                  <a:moveTo>
                    <a:pt x="752856" y="797052"/>
                  </a:moveTo>
                  <a:lnTo>
                    <a:pt x="746760" y="797052"/>
                  </a:lnTo>
                  <a:lnTo>
                    <a:pt x="746760" y="972312"/>
                  </a:lnTo>
                  <a:lnTo>
                    <a:pt x="752856" y="972312"/>
                  </a:lnTo>
                  <a:lnTo>
                    <a:pt x="752856" y="797052"/>
                  </a:lnTo>
                  <a:close/>
                </a:path>
                <a:path w="939164" h="1028700">
                  <a:moveTo>
                    <a:pt x="766572" y="797052"/>
                  </a:moveTo>
                  <a:lnTo>
                    <a:pt x="760463" y="797052"/>
                  </a:lnTo>
                  <a:lnTo>
                    <a:pt x="760463" y="998220"/>
                  </a:lnTo>
                  <a:lnTo>
                    <a:pt x="766572" y="998220"/>
                  </a:lnTo>
                  <a:lnTo>
                    <a:pt x="766572" y="797052"/>
                  </a:lnTo>
                  <a:close/>
                </a:path>
                <a:path w="939164" h="1028700">
                  <a:moveTo>
                    <a:pt x="778751" y="797052"/>
                  </a:moveTo>
                  <a:lnTo>
                    <a:pt x="774192" y="797052"/>
                  </a:lnTo>
                  <a:lnTo>
                    <a:pt x="774192" y="982980"/>
                  </a:lnTo>
                  <a:lnTo>
                    <a:pt x="778751" y="982980"/>
                  </a:lnTo>
                  <a:lnTo>
                    <a:pt x="778751" y="797052"/>
                  </a:lnTo>
                  <a:close/>
                </a:path>
                <a:path w="939164" h="1028700">
                  <a:moveTo>
                    <a:pt x="792480" y="797052"/>
                  </a:moveTo>
                  <a:lnTo>
                    <a:pt x="787908" y="797052"/>
                  </a:lnTo>
                  <a:lnTo>
                    <a:pt x="787908" y="986028"/>
                  </a:lnTo>
                  <a:lnTo>
                    <a:pt x="792480" y="986028"/>
                  </a:lnTo>
                  <a:lnTo>
                    <a:pt x="792480" y="797052"/>
                  </a:lnTo>
                  <a:close/>
                </a:path>
                <a:path w="939164" h="1028700">
                  <a:moveTo>
                    <a:pt x="806196" y="797052"/>
                  </a:moveTo>
                  <a:lnTo>
                    <a:pt x="800100" y="797052"/>
                  </a:lnTo>
                  <a:lnTo>
                    <a:pt x="800100" y="982980"/>
                  </a:lnTo>
                  <a:lnTo>
                    <a:pt x="806196" y="982980"/>
                  </a:lnTo>
                  <a:lnTo>
                    <a:pt x="806196" y="797052"/>
                  </a:lnTo>
                  <a:close/>
                </a:path>
                <a:path w="939164" h="1028700">
                  <a:moveTo>
                    <a:pt x="819912" y="797052"/>
                  </a:moveTo>
                  <a:lnTo>
                    <a:pt x="813816" y="797052"/>
                  </a:lnTo>
                  <a:lnTo>
                    <a:pt x="813816" y="1028700"/>
                  </a:lnTo>
                  <a:lnTo>
                    <a:pt x="819912" y="1028700"/>
                  </a:lnTo>
                  <a:lnTo>
                    <a:pt x="819912" y="797052"/>
                  </a:lnTo>
                  <a:close/>
                </a:path>
                <a:path w="939164" h="1028700">
                  <a:moveTo>
                    <a:pt x="832104" y="797052"/>
                  </a:moveTo>
                  <a:lnTo>
                    <a:pt x="827532" y="797052"/>
                  </a:lnTo>
                  <a:lnTo>
                    <a:pt x="827532" y="1019556"/>
                  </a:lnTo>
                  <a:lnTo>
                    <a:pt x="832104" y="1019556"/>
                  </a:lnTo>
                  <a:lnTo>
                    <a:pt x="832104" y="797052"/>
                  </a:lnTo>
                  <a:close/>
                </a:path>
                <a:path w="939164" h="1028700">
                  <a:moveTo>
                    <a:pt x="845820" y="797052"/>
                  </a:moveTo>
                  <a:lnTo>
                    <a:pt x="841248" y="797052"/>
                  </a:lnTo>
                  <a:lnTo>
                    <a:pt x="841248" y="975360"/>
                  </a:lnTo>
                  <a:lnTo>
                    <a:pt x="845820" y="975360"/>
                  </a:lnTo>
                  <a:lnTo>
                    <a:pt x="845820" y="797052"/>
                  </a:lnTo>
                  <a:close/>
                </a:path>
                <a:path w="939164" h="1028700">
                  <a:moveTo>
                    <a:pt x="859536" y="797052"/>
                  </a:moveTo>
                  <a:lnTo>
                    <a:pt x="853440" y="797052"/>
                  </a:lnTo>
                  <a:lnTo>
                    <a:pt x="853440" y="922020"/>
                  </a:lnTo>
                  <a:lnTo>
                    <a:pt x="859536" y="922020"/>
                  </a:lnTo>
                  <a:lnTo>
                    <a:pt x="859536" y="797052"/>
                  </a:lnTo>
                  <a:close/>
                </a:path>
                <a:path w="939164" h="1028700">
                  <a:moveTo>
                    <a:pt x="873252" y="797052"/>
                  </a:moveTo>
                  <a:lnTo>
                    <a:pt x="867156" y="797052"/>
                  </a:lnTo>
                  <a:lnTo>
                    <a:pt x="867156" y="801624"/>
                  </a:lnTo>
                  <a:lnTo>
                    <a:pt x="873252" y="801624"/>
                  </a:lnTo>
                  <a:lnTo>
                    <a:pt x="873252" y="797052"/>
                  </a:lnTo>
                  <a:close/>
                </a:path>
                <a:path w="939164" h="1028700">
                  <a:moveTo>
                    <a:pt x="885444" y="797052"/>
                  </a:moveTo>
                  <a:lnTo>
                    <a:pt x="880872" y="797052"/>
                  </a:lnTo>
                  <a:lnTo>
                    <a:pt x="880872" y="854964"/>
                  </a:lnTo>
                  <a:lnTo>
                    <a:pt x="885444" y="854964"/>
                  </a:lnTo>
                  <a:lnTo>
                    <a:pt x="885444" y="797052"/>
                  </a:lnTo>
                  <a:close/>
                </a:path>
                <a:path w="939164" h="1028700">
                  <a:moveTo>
                    <a:pt x="899160" y="797052"/>
                  </a:moveTo>
                  <a:lnTo>
                    <a:pt x="894588" y="797052"/>
                  </a:lnTo>
                  <a:lnTo>
                    <a:pt x="894588" y="879348"/>
                  </a:lnTo>
                  <a:lnTo>
                    <a:pt x="899160" y="879348"/>
                  </a:lnTo>
                  <a:lnTo>
                    <a:pt x="899160" y="797052"/>
                  </a:lnTo>
                  <a:close/>
                </a:path>
                <a:path w="939164" h="1028700">
                  <a:moveTo>
                    <a:pt x="912876" y="797052"/>
                  </a:moveTo>
                  <a:lnTo>
                    <a:pt x="906780" y="797052"/>
                  </a:lnTo>
                  <a:lnTo>
                    <a:pt x="906780" y="839724"/>
                  </a:lnTo>
                  <a:lnTo>
                    <a:pt x="912876" y="839724"/>
                  </a:lnTo>
                  <a:lnTo>
                    <a:pt x="912876" y="797052"/>
                  </a:lnTo>
                  <a:close/>
                </a:path>
                <a:path w="939164" h="1028700">
                  <a:moveTo>
                    <a:pt x="926592" y="797052"/>
                  </a:moveTo>
                  <a:lnTo>
                    <a:pt x="920496" y="797052"/>
                  </a:lnTo>
                  <a:lnTo>
                    <a:pt x="920496" y="829056"/>
                  </a:lnTo>
                  <a:lnTo>
                    <a:pt x="926592" y="829056"/>
                  </a:lnTo>
                  <a:lnTo>
                    <a:pt x="926592" y="797052"/>
                  </a:lnTo>
                  <a:close/>
                </a:path>
                <a:path w="939164" h="1028700">
                  <a:moveTo>
                    <a:pt x="938784" y="797052"/>
                  </a:moveTo>
                  <a:lnTo>
                    <a:pt x="934212" y="797052"/>
                  </a:lnTo>
                  <a:lnTo>
                    <a:pt x="934212" y="829056"/>
                  </a:lnTo>
                  <a:lnTo>
                    <a:pt x="938784" y="829056"/>
                  </a:lnTo>
                  <a:lnTo>
                    <a:pt x="938784" y="797052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80816" y="2438399"/>
              <a:ext cx="939165" cy="1816735"/>
            </a:xfrm>
            <a:custGeom>
              <a:avLst/>
              <a:gdLst/>
              <a:ahLst/>
              <a:cxnLst/>
              <a:rect l="l" t="t" r="r" b="b"/>
              <a:pathLst>
                <a:path w="939164" h="1816735">
                  <a:moveTo>
                    <a:pt x="4572" y="1772412"/>
                  </a:moveTo>
                  <a:lnTo>
                    <a:pt x="0" y="1772412"/>
                  </a:lnTo>
                  <a:lnTo>
                    <a:pt x="0" y="1804416"/>
                  </a:lnTo>
                  <a:lnTo>
                    <a:pt x="4572" y="1804416"/>
                  </a:lnTo>
                  <a:lnTo>
                    <a:pt x="4572" y="1772412"/>
                  </a:lnTo>
                  <a:close/>
                </a:path>
                <a:path w="939164" h="1816735">
                  <a:moveTo>
                    <a:pt x="18288" y="1772412"/>
                  </a:moveTo>
                  <a:lnTo>
                    <a:pt x="13716" y="1772412"/>
                  </a:lnTo>
                  <a:lnTo>
                    <a:pt x="13716" y="1816608"/>
                  </a:lnTo>
                  <a:lnTo>
                    <a:pt x="18288" y="1816608"/>
                  </a:lnTo>
                  <a:lnTo>
                    <a:pt x="18288" y="1772412"/>
                  </a:lnTo>
                  <a:close/>
                </a:path>
                <a:path w="939164" h="1816735">
                  <a:moveTo>
                    <a:pt x="32004" y="1772412"/>
                  </a:moveTo>
                  <a:lnTo>
                    <a:pt x="25908" y="1772412"/>
                  </a:lnTo>
                  <a:lnTo>
                    <a:pt x="25908" y="1787652"/>
                  </a:lnTo>
                  <a:lnTo>
                    <a:pt x="32004" y="1787652"/>
                  </a:lnTo>
                  <a:lnTo>
                    <a:pt x="32004" y="1772412"/>
                  </a:lnTo>
                  <a:close/>
                </a:path>
                <a:path w="939164" h="1816735">
                  <a:moveTo>
                    <a:pt x="45720" y="1438656"/>
                  </a:moveTo>
                  <a:lnTo>
                    <a:pt x="39624" y="1438656"/>
                  </a:lnTo>
                  <a:lnTo>
                    <a:pt x="39624" y="1502664"/>
                  </a:lnTo>
                  <a:lnTo>
                    <a:pt x="45720" y="1502664"/>
                  </a:lnTo>
                  <a:lnTo>
                    <a:pt x="45720" y="1438656"/>
                  </a:lnTo>
                  <a:close/>
                </a:path>
                <a:path w="939164" h="1816735">
                  <a:moveTo>
                    <a:pt x="57912" y="1374648"/>
                  </a:moveTo>
                  <a:lnTo>
                    <a:pt x="53340" y="1374648"/>
                  </a:lnTo>
                  <a:lnTo>
                    <a:pt x="53340" y="1499616"/>
                  </a:lnTo>
                  <a:lnTo>
                    <a:pt x="57912" y="1499616"/>
                  </a:lnTo>
                  <a:lnTo>
                    <a:pt x="57912" y="1374648"/>
                  </a:lnTo>
                  <a:close/>
                </a:path>
                <a:path w="939164" h="1816735">
                  <a:moveTo>
                    <a:pt x="71628" y="1380744"/>
                  </a:moveTo>
                  <a:lnTo>
                    <a:pt x="67056" y="1380744"/>
                  </a:lnTo>
                  <a:lnTo>
                    <a:pt x="67056" y="1502664"/>
                  </a:lnTo>
                  <a:lnTo>
                    <a:pt x="71628" y="1502664"/>
                  </a:lnTo>
                  <a:lnTo>
                    <a:pt x="71628" y="1380744"/>
                  </a:lnTo>
                  <a:close/>
                </a:path>
                <a:path w="939164" h="1816735">
                  <a:moveTo>
                    <a:pt x="85344" y="1313688"/>
                  </a:moveTo>
                  <a:lnTo>
                    <a:pt x="79248" y="1313688"/>
                  </a:lnTo>
                  <a:lnTo>
                    <a:pt x="79248" y="1452372"/>
                  </a:lnTo>
                  <a:lnTo>
                    <a:pt x="85344" y="1452372"/>
                  </a:lnTo>
                  <a:lnTo>
                    <a:pt x="85344" y="1313688"/>
                  </a:lnTo>
                  <a:close/>
                </a:path>
                <a:path w="939164" h="1816735">
                  <a:moveTo>
                    <a:pt x="99060" y="1225296"/>
                  </a:moveTo>
                  <a:lnTo>
                    <a:pt x="92964" y="1225296"/>
                  </a:lnTo>
                  <a:lnTo>
                    <a:pt x="92964" y="1441704"/>
                  </a:lnTo>
                  <a:lnTo>
                    <a:pt x="99060" y="1441704"/>
                  </a:lnTo>
                  <a:lnTo>
                    <a:pt x="99060" y="1225296"/>
                  </a:lnTo>
                  <a:close/>
                </a:path>
                <a:path w="939164" h="1816735">
                  <a:moveTo>
                    <a:pt x="111252" y="1185672"/>
                  </a:moveTo>
                  <a:lnTo>
                    <a:pt x="106680" y="1185672"/>
                  </a:lnTo>
                  <a:lnTo>
                    <a:pt x="106680" y="1459992"/>
                  </a:lnTo>
                  <a:lnTo>
                    <a:pt x="111252" y="1459992"/>
                  </a:lnTo>
                  <a:lnTo>
                    <a:pt x="111252" y="1185672"/>
                  </a:lnTo>
                  <a:close/>
                </a:path>
                <a:path w="939164" h="1816735">
                  <a:moveTo>
                    <a:pt x="124968" y="1257300"/>
                  </a:moveTo>
                  <a:lnTo>
                    <a:pt x="120396" y="1257300"/>
                  </a:lnTo>
                  <a:lnTo>
                    <a:pt x="120396" y="1507236"/>
                  </a:lnTo>
                  <a:lnTo>
                    <a:pt x="124968" y="1507236"/>
                  </a:lnTo>
                  <a:lnTo>
                    <a:pt x="124968" y="1257300"/>
                  </a:lnTo>
                  <a:close/>
                </a:path>
                <a:path w="939164" h="1816735">
                  <a:moveTo>
                    <a:pt x="138684" y="1274064"/>
                  </a:moveTo>
                  <a:lnTo>
                    <a:pt x="132588" y="1274064"/>
                  </a:lnTo>
                  <a:lnTo>
                    <a:pt x="132588" y="1527048"/>
                  </a:lnTo>
                  <a:lnTo>
                    <a:pt x="138684" y="1527048"/>
                  </a:lnTo>
                  <a:lnTo>
                    <a:pt x="138684" y="1274064"/>
                  </a:lnTo>
                  <a:close/>
                </a:path>
                <a:path w="939164" h="1816735">
                  <a:moveTo>
                    <a:pt x="152400" y="1324356"/>
                  </a:moveTo>
                  <a:lnTo>
                    <a:pt x="146304" y="1324356"/>
                  </a:lnTo>
                  <a:lnTo>
                    <a:pt x="146304" y="1549908"/>
                  </a:lnTo>
                  <a:lnTo>
                    <a:pt x="152400" y="1549908"/>
                  </a:lnTo>
                  <a:lnTo>
                    <a:pt x="152400" y="1324356"/>
                  </a:lnTo>
                  <a:close/>
                </a:path>
                <a:path w="939164" h="1816735">
                  <a:moveTo>
                    <a:pt x="164592" y="1345692"/>
                  </a:moveTo>
                  <a:lnTo>
                    <a:pt x="160020" y="1345692"/>
                  </a:lnTo>
                  <a:lnTo>
                    <a:pt x="160020" y="1556004"/>
                  </a:lnTo>
                  <a:lnTo>
                    <a:pt x="164592" y="1556004"/>
                  </a:lnTo>
                  <a:lnTo>
                    <a:pt x="164592" y="1345692"/>
                  </a:lnTo>
                  <a:close/>
                </a:path>
                <a:path w="939164" h="1816735">
                  <a:moveTo>
                    <a:pt x="178308" y="1350264"/>
                  </a:moveTo>
                  <a:lnTo>
                    <a:pt x="173736" y="1350264"/>
                  </a:lnTo>
                  <a:lnTo>
                    <a:pt x="173736" y="1569720"/>
                  </a:lnTo>
                  <a:lnTo>
                    <a:pt x="178308" y="1569720"/>
                  </a:lnTo>
                  <a:lnTo>
                    <a:pt x="178308" y="1350264"/>
                  </a:lnTo>
                  <a:close/>
                </a:path>
                <a:path w="939164" h="1816735">
                  <a:moveTo>
                    <a:pt x="192024" y="1328928"/>
                  </a:moveTo>
                  <a:lnTo>
                    <a:pt x="185928" y="1328928"/>
                  </a:lnTo>
                  <a:lnTo>
                    <a:pt x="185928" y="1548384"/>
                  </a:lnTo>
                  <a:lnTo>
                    <a:pt x="192024" y="1548384"/>
                  </a:lnTo>
                  <a:lnTo>
                    <a:pt x="192024" y="1328928"/>
                  </a:lnTo>
                  <a:close/>
                </a:path>
                <a:path w="939164" h="1816735">
                  <a:moveTo>
                    <a:pt x="205740" y="1274064"/>
                  </a:moveTo>
                  <a:lnTo>
                    <a:pt x="199644" y="1274064"/>
                  </a:lnTo>
                  <a:lnTo>
                    <a:pt x="199644" y="1487424"/>
                  </a:lnTo>
                  <a:lnTo>
                    <a:pt x="205740" y="1487424"/>
                  </a:lnTo>
                  <a:lnTo>
                    <a:pt x="205740" y="1274064"/>
                  </a:lnTo>
                  <a:close/>
                </a:path>
                <a:path w="939164" h="1816735">
                  <a:moveTo>
                    <a:pt x="219456" y="1292352"/>
                  </a:moveTo>
                  <a:lnTo>
                    <a:pt x="213360" y="1292352"/>
                  </a:lnTo>
                  <a:lnTo>
                    <a:pt x="213360" y="1520952"/>
                  </a:lnTo>
                  <a:lnTo>
                    <a:pt x="219456" y="1520952"/>
                  </a:lnTo>
                  <a:lnTo>
                    <a:pt x="219456" y="1292352"/>
                  </a:lnTo>
                  <a:close/>
                </a:path>
                <a:path w="939164" h="1816735">
                  <a:moveTo>
                    <a:pt x="231648" y="1257300"/>
                  </a:moveTo>
                  <a:lnTo>
                    <a:pt x="227076" y="1257300"/>
                  </a:lnTo>
                  <a:lnTo>
                    <a:pt x="227076" y="1491996"/>
                  </a:lnTo>
                  <a:lnTo>
                    <a:pt x="231648" y="1491996"/>
                  </a:lnTo>
                  <a:lnTo>
                    <a:pt x="231648" y="1257300"/>
                  </a:lnTo>
                  <a:close/>
                </a:path>
                <a:path w="939164" h="1816735">
                  <a:moveTo>
                    <a:pt x="245364" y="1267968"/>
                  </a:moveTo>
                  <a:lnTo>
                    <a:pt x="240792" y="1267968"/>
                  </a:lnTo>
                  <a:lnTo>
                    <a:pt x="240792" y="1499616"/>
                  </a:lnTo>
                  <a:lnTo>
                    <a:pt x="245364" y="1499616"/>
                  </a:lnTo>
                  <a:lnTo>
                    <a:pt x="245364" y="1267968"/>
                  </a:lnTo>
                  <a:close/>
                </a:path>
                <a:path w="939164" h="1816735">
                  <a:moveTo>
                    <a:pt x="259080" y="1274064"/>
                  </a:moveTo>
                  <a:lnTo>
                    <a:pt x="252984" y="1274064"/>
                  </a:lnTo>
                  <a:lnTo>
                    <a:pt x="252984" y="1502664"/>
                  </a:lnTo>
                  <a:lnTo>
                    <a:pt x="259080" y="1502664"/>
                  </a:lnTo>
                  <a:lnTo>
                    <a:pt x="259080" y="1274064"/>
                  </a:lnTo>
                  <a:close/>
                </a:path>
                <a:path w="939164" h="1816735">
                  <a:moveTo>
                    <a:pt x="272796" y="1246632"/>
                  </a:moveTo>
                  <a:lnTo>
                    <a:pt x="266700" y="1246632"/>
                  </a:lnTo>
                  <a:lnTo>
                    <a:pt x="266700" y="1491996"/>
                  </a:lnTo>
                  <a:lnTo>
                    <a:pt x="272796" y="1491996"/>
                  </a:lnTo>
                  <a:lnTo>
                    <a:pt x="272796" y="1246632"/>
                  </a:lnTo>
                  <a:close/>
                </a:path>
                <a:path w="939164" h="1816735">
                  <a:moveTo>
                    <a:pt x="284988" y="1196340"/>
                  </a:moveTo>
                  <a:lnTo>
                    <a:pt x="280416" y="1196340"/>
                  </a:lnTo>
                  <a:lnTo>
                    <a:pt x="280416" y="1488948"/>
                  </a:lnTo>
                  <a:lnTo>
                    <a:pt x="284988" y="1488948"/>
                  </a:lnTo>
                  <a:lnTo>
                    <a:pt x="284988" y="1196340"/>
                  </a:lnTo>
                  <a:close/>
                </a:path>
                <a:path w="939164" h="1816735">
                  <a:moveTo>
                    <a:pt x="298704" y="1203960"/>
                  </a:moveTo>
                  <a:lnTo>
                    <a:pt x="294132" y="1203960"/>
                  </a:lnTo>
                  <a:lnTo>
                    <a:pt x="294132" y="1478280"/>
                  </a:lnTo>
                  <a:lnTo>
                    <a:pt x="298704" y="1478280"/>
                  </a:lnTo>
                  <a:lnTo>
                    <a:pt x="298704" y="1203960"/>
                  </a:lnTo>
                  <a:close/>
                </a:path>
                <a:path w="939164" h="1816735">
                  <a:moveTo>
                    <a:pt x="312420" y="1146048"/>
                  </a:moveTo>
                  <a:lnTo>
                    <a:pt x="306324" y="1146048"/>
                  </a:lnTo>
                  <a:lnTo>
                    <a:pt x="306324" y="1444752"/>
                  </a:lnTo>
                  <a:lnTo>
                    <a:pt x="312420" y="1444752"/>
                  </a:lnTo>
                  <a:lnTo>
                    <a:pt x="312420" y="1146048"/>
                  </a:lnTo>
                  <a:close/>
                </a:path>
                <a:path w="939164" h="1816735">
                  <a:moveTo>
                    <a:pt x="326136" y="1139952"/>
                  </a:moveTo>
                  <a:lnTo>
                    <a:pt x="320040" y="1139952"/>
                  </a:lnTo>
                  <a:lnTo>
                    <a:pt x="320040" y="1434084"/>
                  </a:lnTo>
                  <a:lnTo>
                    <a:pt x="326136" y="1434084"/>
                  </a:lnTo>
                  <a:lnTo>
                    <a:pt x="326136" y="1139952"/>
                  </a:lnTo>
                  <a:close/>
                </a:path>
                <a:path w="939164" h="1816735">
                  <a:moveTo>
                    <a:pt x="338328" y="1121664"/>
                  </a:moveTo>
                  <a:lnTo>
                    <a:pt x="333756" y="1121664"/>
                  </a:lnTo>
                  <a:lnTo>
                    <a:pt x="333756" y="1403604"/>
                  </a:lnTo>
                  <a:lnTo>
                    <a:pt x="338328" y="1403604"/>
                  </a:lnTo>
                  <a:lnTo>
                    <a:pt x="338328" y="1121664"/>
                  </a:lnTo>
                  <a:close/>
                </a:path>
                <a:path w="939164" h="1816735">
                  <a:moveTo>
                    <a:pt x="352044" y="1167396"/>
                  </a:moveTo>
                  <a:lnTo>
                    <a:pt x="347472" y="1167396"/>
                  </a:lnTo>
                  <a:lnTo>
                    <a:pt x="347472" y="1420368"/>
                  </a:lnTo>
                  <a:lnTo>
                    <a:pt x="352044" y="1420368"/>
                  </a:lnTo>
                  <a:lnTo>
                    <a:pt x="352044" y="1167396"/>
                  </a:lnTo>
                  <a:close/>
                </a:path>
                <a:path w="939164" h="1816735">
                  <a:moveTo>
                    <a:pt x="365760" y="1210056"/>
                  </a:moveTo>
                  <a:lnTo>
                    <a:pt x="359664" y="1210056"/>
                  </a:lnTo>
                  <a:lnTo>
                    <a:pt x="359664" y="1495044"/>
                  </a:lnTo>
                  <a:lnTo>
                    <a:pt x="365760" y="1495044"/>
                  </a:lnTo>
                  <a:lnTo>
                    <a:pt x="365760" y="1210056"/>
                  </a:lnTo>
                  <a:close/>
                </a:path>
                <a:path w="939164" h="1816735">
                  <a:moveTo>
                    <a:pt x="379476" y="1200912"/>
                  </a:moveTo>
                  <a:lnTo>
                    <a:pt x="373380" y="1200912"/>
                  </a:lnTo>
                  <a:lnTo>
                    <a:pt x="373380" y="1456944"/>
                  </a:lnTo>
                  <a:lnTo>
                    <a:pt x="379476" y="1456944"/>
                  </a:lnTo>
                  <a:lnTo>
                    <a:pt x="379476" y="1200912"/>
                  </a:lnTo>
                  <a:close/>
                </a:path>
                <a:path w="939164" h="1816735">
                  <a:moveTo>
                    <a:pt x="391668" y="1235964"/>
                  </a:moveTo>
                  <a:lnTo>
                    <a:pt x="387096" y="1235964"/>
                  </a:lnTo>
                  <a:lnTo>
                    <a:pt x="387096" y="1463040"/>
                  </a:lnTo>
                  <a:lnTo>
                    <a:pt x="391668" y="1463040"/>
                  </a:lnTo>
                  <a:lnTo>
                    <a:pt x="391668" y="1235964"/>
                  </a:lnTo>
                  <a:close/>
                </a:path>
                <a:path w="939164" h="1816735">
                  <a:moveTo>
                    <a:pt x="405384" y="1267968"/>
                  </a:moveTo>
                  <a:lnTo>
                    <a:pt x="400812" y="1267968"/>
                  </a:lnTo>
                  <a:lnTo>
                    <a:pt x="400812" y="1510284"/>
                  </a:lnTo>
                  <a:lnTo>
                    <a:pt x="405384" y="1510284"/>
                  </a:lnTo>
                  <a:lnTo>
                    <a:pt x="405384" y="1267968"/>
                  </a:lnTo>
                  <a:close/>
                </a:path>
                <a:path w="939164" h="1816735">
                  <a:moveTo>
                    <a:pt x="419100" y="1370076"/>
                  </a:moveTo>
                  <a:lnTo>
                    <a:pt x="413004" y="1370076"/>
                  </a:lnTo>
                  <a:lnTo>
                    <a:pt x="413004" y="1524000"/>
                  </a:lnTo>
                  <a:lnTo>
                    <a:pt x="419100" y="1524000"/>
                  </a:lnTo>
                  <a:lnTo>
                    <a:pt x="419100" y="1370076"/>
                  </a:lnTo>
                  <a:close/>
                </a:path>
                <a:path w="939164" h="1816735">
                  <a:moveTo>
                    <a:pt x="432816" y="1392936"/>
                  </a:moveTo>
                  <a:lnTo>
                    <a:pt x="426720" y="1392936"/>
                  </a:lnTo>
                  <a:lnTo>
                    <a:pt x="426720" y="1539240"/>
                  </a:lnTo>
                  <a:lnTo>
                    <a:pt x="432816" y="1539240"/>
                  </a:lnTo>
                  <a:lnTo>
                    <a:pt x="432816" y="1392936"/>
                  </a:lnTo>
                  <a:close/>
                </a:path>
                <a:path w="939164" h="1816735">
                  <a:moveTo>
                    <a:pt x="445008" y="1360932"/>
                  </a:moveTo>
                  <a:lnTo>
                    <a:pt x="440436" y="1360932"/>
                  </a:lnTo>
                  <a:lnTo>
                    <a:pt x="440436" y="1476756"/>
                  </a:lnTo>
                  <a:lnTo>
                    <a:pt x="445008" y="1476756"/>
                  </a:lnTo>
                  <a:lnTo>
                    <a:pt x="445008" y="1360932"/>
                  </a:lnTo>
                  <a:close/>
                </a:path>
                <a:path w="939164" h="1816735">
                  <a:moveTo>
                    <a:pt x="458724" y="1327404"/>
                  </a:moveTo>
                  <a:lnTo>
                    <a:pt x="454152" y="1327404"/>
                  </a:lnTo>
                  <a:lnTo>
                    <a:pt x="454152" y="1435608"/>
                  </a:lnTo>
                  <a:lnTo>
                    <a:pt x="458724" y="1435608"/>
                  </a:lnTo>
                  <a:lnTo>
                    <a:pt x="458724" y="1327404"/>
                  </a:lnTo>
                  <a:close/>
                </a:path>
                <a:path w="939164" h="1816735">
                  <a:moveTo>
                    <a:pt x="472440" y="1359408"/>
                  </a:moveTo>
                  <a:lnTo>
                    <a:pt x="466344" y="1359408"/>
                  </a:lnTo>
                  <a:lnTo>
                    <a:pt x="466344" y="1487424"/>
                  </a:lnTo>
                  <a:lnTo>
                    <a:pt x="472440" y="1487424"/>
                  </a:lnTo>
                  <a:lnTo>
                    <a:pt x="472440" y="1359408"/>
                  </a:lnTo>
                  <a:close/>
                </a:path>
                <a:path w="939164" h="1816735">
                  <a:moveTo>
                    <a:pt x="486156" y="1370076"/>
                  </a:moveTo>
                  <a:lnTo>
                    <a:pt x="480060" y="1370076"/>
                  </a:lnTo>
                  <a:lnTo>
                    <a:pt x="480060" y="1517904"/>
                  </a:lnTo>
                  <a:lnTo>
                    <a:pt x="486156" y="1517904"/>
                  </a:lnTo>
                  <a:lnTo>
                    <a:pt x="486156" y="1370076"/>
                  </a:lnTo>
                  <a:close/>
                </a:path>
                <a:path w="939164" h="1816735">
                  <a:moveTo>
                    <a:pt x="498348" y="1356360"/>
                  </a:moveTo>
                  <a:lnTo>
                    <a:pt x="493776" y="1356360"/>
                  </a:lnTo>
                  <a:lnTo>
                    <a:pt x="493776" y="1513332"/>
                  </a:lnTo>
                  <a:lnTo>
                    <a:pt x="498348" y="1513332"/>
                  </a:lnTo>
                  <a:lnTo>
                    <a:pt x="498348" y="1356360"/>
                  </a:lnTo>
                  <a:close/>
                </a:path>
                <a:path w="939164" h="1816735">
                  <a:moveTo>
                    <a:pt x="512064" y="1363980"/>
                  </a:moveTo>
                  <a:lnTo>
                    <a:pt x="507492" y="1363980"/>
                  </a:lnTo>
                  <a:lnTo>
                    <a:pt x="507492" y="1510284"/>
                  </a:lnTo>
                  <a:lnTo>
                    <a:pt x="512064" y="1510284"/>
                  </a:lnTo>
                  <a:lnTo>
                    <a:pt x="512064" y="1363980"/>
                  </a:lnTo>
                  <a:close/>
                </a:path>
                <a:path w="939164" h="1816735">
                  <a:moveTo>
                    <a:pt x="525780" y="1403604"/>
                  </a:moveTo>
                  <a:lnTo>
                    <a:pt x="519684" y="1403604"/>
                  </a:lnTo>
                  <a:lnTo>
                    <a:pt x="519684" y="1524000"/>
                  </a:lnTo>
                  <a:lnTo>
                    <a:pt x="525780" y="1524000"/>
                  </a:lnTo>
                  <a:lnTo>
                    <a:pt x="525780" y="1403604"/>
                  </a:lnTo>
                  <a:close/>
                </a:path>
                <a:path w="939164" h="1816735">
                  <a:moveTo>
                    <a:pt x="539496" y="1395984"/>
                  </a:moveTo>
                  <a:lnTo>
                    <a:pt x="533400" y="1395984"/>
                  </a:lnTo>
                  <a:lnTo>
                    <a:pt x="533400" y="1531620"/>
                  </a:lnTo>
                  <a:lnTo>
                    <a:pt x="539496" y="1531620"/>
                  </a:lnTo>
                  <a:lnTo>
                    <a:pt x="539496" y="1395984"/>
                  </a:lnTo>
                  <a:close/>
                </a:path>
                <a:path w="939164" h="1816735">
                  <a:moveTo>
                    <a:pt x="551688" y="1399032"/>
                  </a:moveTo>
                  <a:lnTo>
                    <a:pt x="547116" y="1399032"/>
                  </a:lnTo>
                  <a:lnTo>
                    <a:pt x="547116" y="1528572"/>
                  </a:lnTo>
                  <a:lnTo>
                    <a:pt x="551688" y="1528572"/>
                  </a:lnTo>
                  <a:lnTo>
                    <a:pt x="551688" y="1399032"/>
                  </a:lnTo>
                  <a:close/>
                </a:path>
                <a:path w="939164" h="1816735">
                  <a:moveTo>
                    <a:pt x="565404" y="1338072"/>
                  </a:moveTo>
                  <a:lnTo>
                    <a:pt x="560832" y="1338072"/>
                  </a:lnTo>
                  <a:lnTo>
                    <a:pt x="560832" y="1488948"/>
                  </a:lnTo>
                  <a:lnTo>
                    <a:pt x="565404" y="1488948"/>
                  </a:lnTo>
                  <a:lnTo>
                    <a:pt x="565404" y="1338072"/>
                  </a:lnTo>
                  <a:close/>
                </a:path>
                <a:path w="939164" h="1816735">
                  <a:moveTo>
                    <a:pt x="579120" y="1284732"/>
                  </a:moveTo>
                  <a:lnTo>
                    <a:pt x="573024" y="1284732"/>
                  </a:lnTo>
                  <a:lnTo>
                    <a:pt x="573024" y="1499616"/>
                  </a:lnTo>
                  <a:lnTo>
                    <a:pt x="579120" y="1499616"/>
                  </a:lnTo>
                  <a:lnTo>
                    <a:pt x="579120" y="1284732"/>
                  </a:lnTo>
                  <a:close/>
                </a:path>
                <a:path w="939164" h="1816735">
                  <a:moveTo>
                    <a:pt x="592836" y="1292352"/>
                  </a:moveTo>
                  <a:lnTo>
                    <a:pt x="586740" y="1292352"/>
                  </a:lnTo>
                  <a:lnTo>
                    <a:pt x="586740" y="1520952"/>
                  </a:lnTo>
                  <a:lnTo>
                    <a:pt x="592836" y="1520952"/>
                  </a:lnTo>
                  <a:lnTo>
                    <a:pt x="592836" y="1292352"/>
                  </a:lnTo>
                  <a:close/>
                </a:path>
                <a:path w="939164" h="1816735">
                  <a:moveTo>
                    <a:pt x="605028" y="1438656"/>
                  </a:moveTo>
                  <a:lnTo>
                    <a:pt x="600456" y="1438656"/>
                  </a:lnTo>
                  <a:lnTo>
                    <a:pt x="600456" y="1688592"/>
                  </a:lnTo>
                  <a:lnTo>
                    <a:pt x="605028" y="1688592"/>
                  </a:lnTo>
                  <a:lnTo>
                    <a:pt x="605028" y="1438656"/>
                  </a:lnTo>
                  <a:close/>
                </a:path>
                <a:path w="939164" h="1816735">
                  <a:moveTo>
                    <a:pt x="618744" y="1528572"/>
                  </a:moveTo>
                  <a:lnTo>
                    <a:pt x="614172" y="1528572"/>
                  </a:lnTo>
                  <a:lnTo>
                    <a:pt x="614172" y="1720596"/>
                  </a:lnTo>
                  <a:lnTo>
                    <a:pt x="618744" y="1720596"/>
                  </a:lnTo>
                  <a:lnTo>
                    <a:pt x="618744" y="1528572"/>
                  </a:lnTo>
                  <a:close/>
                </a:path>
                <a:path w="939164" h="1816735">
                  <a:moveTo>
                    <a:pt x="632460" y="1505712"/>
                  </a:moveTo>
                  <a:lnTo>
                    <a:pt x="626364" y="1505712"/>
                  </a:lnTo>
                  <a:lnTo>
                    <a:pt x="626364" y="1705356"/>
                  </a:lnTo>
                  <a:lnTo>
                    <a:pt x="632460" y="1705356"/>
                  </a:lnTo>
                  <a:lnTo>
                    <a:pt x="632460" y="1505712"/>
                  </a:lnTo>
                  <a:close/>
                </a:path>
                <a:path w="939164" h="1816735">
                  <a:moveTo>
                    <a:pt x="646176" y="1455420"/>
                  </a:moveTo>
                  <a:lnTo>
                    <a:pt x="640080" y="1455420"/>
                  </a:lnTo>
                  <a:lnTo>
                    <a:pt x="640080" y="1656588"/>
                  </a:lnTo>
                  <a:lnTo>
                    <a:pt x="646176" y="1656588"/>
                  </a:lnTo>
                  <a:lnTo>
                    <a:pt x="646176" y="1455420"/>
                  </a:lnTo>
                  <a:close/>
                </a:path>
                <a:path w="939164" h="1816735">
                  <a:moveTo>
                    <a:pt x="658368" y="1424940"/>
                  </a:moveTo>
                  <a:lnTo>
                    <a:pt x="653796" y="1424940"/>
                  </a:lnTo>
                  <a:lnTo>
                    <a:pt x="653796" y="1624584"/>
                  </a:lnTo>
                  <a:lnTo>
                    <a:pt x="658368" y="1624584"/>
                  </a:lnTo>
                  <a:lnTo>
                    <a:pt x="658368" y="1424940"/>
                  </a:lnTo>
                  <a:close/>
                </a:path>
                <a:path w="939164" h="1816735">
                  <a:moveTo>
                    <a:pt x="672084" y="1356360"/>
                  </a:moveTo>
                  <a:lnTo>
                    <a:pt x="667512" y="1356360"/>
                  </a:lnTo>
                  <a:lnTo>
                    <a:pt x="667512" y="1581912"/>
                  </a:lnTo>
                  <a:lnTo>
                    <a:pt x="672084" y="1581912"/>
                  </a:lnTo>
                  <a:lnTo>
                    <a:pt x="672084" y="1356360"/>
                  </a:lnTo>
                  <a:close/>
                </a:path>
                <a:path w="939164" h="1816735">
                  <a:moveTo>
                    <a:pt x="685800" y="1359408"/>
                  </a:moveTo>
                  <a:lnTo>
                    <a:pt x="679704" y="1359408"/>
                  </a:lnTo>
                  <a:lnTo>
                    <a:pt x="679704" y="1571244"/>
                  </a:lnTo>
                  <a:lnTo>
                    <a:pt x="685800" y="1571244"/>
                  </a:lnTo>
                  <a:lnTo>
                    <a:pt x="685800" y="1359408"/>
                  </a:lnTo>
                  <a:close/>
                </a:path>
                <a:path w="939164" h="1816735">
                  <a:moveTo>
                    <a:pt x="699516" y="1371600"/>
                  </a:moveTo>
                  <a:lnTo>
                    <a:pt x="693420" y="1371600"/>
                  </a:lnTo>
                  <a:lnTo>
                    <a:pt x="693420" y="1549908"/>
                  </a:lnTo>
                  <a:lnTo>
                    <a:pt x="699516" y="1549908"/>
                  </a:lnTo>
                  <a:lnTo>
                    <a:pt x="699516" y="1371600"/>
                  </a:lnTo>
                  <a:close/>
                </a:path>
                <a:path w="939164" h="1816735">
                  <a:moveTo>
                    <a:pt x="711708" y="1367028"/>
                  </a:moveTo>
                  <a:lnTo>
                    <a:pt x="707136" y="1367028"/>
                  </a:lnTo>
                  <a:lnTo>
                    <a:pt x="707136" y="1560576"/>
                  </a:lnTo>
                  <a:lnTo>
                    <a:pt x="711708" y="1560576"/>
                  </a:lnTo>
                  <a:lnTo>
                    <a:pt x="711708" y="1367028"/>
                  </a:lnTo>
                  <a:close/>
                </a:path>
                <a:path w="939164" h="1816735">
                  <a:moveTo>
                    <a:pt x="725424" y="1327404"/>
                  </a:moveTo>
                  <a:lnTo>
                    <a:pt x="720852" y="1327404"/>
                  </a:lnTo>
                  <a:lnTo>
                    <a:pt x="720852" y="1491996"/>
                  </a:lnTo>
                  <a:lnTo>
                    <a:pt x="725424" y="1491996"/>
                  </a:lnTo>
                  <a:lnTo>
                    <a:pt x="725424" y="1327404"/>
                  </a:lnTo>
                  <a:close/>
                </a:path>
                <a:path w="939164" h="1816735">
                  <a:moveTo>
                    <a:pt x="739140" y="1313688"/>
                  </a:moveTo>
                  <a:lnTo>
                    <a:pt x="733044" y="1313688"/>
                  </a:lnTo>
                  <a:lnTo>
                    <a:pt x="733044" y="1491996"/>
                  </a:lnTo>
                  <a:lnTo>
                    <a:pt x="739140" y="1491996"/>
                  </a:lnTo>
                  <a:lnTo>
                    <a:pt x="739140" y="1313688"/>
                  </a:lnTo>
                  <a:close/>
                </a:path>
                <a:path w="939164" h="1816735">
                  <a:moveTo>
                    <a:pt x="752856" y="1274064"/>
                  </a:moveTo>
                  <a:lnTo>
                    <a:pt x="746760" y="1274064"/>
                  </a:lnTo>
                  <a:lnTo>
                    <a:pt x="746760" y="1414272"/>
                  </a:lnTo>
                  <a:lnTo>
                    <a:pt x="752856" y="1414272"/>
                  </a:lnTo>
                  <a:lnTo>
                    <a:pt x="752856" y="1274064"/>
                  </a:lnTo>
                  <a:close/>
                </a:path>
                <a:path w="939164" h="1816735">
                  <a:moveTo>
                    <a:pt x="765048" y="1078992"/>
                  </a:moveTo>
                  <a:lnTo>
                    <a:pt x="760476" y="1078992"/>
                  </a:lnTo>
                  <a:lnTo>
                    <a:pt x="760476" y="1217676"/>
                  </a:lnTo>
                  <a:lnTo>
                    <a:pt x="765048" y="1217676"/>
                  </a:lnTo>
                  <a:lnTo>
                    <a:pt x="765048" y="1078992"/>
                  </a:lnTo>
                  <a:close/>
                </a:path>
                <a:path w="939164" h="1816735">
                  <a:moveTo>
                    <a:pt x="778764" y="783336"/>
                  </a:moveTo>
                  <a:lnTo>
                    <a:pt x="774192" y="783336"/>
                  </a:lnTo>
                  <a:lnTo>
                    <a:pt x="774192" y="1050036"/>
                  </a:lnTo>
                  <a:lnTo>
                    <a:pt x="778764" y="1050036"/>
                  </a:lnTo>
                  <a:lnTo>
                    <a:pt x="778764" y="783336"/>
                  </a:lnTo>
                  <a:close/>
                </a:path>
                <a:path w="939164" h="1816735">
                  <a:moveTo>
                    <a:pt x="792480" y="673608"/>
                  </a:moveTo>
                  <a:lnTo>
                    <a:pt x="786384" y="673608"/>
                  </a:lnTo>
                  <a:lnTo>
                    <a:pt x="786384" y="950976"/>
                  </a:lnTo>
                  <a:lnTo>
                    <a:pt x="792480" y="950976"/>
                  </a:lnTo>
                  <a:lnTo>
                    <a:pt x="792480" y="673608"/>
                  </a:lnTo>
                  <a:close/>
                </a:path>
                <a:path w="939164" h="1816735">
                  <a:moveTo>
                    <a:pt x="806196" y="612648"/>
                  </a:moveTo>
                  <a:lnTo>
                    <a:pt x="800100" y="612648"/>
                  </a:lnTo>
                  <a:lnTo>
                    <a:pt x="800100" y="975360"/>
                  </a:lnTo>
                  <a:lnTo>
                    <a:pt x="806196" y="975360"/>
                  </a:lnTo>
                  <a:lnTo>
                    <a:pt x="806196" y="612648"/>
                  </a:lnTo>
                  <a:close/>
                </a:path>
                <a:path w="939164" h="1816735">
                  <a:moveTo>
                    <a:pt x="818388" y="574548"/>
                  </a:moveTo>
                  <a:lnTo>
                    <a:pt x="813816" y="574548"/>
                  </a:lnTo>
                  <a:lnTo>
                    <a:pt x="813816" y="993648"/>
                  </a:lnTo>
                  <a:lnTo>
                    <a:pt x="818388" y="993648"/>
                  </a:lnTo>
                  <a:lnTo>
                    <a:pt x="818388" y="574548"/>
                  </a:lnTo>
                  <a:close/>
                </a:path>
                <a:path w="939164" h="1816735">
                  <a:moveTo>
                    <a:pt x="832104" y="553212"/>
                  </a:moveTo>
                  <a:lnTo>
                    <a:pt x="827532" y="553212"/>
                  </a:lnTo>
                  <a:lnTo>
                    <a:pt x="827532" y="1022604"/>
                  </a:lnTo>
                  <a:lnTo>
                    <a:pt x="832104" y="1022604"/>
                  </a:lnTo>
                  <a:lnTo>
                    <a:pt x="832104" y="553212"/>
                  </a:lnTo>
                  <a:close/>
                </a:path>
                <a:path w="939164" h="1816735">
                  <a:moveTo>
                    <a:pt x="845820" y="516636"/>
                  </a:moveTo>
                  <a:lnTo>
                    <a:pt x="839724" y="516636"/>
                  </a:lnTo>
                  <a:lnTo>
                    <a:pt x="839724" y="1025652"/>
                  </a:lnTo>
                  <a:lnTo>
                    <a:pt x="845820" y="1025652"/>
                  </a:lnTo>
                  <a:lnTo>
                    <a:pt x="845820" y="516636"/>
                  </a:lnTo>
                  <a:close/>
                </a:path>
                <a:path w="939164" h="1816735">
                  <a:moveTo>
                    <a:pt x="859536" y="374904"/>
                  </a:moveTo>
                  <a:lnTo>
                    <a:pt x="853440" y="374904"/>
                  </a:lnTo>
                  <a:lnTo>
                    <a:pt x="853440" y="926592"/>
                  </a:lnTo>
                  <a:lnTo>
                    <a:pt x="859536" y="926592"/>
                  </a:lnTo>
                  <a:lnTo>
                    <a:pt x="859536" y="374904"/>
                  </a:lnTo>
                  <a:close/>
                </a:path>
                <a:path w="939164" h="1816735">
                  <a:moveTo>
                    <a:pt x="871728" y="217932"/>
                  </a:moveTo>
                  <a:lnTo>
                    <a:pt x="867156" y="217932"/>
                  </a:lnTo>
                  <a:lnTo>
                    <a:pt x="867156" y="836676"/>
                  </a:lnTo>
                  <a:lnTo>
                    <a:pt x="871728" y="836676"/>
                  </a:lnTo>
                  <a:lnTo>
                    <a:pt x="871728" y="217932"/>
                  </a:lnTo>
                  <a:close/>
                </a:path>
                <a:path w="939164" h="1816735">
                  <a:moveTo>
                    <a:pt x="885444" y="192024"/>
                  </a:moveTo>
                  <a:lnTo>
                    <a:pt x="880872" y="192024"/>
                  </a:lnTo>
                  <a:lnTo>
                    <a:pt x="880872" y="873252"/>
                  </a:lnTo>
                  <a:lnTo>
                    <a:pt x="885444" y="873252"/>
                  </a:lnTo>
                  <a:lnTo>
                    <a:pt x="885444" y="192024"/>
                  </a:lnTo>
                  <a:close/>
                </a:path>
                <a:path w="939164" h="1816735">
                  <a:moveTo>
                    <a:pt x="899160" y="156972"/>
                  </a:moveTo>
                  <a:lnTo>
                    <a:pt x="893064" y="156972"/>
                  </a:lnTo>
                  <a:lnTo>
                    <a:pt x="893064" y="882396"/>
                  </a:lnTo>
                  <a:lnTo>
                    <a:pt x="899160" y="882396"/>
                  </a:lnTo>
                  <a:lnTo>
                    <a:pt x="899160" y="156972"/>
                  </a:lnTo>
                  <a:close/>
                </a:path>
                <a:path w="939164" h="1816735">
                  <a:moveTo>
                    <a:pt x="912876" y="92964"/>
                  </a:moveTo>
                  <a:lnTo>
                    <a:pt x="906780" y="92964"/>
                  </a:lnTo>
                  <a:lnTo>
                    <a:pt x="906780" y="858012"/>
                  </a:lnTo>
                  <a:lnTo>
                    <a:pt x="912876" y="858012"/>
                  </a:lnTo>
                  <a:lnTo>
                    <a:pt x="912876" y="92964"/>
                  </a:lnTo>
                  <a:close/>
                </a:path>
                <a:path w="939164" h="1816735">
                  <a:moveTo>
                    <a:pt x="926592" y="0"/>
                  </a:moveTo>
                  <a:lnTo>
                    <a:pt x="920496" y="0"/>
                  </a:lnTo>
                  <a:lnTo>
                    <a:pt x="920496" y="937260"/>
                  </a:lnTo>
                  <a:lnTo>
                    <a:pt x="926592" y="937260"/>
                  </a:lnTo>
                  <a:lnTo>
                    <a:pt x="926592" y="0"/>
                  </a:lnTo>
                  <a:close/>
                </a:path>
                <a:path w="939164" h="1816735">
                  <a:moveTo>
                    <a:pt x="938784" y="96012"/>
                  </a:moveTo>
                  <a:lnTo>
                    <a:pt x="934212" y="96012"/>
                  </a:lnTo>
                  <a:lnTo>
                    <a:pt x="934212" y="979932"/>
                  </a:lnTo>
                  <a:lnTo>
                    <a:pt x="938784" y="979932"/>
                  </a:lnTo>
                  <a:lnTo>
                    <a:pt x="938784" y="96012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15028" y="2395727"/>
              <a:ext cx="205740" cy="1243965"/>
            </a:xfrm>
            <a:custGeom>
              <a:avLst/>
              <a:gdLst/>
              <a:ahLst/>
              <a:cxnLst/>
              <a:rect l="l" t="t" r="r" b="b"/>
              <a:pathLst>
                <a:path w="205739" h="1243964">
                  <a:moveTo>
                    <a:pt x="4572" y="138684"/>
                  </a:moveTo>
                  <a:lnTo>
                    <a:pt x="0" y="138684"/>
                  </a:lnTo>
                  <a:lnTo>
                    <a:pt x="0" y="1022604"/>
                  </a:lnTo>
                  <a:lnTo>
                    <a:pt x="4572" y="1022604"/>
                  </a:lnTo>
                  <a:lnTo>
                    <a:pt x="4572" y="138684"/>
                  </a:lnTo>
                  <a:close/>
                </a:path>
                <a:path w="205739" h="1243964">
                  <a:moveTo>
                    <a:pt x="18288" y="114300"/>
                  </a:moveTo>
                  <a:lnTo>
                    <a:pt x="13716" y="114300"/>
                  </a:lnTo>
                  <a:lnTo>
                    <a:pt x="13716" y="1018032"/>
                  </a:lnTo>
                  <a:lnTo>
                    <a:pt x="18288" y="1018032"/>
                  </a:lnTo>
                  <a:lnTo>
                    <a:pt x="18288" y="114300"/>
                  </a:lnTo>
                  <a:close/>
                </a:path>
                <a:path w="205739" h="1243964">
                  <a:moveTo>
                    <a:pt x="32004" y="0"/>
                  </a:moveTo>
                  <a:lnTo>
                    <a:pt x="25908" y="0"/>
                  </a:lnTo>
                  <a:lnTo>
                    <a:pt x="25908" y="961644"/>
                  </a:lnTo>
                  <a:lnTo>
                    <a:pt x="32004" y="961644"/>
                  </a:lnTo>
                  <a:lnTo>
                    <a:pt x="32004" y="0"/>
                  </a:lnTo>
                  <a:close/>
                </a:path>
                <a:path w="205739" h="1243964">
                  <a:moveTo>
                    <a:pt x="45720" y="149352"/>
                  </a:moveTo>
                  <a:lnTo>
                    <a:pt x="39624" y="149352"/>
                  </a:lnTo>
                  <a:lnTo>
                    <a:pt x="39624" y="993648"/>
                  </a:lnTo>
                  <a:lnTo>
                    <a:pt x="45720" y="993648"/>
                  </a:lnTo>
                  <a:lnTo>
                    <a:pt x="45720" y="149352"/>
                  </a:lnTo>
                  <a:close/>
                </a:path>
                <a:path w="205739" h="1243964">
                  <a:moveTo>
                    <a:pt x="57912" y="181356"/>
                  </a:moveTo>
                  <a:lnTo>
                    <a:pt x="53340" y="181356"/>
                  </a:lnTo>
                  <a:lnTo>
                    <a:pt x="53340" y="943356"/>
                  </a:lnTo>
                  <a:lnTo>
                    <a:pt x="57912" y="943356"/>
                  </a:lnTo>
                  <a:lnTo>
                    <a:pt x="57912" y="181356"/>
                  </a:lnTo>
                  <a:close/>
                </a:path>
                <a:path w="205739" h="1243964">
                  <a:moveTo>
                    <a:pt x="71628" y="170688"/>
                  </a:moveTo>
                  <a:lnTo>
                    <a:pt x="67056" y="170688"/>
                  </a:lnTo>
                  <a:lnTo>
                    <a:pt x="67056" y="918972"/>
                  </a:lnTo>
                  <a:lnTo>
                    <a:pt x="71628" y="918972"/>
                  </a:lnTo>
                  <a:lnTo>
                    <a:pt x="71628" y="170688"/>
                  </a:lnTo>
                  <a:close/>
                </a:path>
                <a:path w="205739" h="1243964">
                  <a:moveTo>
                    <a:pt x="85344" y="213360"/>
                  </a:moveTo>
                  <a:lnTo>
                    <a:pt x="79248" y="213360"/>
                  </a:lnTo>
                  <a:lnTo>
                    <a:pt x="79248" y="937260"/>
                  </a:lnTo>
                  <a:lnTo>
                    <a:pt x="85344" y="937260"/>
                  </a:lnTo>
                  <a:lnTo>
                    <a:pt x="85344" y="213360"/>
                  </a:lnTo>
                  <a:close/>
                </a:path>
                <a:path w="205739" h="1243964">
                  <a:moveTo>
                    <a:pt x="99060" y="332232"/>
                  </a:moveTo>
                  <a:lnTo>
                    <a:pt x="92964" y="332232"/>
                  </a:lnTo>
                  <a:lnTo>
                    <a:pt x="92964" y="1053084"/>
                  </a:lnTo>
                  <a:lnTo>
                    <a:pt x="99060" y="1053084"/>
                  </a:lnTo>
                  <a:lnTo>
                    <a:pt x="99060" y="332232"/>
                  </a:lnTo>
                  <a:close/>
                </a:path>
                <a:path w="205739" h="1243964">
                  <a:moveTo>
                    <a:pt x="111252" y="420624"/>
                  </a:moveTo>
                  <a:lnTo>
                    <a:pt x="106680" y="420624"/>
                  </a:lnTo>
                  <a:lnTo>
                    <a:pt x="106680" y="1107948"/>
                  </a:lnTo>
                  <a:lnTo>
                    <a:pt x="111252" y="1107948"/>
                  </a:lnTo>
                  <a:lnTo>
                    <a:pt x="111252" y="420624"/>
                  </a:lnTo>
                  <a:close/>
                </a:path>
                <a:path w="205739" h="1243964">
                  <a:moveTo>
                    <a:pt x="124968" y="402336"/>
                  </a:moveTo>
                  <a:lnTo>
                    <a:pt x="120396" y="402336"/>
                  </a:lnTo>
                  <a:lnTo>
                    <a:pt x="120396" y="1046988"/>
                  </a:lnTo>
                  <a:lnTo>
                    <a:pt x="124968" y="1046988"/>
                  </a:lnTo>
                  <a:lnTo>
                    <a:pt x="124968" y="402336"/>
                  </a:lnTo>
                  <a:close/>
                </a:path>
                <a:path w="205739" h="1243964">
                  <a:moveTo>
                    <a:pt x="138684" y="481584"/>
                  </a:moveTo>
                  <a:lnTo>
                    <a:pt x="132588" y="481584"/>
                  </a:lnTo>
                  <a:lnTo>
                    <a:pt x="132588" y="1103376"/>
                  </a:lnTo>
                  <a:lnTo>
                    <a:pt x="138684" y="1103376"/>
                  </a:lnTo>
                  <a:lnTo>
                    <a:pt x="138684" y="481584"/>
                  </a:lnTo>
                  <a:close/>
                </a:path>
                <a:path w="205739" h="1243964">
                  <a:moveTo>
                    <a:pt x="152400" y="701040"/>
                  </a:moveTo>
                  <a:lnTo>
                    <a:pt x="146304" y="701040"/>
                  </a:lnTo>
                  <a:lnTo>
                    <a:pt x="146304" y="1124712"/>
                  </a:lnTo>
                  <a:lnTo>
                    <a:pt x="152400" y="1124712"/>
                  </a:lnTo>
                  <a:lnTo>
                    <a:pt x="152400" y="701040"/>
                  </a:lnTo>
                  <a:close/>
                </a:path>
                <a:path w="205739" h="1243964">
                  <a:moveTo>
                    <a:pt x="164592" y="676656"/>
                  </a:moveTo>
                  <a:lnTo>
                    <a:pt x="160020" y="676656"/>
                  </a:lnTo>
                  <a:lnTo>
                    <a:pt x="160020" y="1110996"/>
                  </a:lnTo>
                  <a:lnTo>
                    <a:pt x="164592" y="1110996"/>
                  </a:lnTo>
                  <a:lnTo>
                    <a:pt x="164592" y="676656"/>
                  </a:lnTo>
                  <a:close/>
                </a:path>
                <a:path w="205739" h="1243964">
                  <a:moveTo>
                    <a:pt x="178308" y="809244"/>
                  </a:moveTo>
                  <a:lnTo>
                    <a:pt x="173736" y="809244"/>
                  </a:lnTo>
                  <a:lnTo>
                    <a:pt x="173736" y="1175016"/>
                  </a:lnTo>
                  <a:lnTo>
                    <a:pt x="178308" y="1175016"/>
                  </a:lnTo>
                  <a:lnTo>
                    <a:pt x="178308" y="809244"/>
                  </a:lnTo>
                  <a:close/>
                </a:path>
                <a:path w="205739" h="1243964">
                  <a:moveTo>
                    <a:pt x="192024" y="1021080"/>
                  </a:moveTo>
                  <a:lnTo>
                    <a:pt x="185928" y="1021080"/>
                  </a:lnTo>
                  <a:lnTo>
                    <a:pt x="185928" y="1243584"/>
                  </a:lnTo>
                  <a:lnTo>
                    <a:pt x="192024" y="1243584"/>
                  </a:lnTo>
                  <a:lnTo>
                    <a:pt x="192024" y="1021080"/>
                  </a:lnTo>
                  <a:close/>
                </a:path>
                <a:path w="205739" h="1243964">
                  <a:moveTo>
                    <a:pt x="205740" y="937260"/>
                  </a:moveTo>
                  <a:lnTo>
                    <a:pt x="199644" y="937260"/>
                  </a:lnTo>
                  <a:lnTo>
                    <a:pt x="199644" y="1200912"/>
                  </a:lnTo>
                  <a:lnTo>
                    <a:pt x="205740" y="1200912"/>
                  </a:lnTo>
                  <a:lnTo>
                    <a:pt x="205740" y="93726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9412" y="2078735"/>
              <a:ext cx="3994785" cy="2664460"/>
            </a:xfrm>
            <a:custGeom>
              <a:avLst/>
              <a:gdLst/>
              <a:ahLst/>
              <a:cxnLst/>
              <a:rect l="l" t="t" r="r" b="b"/>
              <a:pathLst>
                <a:path w="3994785" h="2664460">
                  <a:moveTo>
                    <a:pt x="45719" y="2663952"/>
                  </a:moveTo>
                  <a:lnTo>
                    <a:pt x="45719" y="0"/>
                  </a:lnTo>
                </a:path>
                <a:path w="3994785" h="2664460">
                  <a:moveTo>
                    <a:pt x="0" y="2663952"/>
                  </a:moveTo>
                  <a:lnTo>
                    <a:pt x="45719" y="2663952"/>
                  </a:lnTo>
                </a:path>
                <a:path w="3994785" h="2664460">
                  <a:moveTo>
                    <a:pt x="0" y="2397252"/>
                  </a:moveTo>
                  <a:lnTo>
                    <a:pt x="45719" y="2397252"/>
                  </a:lnTo>
                </a:path>
                <a:path w="3994785" h="2664460">
                  <a:moveTo>
                    <a:pt x="0" y="2132076"/>
                  </a:moveTo>
                  <a:lnTo>
                    <a:pt x="45719" y="2132076"/>
                  </a:lnTo>
                </a:path>
                <a:path w="3994785" h="2664460">
                  <a:moveTo>
                    <a:pt x="0" y="1865376"/>
                  </a:moveTo>
                  <a:lnTo>
                    <a:pt x="45719" y="1865376"/>
                  </a:lnTo>
                </a:path>
                <a:path w="3994785" h="2664460">
                  <a:moveTo>
                    <a:pt x="0" y="1598676"/>
                  </a:moveTo>
                  <a:lnTo>
                    <a:pt x="45719" y="1598676"/>
                  </a:lnTo>
                </a:path>
                <a:path w="3994785" h="2664460">
                  <a:moveTo>
                    <a:pt x="0" y="1331976"/>
                  </a:moveTo>
                  <a:lnTo>
                    <a:pt x="45719" y="1331976"/>
                  </a:lnTo>
                </a:path>
                <a:path w="3994785" h="2664460">
                  <a:moveTo>
                    <a:pt x="0" y="1065276"/>
                  </a:moveTo>
                  <a:lnTo>
                    <a:pt x="45719" y="1065276"/>
                  </a:lnTo>
                </a:path>
                <a:path w="3994785" h="2664460">
                  <a:moveTo>
                    <a:pt x="0" y="798576"/>
                  </a:moveTo>
                  <a:lnTo>
                    <a:pt x="45719" y="798576"/>
                  </a:lnTo>
                </a:path>
                <a:path w="3994785" h="2664460">
                  <a:moveTo>
                    <a:pt x="0" y="531876"/>
                  </a:moveTo>
                  <a:lnTo>
                    <a:pt x="45719" y="531876"/>
                  </a:lnTo>
                </a:path>
                <a:path w="3994785" h="2664460">
                  <a:moveTo>
                    <a:pt x="0" y="266700"/>
                  </a:moveTo>
                  <a:lnTo>
                    <a:pt x="45719" y="266700"/>
                  </a:lnTo>
                </a:path>
                <a:path w="3994785" h="2664460">
                  <a:moveTo>
                    <a:pt x="0" y="0"/>
                  </a:moveTo>
                  <a:lnTo>
                    <a:pt x="45719" y="0"/>
                  </a:lnTo>
                </a:path>
                <a:path w="3994785" h="2664460">
                  <a:moveTo>
                    <a:pt x="45719" y="2132076"/>
                  </a:moveTo>
                  <a:lnTo>
                    <a:pt x="3994404" y="2132076"/>
                  </a:lnTo>
                </a:path>
                <a:path w="3994785" h="2664460">
                  <a:moveTo>
                    <a:pt x="45719" y="2132076"/>
                  </a:moveTo>
                  <a:lnTo>
                    <a:pt x="45719" y="2177796"/>
                  </a:lnTo>
                </a:path>
                <a:path w="3994785" h="2664460">
                  <a:moveTo>
                    <a:pt x="525779" y="2132076"/>
                  </a:moveTo>
                  <a:lnTo>
                    <a:pt x="525779" y="2177796"/>
                  </a:lnTo>
                </a:path>
                <a:path w="3994785" h="2664460">
                  <a:moveTo>
                    <a:pt x="1005839" y="2132076"/>
                  </a:moveTo>
                  <a:lnTo>
                    <a:pt x="1005839" y="2177796"/>
                  </a:lnTo>
                </a:path>
                <a:path w="3994785" h="2664460">
                  <a:moveTo>
                    <a:pt x="1485900" y="2132076"/>
                  </a:moveTo>
                  <a:lnTo>
                    <a:pt x="1485900" y="2177796"/>
                  </a:lnTo>
                </a:path>
                <a:path w="3994785" h="2664460">
                  <a:moveTo>
                    <a:pt x="1965960" y="2132076"/>
                  </a:moveTo>
                  <a:lnTo>
                    <a:pt x="1965960" y="2177796"/>
                  </a:lnTo>
                </a:path>
                <a:path w="3994785" h="2664460">
                  <a:moveTo>
                    <a:pt x="2447544" y="2132076"/>
                  </a:moveTo>
                  <a:lnTo>
                    <a:pt x="2447544" y="2177796"/>
                  </a:lnTo>
                </a:path>
                <a:path w="3994785" h="2664460">
                  <a:moveTo>
                    <a:pt x="2927604" y="2132076"/>
                  </a:moveTo>
                  <a:lnTo>
                    <a:pt x="2927604" y="2177796"/>
                  </a:lnTo>
                </a:path>
                <a:path w="3994785" h="2664460">
                  <a:moveTo>
                    <a:pt x="3407664" y="2132076"/>
                  </a:moveTo>
                  <a:lnTo>
                    <a:pt x="3407664" y="2177796"/>
                  </a:lnTo>
                </a:path>
                <a:path w="3994785" h="2664460">
                  <a:moveTo>
                    <a:pt x="3887724" y="2132076"/>
                  </a:moveTo>
                  <a:lnTo>
                    <a:pt x="3887724" y="2177796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15848" y="1867178"/>
            <a:ext cx="4260850" cy="314706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88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78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78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78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77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78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78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78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77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50" dirty="0">
                <a:solidFill>
                  <a:srgbClr val="798285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50" dirty="0">
                <a:solidFill>
                  <a:srgbClr val="798285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165"/>
              </a:spcBef>
              <a:tabLst>
                <a:tab pos="607060" algn="l"/>
                <a:tab pos="1087120" algn="l"/>
                <a:tab pos="1567815" algn="l"/>
                <a:tab pos="2047875" algn="l"/>
                <a:tab pos="2528570" algn="l"/>
                <a:tab pos="3008630" algn="l"/>
                <a:tab pos="3489325" algn="l"/>
                <a:tab pos="3969385" algn="l"/>
              </a:tabLst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1998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2001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2004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2007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2010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2013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2016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2019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01496" y="5167884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86868" y="0"/>
                </a:moveTo>
                <a:lnTo>
                  <a:pt x="0" y="0"/>
                </a:lnTo>
                <a:lnTo>
                  <a:pt x="0" y="86867"/>
                </a:lnTo>
                <a:lnTo>
                  <a:pt x="86868" y="86867"/>
                </a:lnTo>
                <a:lnTo>
                  <a:pt x="8686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01496" y="5378196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86868" y="0"/>
                </a:moveTo>
                <a:lnTo>
                  <a:pt x="0" y="0"/>
                </a:lnTo>
                <a:lnTo>
                  <a:pt x="0" y="86867"/>
                </a:lnTo>
                <a:lnTo>
                  <a:pt x="86868" y="86867"/>
                </a:lnTo>
                <a:lnTo>
                  <a:pt x="86868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01496" y="5588508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86868" y="0"/>
                </a:moveTo>
                <a:lnTo>
                  <a:pt x="0" y="0"/>
                </a:lnTo>
                <a:lnTo>
                  <a:pt x="0" y="86868"/>
                </a:lnTo>
                <a:lnTo>
                  <a:pt x="86868" y="86868"/>
                </a:lnTo>
                <a:lnTo>
                  <a:pt x="86868" y="0"/>
                </a:lnTo>
                <a:close/>
              </a:path>
            </a:pathLst>
          </a:custGeom>
          <a:solidFill>
            <a:srgbClr val="F3E4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01496" y="5798820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86868" y="0"/>
                </a:moveTo>
                <a:lnTo>
                  <a:pt x="0" y="0"/>
                </a:lnTo>
                <a:lnTo>
                  <a:pt x="0" y="86867"/>
                </a:lnTo>
                <a:lnTo>
                  <a:pt x="86868" y="86867"/>
                </a:lnTo>
                <a:lnTo>
                  <a:pt x="86868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8962" y="5062728"/>
            <a:ext cx="3303904" cy="11645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787400">
              <a:lnSpc>
                <a:spcPct val="100000"/>
              </a:lnSpc>
              <a:spcBef>
                <a:spcPts val="315"/>
              </a:spcBef>
            </a:pP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Recession</a:t>
            </a:r>
            <a:endParaRPr sz="1200">
              <a:latin typeface="Calibri"/>
              <a:cs typeface="Calibri"/>
            </a:endParaRPr>
          </a:p>
          <a:p>
            <a:pPr marL="787400" marR="102870">
              <a:lnSpc>
                <a:spcPct val="114999"/>
              </a:lnSpc>
              <a:spcBef>
                <a:spcPts val="5"/>
              </a:spcBef>
            </a:pP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Supply-driven</a:t>
            </a:r>
            <a:r>
              <a:rPr sz="1200" spc="1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Inflation</a:t>
            </a:r>
            <a:r>
              <a:rPr sz="1200" spc="1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(headline,</a:t>
            </a:r>
            <a:r>
              <a:rPr sz="1200" spc="1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798285"/>
                </a:solidFill>
                <a:latin typeface="Calibri"/>
                <a:cs typeface="Calibri"/>
              </a:rPr>
              <a:t>y/y)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Ambiguous</a:t>
            </a:r>
            <a:r>
              <a:rPr sz="1200" spc="9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(headline,</a:t>
            </a:r>
            <a:r>
              <a:rPr sz="1200" spc="10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798285"/>
                </a:solidFill>
                <a:latin typeface="Calibri"/>
                <a:cs typeface="Calibri"/>
              </a:rPr>
              <a:t>y/y)</a:t>
            </a:r>
            <a:endParaRPr sz="1200">
              <a:latin typeface="Calibri"/>
              <a:cs typeface="Calibri"/>
            </a:endParaRPr>
          </a:p>
          <a:p>
            <a:pPr marL="787400">
              <a:lnSpc>
                <a:spcPct val="100000"/>
              </a:lnSpc>
              <a:spcBef>
                <a:spcPts val="215"/>
              </a:spcBef>
            </a:pP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Demand-driven</a:t>
            </a:r>
            <a:r>
              <a:rPr sz="1200" spc="10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Inflation</a:t>
            </a:r>
            <a:r>
              <a:rPr sz="1200" spc="10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(headline,</a:t>
            </a:r>
            <a:r>
              <a:rPr sz="1200" spc="8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798285"/>
                </a:solidFill>
                <a:latin typeface="Calibri"/>
                <a:cs typeface="Calibri"/>
              </a:rPr>
              <a:t>y/y)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7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7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San</a:t>
            </a:r>
            <a:r>
              <a:rPr sz="1000" spc="6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Francisco</a:t>
            </a:r>
            <a:r>
              <a:rPr sz="1000" spc="6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Fed,</a:t>
            </a:r>
            <a:r>
              <a:rPr sz="1000" spc="7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3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6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31163" y="4114800"/>
            <a:ext cx="3481070" cy="524510"/>
          </a:xfrm>
          <a:custGeom>
            <a:avLst/>
            <a:gdLst/>
            <a:ahLst/>
            <a:cxnLst/>
            <a:rect l="l" t="t" r="r" b="b"/>
            <a:pathLst>
              <a:path w="3481070" h="524510">
                <a:moveTo>
                  <a:pt x="0" y="233172"/>
                </a:moveTo>
                <a:lnTo>
                  <a:pt x="5263" y="186179"/>
                </a:lnTo>
                <a:lnTo>
                  <a:pt x="20359" y="142410"/>
                </a:lnTo>
                <a:lnTo>
                  <a:pt x="44245" y="102803"/>
                </a:lnTo>
                <a:lnTo>
                  <a:pt x="75880" y="68294"/>
                </a:lnTo>
                <a:lnTo>
                  <a:pt x="114223" y="39821"/>
                </a:lnTo>
                <a:lnTo>
                  <a:pt x="158232" y="18323"/>
                </a:lnTo>
                <a:lnTo>
                  <a:pt x="206864" y="4737"/>
                </a:lnTo>
                <a:lnTo>
                  <a:pt x="259080" y="0"/>
                </a:lnTo>
                <a:lnTo>
                  <a:pt x="311306" y="4737"/>
                </a:lnTo>
                <a:lnTo>
                  <a:pt x="359943" y="18323"/>
                </a:lnTo>
                <a:lnTo>
                  <a:pt x="403953" y="39821"/>
                </a:lnTo>
                <a:lnTo>
                  <a:pt x="442293" y="68294"/>
                </a:lnTo>
                <a:lnTo>
                  <a:pt x="473924" y="102803"/>
                </a:lnTo>
                <a:lnTo>
                  <a:pt x="497806" y="142410"/>
                </a:lnTo>
                <a:lnTo>
                  <a:pt x="512898" y="186179"/>
                </a:lnTo>
                <a:lnTo>
                  <a:pt x="518160" y="233172"/>
                </a:lnTo>
                <a:lnTo>
                  <a:pt x="512898" y="280164"/>
                </a:lnTo>
                <a:lnTo>
                  <a:pt x="497806" y="323933"/>
                </a:lnTo>
                <a:lnTo>
                  <a:pt x="473924" y="363540"/>
                </a:lnTo>
                <a:lnTo>
                  <a:pt x="442293" y="398049"/>
                </a:lnTo>
                <a:lnTo>
                  <a:pt x="403953" y="426522"/>
                </a:lnTo>
                <a:lnTo>
                  <a:pt x="359943" y="448020"/>
                </a:lnTo>
                <a:lnTo>
                  <a:pt x="311306" y="461606"/>
                </a:lnTo>
                <a:lnTo>
                  <a:pt x="259080" y="466344"/>
                </a:lnTo>
                <a:lnTo>
                  <a:pt x="206864" y="461606"/>
                </a:lnTo>
                <a:lnTo>
                  <a:pt x="158232" y="448020"/>
                </a:lnTo>
                <a:lnTo>
                  <a:pt x="114223" y="426522"/>
                </a:lnTo>
                <a:lnTo>
                  <a:pt x="75880" y="398049"/>
                </a:lnTo>
                <a:lnTo>
                  <a:pt x="44245" y="363540"/>
                </a:lnTo>
                <a:lnTo>
                  <a:pt x="20359" y="323933"/>
                </a:lnTo>
                <a:lnTo>
                  <a:pt x="5263" y="280164"/>
                </a:lnTo>
                <a:lnTo>
                  <a:pt x="0" y="233172"/>
                </a:lnTo>
                <a:close/>
              </a:path>
              <a:path w="3481070" h="524510">
                <a:moveTo>
                  <a:pt x="1171956" y="291083"/>
                </a:moveTo>
                <a:lnTo>
                  <a:pt x="1177217" y="244091"/>
                </a:lnTo>
                <a:lnTo>
                  <a:pt x="1192309" y="200322"/>
                </a:lnTo>
                <a:lnTo>
                  <a:pt x="1216191" y="160715"/>
                </a:lnTo>
                <a:lnTo>
                  <a:pt x="1247822" y="126206"/>
                </a:lnTo>
                <a:lnTo>
                  <a:pt x="1286162" y="97733"/>
                </a:lnTo>
                <a:lnTo>
                  <a:pt x="1330172" y="76235"/>
                </a:lnTo>
                <a:lnTo>
                  <a:pt x="1378809" y="62649"/>
                </a:lnTo>
                <a:lnTo>
                  <a:pt x="1431036" y="57912"/>
                </a:lnTo>
                <a:lnTo>
                  <a:pt x="1483262" y="62649"/>
                </a:lnTo>
                <a:lnTo>
                  <a:pt x="1531899" y="76235"/>
                </a:lnTo>
                <a:lnTo>
                  <a:pt x="1575909" y="97733"/>
                </a:lnTo>
                <a:lnTo>
                  <a:pt x="1614249" y="126206"/>
                </a:lnTo>
                <a:lnTo>
                  <a:pt x="1645880" y="160715"/>
                </a:lnTo>
                <a:lnTo>
                  <a:pt x="1669762" y="200322"/>
                </a:lnTo>
                <a:lnTo>
                  <a:pt x="1684854" y="244091"/>
                </a:lnTo>
                <a:lnTo>
                  <a:pt x="1690116" y="291083"/>
                </a:lnTo>
                <a:lnTo>
                  <a:pt x="1684854" y="338076"/>
                </a:lnTo>
                <a:lnTo>
                  <a:pt x="1669762" y="381845"/>
                </a:lnTo>
                <a:lnTo>
                  <a:pt x="1645880" y="421452"/>
                </a:lnTo>
                <a:lnTo>
                  <a:pt x="1614249" y="455961"/>
                </a:lnTo>
                <a:lnTo>
                  <a:pt x="1575909" y="484434"/>
                </a:lnTo>
                <a:lnTo>
                  <a:pt x="1531899" y="505932"/>
                </a:lnTo>
                <a:lnTo>
                  <a:pt x="1483262" y="519518"/>
                </a:lnTo>
                <a:lnTo>
                  <a:pt x="1431036" y="524256"/>
                </a:lnTo>
                <a:lnTo>
                  <a:pt x="1378809" y="519518"/>
                </a:lnTo>
                <a:lnTo>
                  <a:pt x="1330172" y="505932"/>
                </a:lnTo>
                <a:lnTo>
                  <a:pt x="1286162" y="484434"/>
                </a:lnTo>
                <a:lnTo>
                  <a:pt x="1247822" y="455961"/>
                </a:lnTo>
                <a:lnTo>
                  <a:pt x="1216191" y="421452"/>
                </a:lnTo>
                <a:lnTo>
                  <a:pt x="1192309" y="381845"/>
                </a:lnTo>
                <a:lnTo>
                  <a:pt x="1177217" y="338076"/>
                </a:lnTo>
                <a:lnTo>
                  <a:pt x="1171956" y="291083"/>
                </a:lnTo>
                <a:close/>
              </a:path>
              <a:path w="3481070" h="524510">
                <a:moveTo>
                  <a:pt x="2961132" y="233172"/>
                </a:moveTo>
                <a:lnTo>
                  <a:pt x="2966410" y="186179"/>
                </a:lnTo>
                <a:lnTo>
                  <a:pt x="2981551" y="142410"/>
                </a:lnTo>
                <a:lnTo>
                  <a:pt x="3005508" y="102803"/>
                </a:lnTo>
                <a:lnTo>
                  <a:pt x="3037236" y="68294"/>
                </a:lnTo>
                <a:lnTo>
                  <a:pt x="3075692" y="39821"/>
                </a:lnTo>
                <a:lnTo>
                  <a:pt x="3119830" y="18323"/>
                </a:lnTo>
                <a:lnTo>
                  <a:pt x="3168605" y="4737"/>
                </a:lnTo>
                <a:lnTo>
                  <a:pt x="3220974" y="0"/>
                </a:lnTo>
                <a:lnTo>
                  <a:pt x="3273342" y="4737"/>
                </a:lnTo>
                <a:lnTo>
                  <a:pt x="3322117" y="18323"/>
                </a:lnTo>
                <a:lnTo>
                  <a:pt x="3366255" y="39821"/>
                </a:lnTo>
                <a:lnTo>
                  <a:pt x="3404711" y="68294"/>
                </a:lnTo>
                <a:lnTo>
                  <a:pt x="3436439" y="102803"/>
                </a:lnTo>
                <a:lnTo>
                  <a:pt x="3460396" y="142410"/>
                </a:lnTo>
                <a:lnTo>
                  <a:pt x="3475537" y="186179"/>
                </a:lnTo>
                <a:lnTo>
                  <a:pt x="3480816" y="233172"/>
                </a:lnTo>
                <a:lnTo>
                  <a:pt x="3475537" y="280164"/>
                </a:lnTo>
                <a:lnTo>
                  <a:pt x="3460396" y="323933"/>
                </a:lnTo>
                <a:lnTo>
                  <a:pt x="3436439" y="363540"/>
                </a:lnTo>
                <a:lnTo>
                  <a:pt x="3404711" y="398049"/>
                </a:lnTo>
                <a:lnTo>
                  <a:pt x="3366255" y="426522"/>
                </a:lnTo>
                <a:lnTo>
                  <a:pt x="3322117" y="448020"/>
                </a:lnTo>
                <a:lnTo>
                  <a:pt x="3273342" y="461606"/>
                </a:lnTo>
                <a:lnTo>
                  <a:pt x="3220974" y="466344"/>
                </a:lnTo>
                <a:lnTo>
                  <a:pt x="3168605" y="461606"/>
                </a:lnTo>
                <a:lnTo>
                  <a:pt x="3119830" y="448020"/>
                </a:lnTo>
                <a:lnTo>
                  <a:pt x="3075692" y="426522"/>
                </a:lnTo>
                <a:lnTo>
                  <a:pt x="3037236" y="398049"/>
                </a:lnTo>
                <a:lnTo>
                  <a:pt x="3005508" y="363540"/>
                </a:lnTo>
                <a:lnTo>
                  <a:pt x="2981551" y="323933"/>
                </a:lnTo>
                <a:lnTo>
                  <a:pt x="2966410" y="280164"/>
                </a:lnTo>
                <a:lnTo>
                  <a:pt x="2961132" y="233172"/>
                </a:lnTo>
                <a:close/>
              </a:path>
            </a:pathLst>
          </a:custGeom>
          <a:ln w="9525">
            <a:solidFill>
              <a:srgbClr val="9985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7845552" y="2084641"/>
            <a:ext cx="3647440" cy="3263265"/>
            <a:chOff x="7845552" y="2084641"/>
            <a:chExt cx="3647440" cy="3263265"/>
          </a:xfrm>
        </p:grpSpPr>
        <p:sp>
          <p:nvSpPr>
            <p:cNvPr id="31" name="object 31"/>
            <p:cNvSpPr/>
            <p:nvPr/>
          </p:nvSpPr>
          <p:spPr>
            <a:xfrm>
              <a:off x="7845552" y="2089404"/>
              <a:ext cx="3647440" cy="3253740"/>
            </a:xfrm>
            <a:custGeom>
              <a:avLst/>
              <a:gdLst/>
              <a:ahLst/>
              <a:cxnLst/>
              <a:rect l="l" t="t" r="r" b="b"/>
              <a:pathLst>
                <a:path w="3647440" h="3253740">
                  <a:moveTo>
                    <a:pt x="45720" y="3253740"/>
                  </a:moveTo>
                  <a:lnTo>
                    <a:pt x="45720" y="0"/>
                  </a:lnTo>
                </a:path>
                <a:path w="3647440" h="3253740">
                  <a:moveTo>
                    <a:pt x="0" y="3253740"/>
                  </a:moveTo>
                  <a:lnTo>
                    <a:pt x="45720" y="3253740"/>
                  </a:lnTo>
                </a:path>
                <a:path w="3647440" h="3253740">
                  <a:moveTo>
                    <a:pt x="0" y="2788920"/>
                  </a:moveTo>
                  <a:lnTo>
                    <a:pt x="45720" y="2788920"/>
                  </a:lnTo>
                </a:path>
                <a:path w="3647440" h="3253740">
                  <a:moveTo>
                    <a:pt x="0" y="2324100"/>
                  </a:moveTo>
                  <a:lnTo>
                    <a:pt x="45720" y="2324100"/>
                  </a:lnTo>
                </a:path>
                <a:path w="3647440" h="3253740">
                  <a:moveTo>
                    <a:pt x="0" y="1859280"/>
                  </a:moveTo>
                  <a:lnTo>
                    <a:pt x="45720" y="1859280"/>
                  </a:lnTo>
                </a:path>
                <a:path w="3647440" h="3253740">
                  <a:moveTo>
                    <a:pt x="0" y="1394460"/>
                  </a:moveTo>
                  <a:lnTo>
                    <a:pt x="45720" y="1394460"/>
                  </a:lnTo>
                </a:path>
                <a:path w="3647440" h="3253740">
                  <a:moveTo>
                    <a:pt x="0" y="929640"/>
                  </a:moveTo>
                  <a:lnTo>
                    <a:pt x="45720" y="929640"/>
                  </a:lnTo>
                </a:path>
                <a:path w="3647440" h="3253740">
                  <a:moveTo>
                    <a:pt x="0" y="464820"/>
                  </a:moveTo>
                  <a:lnTo>
                    <a:pt x="45720" y="464820"/>
                  </a:lnTo>
                </a:path>
                <a:path w="3647440" h="3253740">
                  <a:moveTo>
                    <a:pt x="0" y="0"/>
                  </a:moveTo>
                  <a:lnTo>
                    <a:pt x="45720" y="0"/>
                  </a:lnTo>
                </a:path>
                <a:path w="3647440" h="3253740">
                  <a:moveTo>
                    <a:pt x="45720" y="1394460"/>
                  </a:moveTo>
                  <a:lnTo>
                    <a:pt x="3646931" y="1394460"/>
                  </a:lnTo>
                </a:path>
                <a:path w="3647440" h="3253740">
                  <a:moveTo>
                    <a:pt x="45720" y="1394460"/>
                  </a:moveTo>
                  <a:lnTo>
                    <a:pt x="45720" y="1440180"/>
                  </a:lnTo>
                </a:path>
                <a:path w="3647440" h="3253740">
                  <a:moveTo>
                    <a:pt x="461772" y="1394460"/>
                  </a:moveTo>
                  <a:lnTo>
                    <a:pt x="461772" y="1440180"/>
                  </a:lnTo>
                </a:path>
                <a:path w="3647440" h="3253740">
                  <a:moveTo>
                    <a:pt x="876300" y="1394460"/>
                  </a:moveTo>
                  <a:lnTo>
                    <a:pt x="876300" y="1440180"/>
                  </a:lnTo>
                </a:path>
                <a:path w="3647440" h="3253740">
                  <a:moveTo>
                    <a:pt x="1292352" y="1394460"/>
                  </a:moveTo>
                  <a:lnTo>
                    <a:pt x="1292352" y="1440180"/>
                  </a:lnTo>
                </a:path>
                <a:path w="3647440" h="3253740">
                  <a:moveTo>
                    <a:pt x="1708403" y="1394460"/>
                  </a:moveTo>
                  <a:lnTo>
                    <a:pt x="1708403" y="1440180"/>
                  </a:lnTo>
                </a:path>
                <a:path w="3647440" h="3253740">
                  <a:moveTo>
                    <a:pt x="2122931" y="1394460"/>
                  </a:moveTo>
                  <a:lnTo>
                    <a:pt x="2122931" y="1440180"/>
                  </a:lnTo>
                </a:path>
                <a:path w="3647440" h="3253740">
                  <a:moveTo>
                    <a:pt x="2538983" y="1394460"/>
                  </a:moveTo>
                  <a:lnTo>
                    <a:pt x="2538983" y="1440180"/>
                  </a:lnTo>
                </a:path>
                <a:path w="3647440" h="3253740">
                  <a:moveTo>
                    <a:pt x="2953512" y="1394460"/>
                  </a:moveTo>
                  <a:lnTo>
                    <a:pt x="2953512" y="1440180"/>
                  </a:lnTo>
                </a:path>
                <a:path w="3647440" h="3253740">
                  <a:moveTo>
                    <a:pt x="3369564" y="1394460"/>
                  </a:moveTo>
                  <a:lnTo>
                    <a:pt x="3369564" y="144018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08798" y="2650998"/>
              <a:ext cx="3566160" cy="2356485"/>
            </a:xfrm>
            <a:custGeom>
              <a:avLst/>
              <a:gdLst/>
              <a:ahLst/>
              <a:cxnLst/>
              <a:rect l="l" t="t" r="r" b="b"/>
              <a:pathLst>
                <a:path w="3566159" h="2356485">
                  <a:moveTo>
                    <a:pt x="0" y="1816608"/>
                  </a:moveTo>
                  <a:lnTo>
                    <a:pt x="35051" y="1711452"/>
                  </a:lnTo>
                  <a:lnTo>
                    <a:pt x="68579" y="1716024"/>
                  </a:lnTo>
                  <a:lnTo>
                    <a:pt x="103631" y="1879091"/>
                  </a:lnTo>
                  <a:lnTo>
                    <a:pt x="138683" y="1933956"/>
                  </a:lnTo>
                  <a:lnTo>
                    <a:pt x="173735" y="2052827"/>
                  </a:lnTo>
                  <a:lnTo>
                    <a:pt x="207263" y="2031491"/>
                  </a:lnTo>
                  <a:lnTo>
                    <a:pt x="242316" y="2139696"/>
                  </a:lnTo>
                  <a:lnTo>
                    <a:pt x="277368" y="2042159"/>
                  </a:lnTo>
                  <a:lnTo>
                    <a:pt x="310896" y="1805939"/>
                  </a:lnTo>
                  <a:lnTo>
                    <a:pt x="345948" y="1894332"/>
                  </a:lnTo>
                  <a:lnTo>
                    <a:pt x="381000" y="1712976"/>
                  </a:lnTo>
                  <a:lnTo>
                    <a:pt x="416051" y="1600200"/>
                  </a:lnTo>
                  <a:lnTo>
                    <a:pt x="449579" y="1482852"/>
                  </a:lnTo>
                  <a:lnTo>
                    <a:pt x="484631" y="1563624"/>
                  </a:lnTo>
                  <a:lnTo>
                    <a:pt x="519683" y="1453895"/>
                  </a:lnTo>
                  <a:lnTo>
                    <a:pt x="554735" y="1475232"/>
                  </a:lnTo>
                  <a:lnTo>
                    <a:pt x="588263" y="1495044"/>
                  </a:lnTo>
                  <a:lnTo>
                    <a:pt x="623316" y="1537715"/>
                  </a:lnTo>
                  <a:lnTo>
                    <a:pt x="658368" y="1472183"/>
                  </a:lnTo>
                  <a:lnTo>
                    <a:pt x="691896" y="1645920"/>
                  </a:lnTo>
                  <a:lnTo>
                    <a:pt x="726948" y="1815083"/>
                  </a:lnTo>
                  <a:lnTo>
                    <a:pt x="762000" y="2052827"/>
                  </a:lnTo>
                  <a:lnTo>
                    <a:pt x="797051" y="1952244"/>
                  </a:lnTo>
                  <a:lnTo>
                    <a:pt x="830579" y="2065020"/>
                  </a:lnTo>
                  <a:lnTo>
                    <a:pt x="865631" y="2183891"/>
                  </a:lnTo>
                  <a:lnTo>
                    <a:pt x="900683" y="1961388"/>
                  </a:lnTo>
                  <a:lnTo>
                    <a:pt x="934211" y="2113788"/>
                  </a:lnTo>
                  <a:lnTo>
                    <a:pt x="969263" y="2072639"/>
                  </a:lnTo>
                  <a:lnTo>
                    <a:pt x="1004316" y="1926335"/>
                  </a:lnTo>
                  <a:lnTo>
                    <a:pt x="1039368" y="1805939"/>
                  </a:lnTo>
                  <a:lnTo>
                    <a:pt x="1072896" y="1737359"/>
                  </a:lnTo>
                  <a:lnTo>
                    <a:pt x="1107948" y="1530095"/>
                  </a:lnTo>
                  <a:lnTo>
                    <a:pt x="1143000" y="1456944"/>
                  </a:lnTo>
                  <a:lnTo>
                    <a:pt x="1176527" y="1216152"/>
                  </a:lnTo>
                  <a:lnTo>
                    <a:pt x="1211579" y="1400556"/>
                  </a:lnTo>
                  <a:lnTo>
                    <a:pt x="1246631" y="1231391"/>
                  </a:lnTo>
                  <a:lnTo>
                    <a:pt x="1281683" y="1333500"/>
                  </a:lnTo>
                  <a:lnTo>
                    <a:pt x="1315211" y="1443227"/>
                  </a:lnTo>
                  <a:lnTo>
                    <a:pt x="1350263" y="1146047"/>
                  </a:lnTo>
                  <a:lnTo>
                    <a:pt x="1385316" y="1121664"/>
                  </a:lnTo>
                  <a:lnTo>
                    <a:pt x="1418844" y="1170432"/>
                  </a:lnTo>
                  <a:lnTo>
                    <a:pt x="1453896" y="1376171"/>
                  </a:lnTo>
                  <a:lnTo>
                    <a:pt x="1488948" y="1438656"/>
                  </a:lnTo>
                  <a:lnTo>
                    <a:pt x="1524000" y="1455420"/>
                  </a:lnTo>
                  <a:lnTo>
                    <a:pt x="1557527" y="1395983"/>
                  </a:lnTo>
                  <a:lnTo>
                    <a:pt x="1592579" y="1659635"/>
                  </a:lnTo>
                  <a:lnTo>
                    <a:pt x="1627631" y="1667256"/>
                  </a:lnTo>
                  <a:lnTo>
                    <a:pt x="1661159" y="1970532"/>
                  </a:lnTo>
                  <a:lnTo>
                    <a:pt x="1696211" y="1732788"/>
                  </a:lnTo>
                  <a:lnTo>
                    <a:pt x="1731263" y="1763268"/>
                  </a:lnTo>
                  <a:lnTo>
                    <a:pt x="1766316" y="1876044"/>
                  </a:lnTo>
                  <a:lnTo>
                    <a:pt x="1799844" y="2025395"/>
                  </a:lnTo>
                  <a:lnTo>
                    <a:pt x="1834896" y="1990344"/>
                  </a:lnTo>
                  <a:lnTo>
                    <a:pt x="1869948" y="2016252"/>
                  </a:lnTo>
                  <a:lnTo>
                    <a:pt x="1903476" y="2057400"/>
                  </a:lnTo>
                  <a:lnTo>
                    <a:pt x="1938527" y="2194560"/>
                  </a:lnTo>
                  <a:lnTo>
                    <a:pt x="1973579" y="2356104"/>
                  </a:lnTo>
                  <a:lnTo>
                    <a:pt x="2008631" y="1997964"/>
                  </a:lnTo>
                  <a:lnTo>
                    <a:pt x="2042159" y="2241804"/>
                  </a:lnTo>
                  <a:lnTo>
                    <a:pt x="2077211" y="1178052"/>
                  </a:lnTo>
                  <a:lnTo>
                    <a:pt x="2112263" y="1478279"/>
                  </a:lnTo>
                  <a:lnTo>
                    <a:pt x="2147316" y="1490471"/>
                  </a:lnTo>
                  <a:lnTo>
                    <a:pt x="2180844" y="1679447"/>
                  </a:lnTo>
                  <a:lnTo>
                    <a:pt x="2215896" y="1179576"/>
                  </a:lnTo>
                  <a:lnTo>
                    <a:pt x="2250948" y="702563"/>
                  </a:lnTo>
                  <a:lnTo>
                    <a:pt x="2284476" y="603503"/>
                  </a:lnTo>
                  <a:lnTo>
                    <a:pt x="2319528" y="737615"/>
                  </a:lnTo>
                  <a:lnTo>
                    <a:pt x="2354579" y="687324"/>
                  </a:lnTo>
                  <a:lnTo>
                    <a:pt x="2389631" y="231648"/>
                  </a:lnTo>
                  <a:lnTo>
                    <a:pt x="2423159" y="573024"/>
                  </a:lnTo>
                  <a:lnTo>
                    <a:pt x="2458211" y="91439"/>
                  </a:lnTo>
                  <a:lnTo>
                    <a:pt x="2493263" y="643127"/>
                  </a:lnTo>
                  <a:lnTo>
                    <a:pt x="2526792" y="701039"/>
                  </a:lnTo>
                  <a:lnTo>
                    <a:pt x="2561844" y="473963"/>
                  </a:lnTo>
                  <a:lnTo>
                    <a:pt x="2596896" y="64007"/>
                  </a:lnTo>
                  <a:lnTo>
                    <a:pt x="2631948" y="228600"/>
                  </a:lnTo>
                  <a:lnTo>
                    <a:pt x="2665476" y="297179"/>
                  </a:lnTo>
                  <a:lnTo>
                    <a:pt x="2700528" y="117348"/>
                  </a:lnTo>
                  <a:lnTo>
                    <a:pt x="2735579" y="106679"/>
                  </a:lnTo>
                  <a:lnTo>
                    <a:pt x="2769107" y="70103"/>
                  </a:lnTo>
                  <a:lnTo>
                    <a:pt x="2804159" y="387096"/>
                  </a:lnTo>
                  <a:lnTo>
                    <a:pt x="2839211" y="30479"/>
                  </a:lnTo>
                  <a:lnTo>
                    <a:pt x="2874263" y="114300"/>
                  </a:lnTo>
                  <a:lnTo>
                    <a:pt x="2907792" y="196596"/>
                  </a:lnTo>
                  <a:lnTo>
                    <a:pt x="2942844" y="0"/>
                  </a:lnTo>
                  <a:lnTo>
                    <a:pt x="2977896" y="1524"/>
                  </a:lnTo>
                  <a:lnTo>
                    <a:pt x="3011424" y="167639"/>
                  </a:lnTo>
                  <a:lnTo>
                    <a:pt x="3046476" y="376427"/>
                  </a:lnTo>
                  <a:lnTo>
                    <a:pt x="3081528" y="762000"/>
                  </a:lnTo>
                  <a:lnTo>
                    <a:pt x="3116579" y="1075944"/>
                  </a:lnTo>
                  <a:lnTo>
                    <a:pt x="3150107" y="746760"/>
                  </a:lnTo>
                  <a:lnTo>
                    <a:pt x="3185159" y="870203"/>
                  </a:lnTo>
                  <a:lnTo>
                    <a:pt x="3220211" y="993647"/>
                  </a:lnTo>
                  <a:lnTo>
                    <a:pt x="3253740" y="1272539"/>
                  </a:lnTo>
                  <a:lnTo>
                    <a:pt x="3288792" y="1210056"/>
                  </a:lnTo>
                  <a:lnTo>
                    <a:pt x="3323844" y="1072895"/>
                  </a:lnTo>
                  <a:lnTo>
                    <a:pt x="3358896" y="1164335"/>
                  </a:lnTo>
                  <a:lnTo>
                    <a:pt x="3392424" y="1217676"/>
                  </a:lnTo>
                  <a:lnTo>
                    <a:pt x="3427476" y="1261871"/>
                  </a:lnTo>
                  <a:lnTo>
                    <a:pt x="3462528" y="1373124"/>
                  </a:lnTo>
                  <a:lnTo>
                    <a:pt x="3497579" y="1443227"/>
                  </a:lnTo>
                  <a:lnTo>
                    <a:pt x="3531107" y="1194815"/>
                  </a:lnTo>
                  <a:lnTo>
                    <a:pt x="3566159" y="1583435"/>
                  </a:lnTo>
                </a:path>
              </a:pathLst>
            </a:custGeom>
            <a:ln w="2222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518272" y="5231384"/>
            <a:ext cx="254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18272" y="4766564"/>
            <a:ext cx="254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18272" y="4301744"/>
            <a:ext cx="254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18272" y="3836923"/>
            <a:ext cx="254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61580" y="3372103"/>
            <a:ext cx="21145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61580" y="2907283"/>
            <a:ext cx="21145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61580" y="2442463"/>
            <a:ext cx="21145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61580" y="1977644"/>
            <a:ext cx="21145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394954" y="582549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222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758430" y="5420105"/>
            <a:ext cx="3627754" cy="49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7990" algn="l"/>
                <a:tab pos="843280" algn="l"/>
                <a:tab pos="1258570" algn="l"/>
                <a:tab pos="1673860" algn="l"/>
                <a:tab pos="2089785" algn="l"/>
                <a:tab pos="2505075" algn="l"/>
                <a:tab pos="2921000" algn="l"/>
                <a:tab pos="3336290" algn="l"/>
              </a:tabLst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2015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2016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2017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2018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2019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2020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2021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2022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  <a:p>
            <a:pPr marL="907415">
              <a:lnSpc>
                <a:spcPct val="100000"/>
              </a:lnSpc>
              <a:spcBef>
                <a:spcPts val="925"/>
              </a:spcBef>
            </a:pP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Adobe</a:t>
            </a:r>
            <a:r>
              <a:rPr sz="1200" spc="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Digital</a:t>
            </a:r>
            <a:r>
              <a:rPr sz="1200" spc="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Price</a:t>
            </a:r>
            <a:r>
              <a:rPr sz="1200" spc="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Index</a:t>
            </a:r>
            <a:r>
              <a:rPr sz="1200" spc="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(%YoY)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50204" y="2846146"/>
            <a:ext cx="1567180" cy="166560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Inflation</a:t>
            </a:r>
            <a:r>
              <a:rPr sz="1400" spc="9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Declines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3600" b="1" spc="70" dirty="0">
                <a:solidFill>
                  <a:srgbClr val="002948"/>
                </a:solidFill>
                <a:latin typeface="Calibri"/>
                <a:cs typeface="Calibri"/>
              </a:rPr>
              <a:t>158</a:t>
            </a:r>
            <a:r>
              <a:rPr sz="3600" b="1" spc="-10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3600" b="1" spc="95" dirty="0">
                <a:solidFill>
                  <a:srgbClr val="002948"/>
                </a:solidFill>
                <a:latin typeface="Calibri"/>
                <a:cs typeface="Calibri"/>
              </a:rPr>
              <a:t>bps</a:t>
            </a:r>
            <a:endParaRPr sz="3600">
              <a:latin typeface="Calibri"/>
              <a:cs typeface="Calibri"/>
            </a:endParaRPr>
          </a:p>
          <a:p>
            <a:pPr marL="28575" marR="17780" indent="-2540" algn="ctr">
              <a:lnSpc>
                <a:spcPct val="100000"/>
              </a:lnSpc>
              <a:spcBef>
                <a:spcPts val="1050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400" spc="-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12</a:t>
            </a:r>
            <a:r>
              <a:rPr sz="1400" spc="-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Months </a:t>
            </a:r>
            <a:r>
              <a:rPr sz="1400" spc="10" dirty="0">
                <a:solidFill>
                  <a:srgbClr val="5388B6"/>
                </a:solidFill>
                <a:latin typeface="Calibri"/>
                <a:cs typeface="Calibri"/>
              </a:rPr>
              <a:t>Following</a:t>
            </a:r>
            <a:r>
              <a:rPr sz="1400" spc="1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Recession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Start</a:t>
            </a:r>
            <a:r>
              <a:rPr sz="14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On</a:t>
            </a:r>
            <a:r>
              <a:rPr sz="14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Average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526023" y="2749295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09">
                <a:moveTo>
                  <a:pt x="0" y="0"/>
                </a:moveTo>
                <a:lnTo>
                  <a:pt x="1425828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21452" y="4668011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09">
                <a:moveTo>
                  <a:pt x="0" y="0"/>
                </a:moveTo>
                <a:lnTo>
                  <a:pt x="1425828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188" y="3371088"/>
            <a:ext cx="59690" cy="2010410"/>
          </a:xfrm>
          <a:custGeom>
            <a:avLst/>
            <a:gdLst/>
            <a:ahLst/>
            <a:cxnLst/>
            <a:rect l="l" t="t" r="r" b="b"/>
            <a:pathLst>
              <a:path w="59690" h="2010410">
                <a:moveTo>
                  <a:pt x="59435" y="0"/>
                </a:moveTo>
                <a:lnTo>
                  <a:pt x="0" y="0"/>
                </a:lnTo>
                <a:lnTo>
                  <a:pt x="0" y="2010156"/>
                </a:lnTo>
                <a:lnTo>
                  <a:pt x="59435" y="2010156"/>
                </a:lnTo>
                <a:lnTo>
                  <a:pt x="5943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25640" y="3275076"/>
            <a:ext cx="59690" cy="2106295"/>
          </a:xfrm>
          <a:custGeom>
            <a:avLst/>
            <a:gdLst/>
            <a:ahLst/>
            <a:cxnLst/>
            <a:rect l="l" t="t" r="r" b="b"/>
            <a:pathLst>
              <a:path w="59690" h="2106295">
                <a:moveTo>
                  <a:pt x="59435" y="0"/>
                </a:moveTo>
                <a:lnTo>
                  <a:pt x="0" y="0"/>
                </a:lnTo>
                <a:lnTo>
                  <a:pt x="0" y="2106168"/>
                </a:lnTo>
                <a:lnTo>
                  <a:pt x="59435" y="2106168"/>
                </a:lnTo>
                <a:lnTo>
                  <a:pt x="5943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13092" y="3157727"/>
            <a:ext cx="59690" cy="2223770"/>
          </a:xfrm>
          <a:custGeom>
            <a:avLst/>
            <a:gdLst/>
            <a:ahLst/>
            <a:cxnLst/>
            <a:rect l="l" t="t" r="r" b="b"/>
            <a:pathLst>
              <a:path w="59690" h="2223770">
                <a:moveTo>
                  <a:pt x="59435" y="0"/>
                </a:moveTo>
                <a:lnTo>
                  <a:pt x="0" y="0"/>
                </a:lnTo>
                <a:lnTo>
                  <a:pt x="0" y="2223516"/>
                </a:lnTo>
                <a:lnTo>
                  <a:pt x="59435" y="2223516"/>
                </a:lnTo>
                <a:lnTo>
                  <a:pt x="5943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00543" y="3052572"/>
            <a:ext cx="59690" cy="2329180"/>
          </a:xfrm>
          <a:custGeom>
            <a:avLst/>
            <a:gdLst/>
            <a:ahLst/>
            <a:cxnLst/>
            <a:rect l="l" t="t" r="r" b="b"/>
            <a:pathLst>
              <a:path w="59690" h="2329179">
                <a:moveTo>
                  <a:pt x="59435" y="0"/>
                </a:moveTo>
                <a:lnTo>
                  <a:pt x="0" y="0"/>
                </a:lnTo>
                <a:lnTo>
                  <a:pt x="0" y="2328672"/>
                </a:lnTo>
                <a:lnTo>
                  <a:pt x="59435" y="2328672"/>
                </a:lnTo>
                <a:lnTo>
                  <a:pt x="5943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7995" y="2887979"/>
            <a:ext cx="59690" cy="2493645"/>
          </a:xfrm>
          <a:custGeom>
            <a:avLst/>
            <a:gdLst/>
            <a:ahLst/>
            <a:cxnLst/>
            <a:rect l="l" t="t" r="r" b="b"/>
            <a:pathLst>
              <a:path w="59690" h="2493645">
                <a:moveTo>
                  <a:pt x="59435" y="0"/>
                </a:moveTo>
                <a:lnTo>
                  <a:pt x="0" y="0"/>
                </a:lnTo>
                <a:lnTo>
                  <a:pt x="0" y="2493264"/>
                </a:lnTo>
                <a:lnTo>
                  <a:pt x="59435" y="2493264"/>
                </a:lnTo>
                <a:lnTo>
                  <a:pt x="5943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5447" y="2971800"/>
            <a:ext cx="59690" cy="2409825"/>
          </a:xfrm>
          <a:custGeom>
            <a:avLst/>
            <a:gdLst/>
            <a:ahLst/>
            <a:cxnLst/>
            <a:rect l="l" t="t" r="r" b="b"/>
            <a:pathLst>
              <a:path w="59690" h="2409825">
                <a:moveTo>
                  <a:pt x="59435" y="0"/>
                </a:moveTo>
                <a:lnTo>
                  <a:pt x="0" y="0"/>
                </a:lnTo>
                <a:lnTo>
                  <a:pt x="0" y="2409444"/>
                </a:lnTo>
                <a:lnTo>
                  <a:pt x="59435" y="2409444"/>
                </a:lnTo>
                <a:lnTo>
                  <a:pt x="5943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2900" y="2891027"/>
            <a:ext cx="59690" cy="2490470"/>
          </a:xfrm>
          <a:custGeom>
            <a:avLst/>
            <a:gdLst/>
            <a:ahLst/>
            <a:cxnLst/>
            <a:rect l="l" t="t" r="r" b="b"/>
            <a:pathLst>
              <a:path w="59690" h="2490470">
                <a:moveTo>
                  <a:pt x="59435" y="0"/>
                </a:moveTo>
                <a:lnTo>
                  <a:pt x="0" y="0"/>
                </a:lnTo>
                <a:lnTo>
                  <a:pt x="0" y="2490216"/>
                </a:lnTo>
                <a:lnTo>
                  <a:pt x="59435" y="2490216"/>
                </a:lnTo>
                <a:lnTo>
                  <a:pt x="5943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50352" y="2766060"/>
            <a:ext cx="59690" cy="2615565"/>
          </a:xfrm>
          <a:custGeom>
            <a:avLst/>
            <a:gdLst/>
            <a:ahLst/>
            <a:cxnLst/>
            <a:rect l="l" t="t" r="r" b="b"/>
            <a:pathLst>
              <a:path w="59690" h="2615565">
                <a:moveTo>
                  <a:pt x="59436" y="0"/>
                </a:moveTo>
                <a:lnTo>
                  <a:pt x="0" y="0"/>
                </a:lnTo>
                <a:lnTo>
                  <a:pt x="0" y="2615184"/>
                </a:lnTo>
                <a:lnTo>
                  <a:pt x="59436" y="2615184"/>
                </a:lnTo>
                <a:lnTo>
                  <a:pt x="59436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37804" y="2918460"/>
            <a:ext cx="59690" cy="2463165"/>
          </a:xfrm>
          <a:custGeom>
            <a:avLst/>
            <a:gdLst/>
            <a:ahLst/>
            <a:cxnLst/>
            <a:rect l="l" t="t" r="r" b="b"/>
            <a:pathLst>
              <a:path w="59690" h="2463165">
                <a:moveTo>
                  <a:pt x="59436" y="0"/>
                </a:moveTo>
                <a:lnTo>
                  <a:pt x="0" y="0"/>
                </a:lnTo>
                <a:lnTo>
                  <a:pt x="0" y="2462784"/>
                </a:lnTo>
                <a:lnTo>
                  <a:pt x="59436" y="2462784"/>
                </a:lnTo>
                <a:lnTo>
                  <a:pt x="59436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5256" y="2971800"/>
            <a:ext cx="59690" cy="2409825"/>
          </a:xfrm>
          <a:custGeom>
            <a:avLst/>
            <a:gdLst/>
            <a:ahLst/>
            <a:cxnLst/>
            <a:rect l="l" t="t" r="r" b="b"/>
            <a:pathLst>
              <a:path w="59690" h="2409825">
                <a:moveTo>
                  <a:pt x="59436" y="0"/>
                </a:moveTo>
                <a:lnTo>
                  <a:pt x="0" y="0"/>
                </a:lnTo>
                <a:lnTo>
                  <a:pt x="0" y="2409444"/>
                </a:lnTo>
                <a:lnTo>
                  <a:pt x="59436" y="2409444"/>
                </a:lnTo>
                <a:lnTo>
                  <a:pt x="59436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12707" y="2976372"/>
            <a:ext cx="59690" cy="2405380"/>
          </a:xfrm>
          <a:custGeom>
            <a:avLst/>
            <a:gdLst/>
            <a:ahLst/>
            <a:cxnLst/>
            <a:rect l="l" t="t" r="r" b="b"/>
            <a:pathLst>
              <a:path w="59690" h="2405379">
                <a:moveTo>
                  <a:pt x="59436" y="0"/>
                </a:moveTo>
                <a:lnTo>
                  <a:pt x="0" y="0"/>
                </a:lnTo>
                <a:lnTo>
                  <a:pt x="0" y="2404872"/>
                </a:lnTo>
                <a:lnTo>
                  <a:pt x="59436" y="2404872"/>
                </a:lnTo>
                <a:lnTo>
                  <a:pt x="59436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00159" y="3108960"/>
            <a:ext cx="59690" cy="2272665"/>
          </a:xfrm>
          <a:custGeom>
            <a:avLst/>
            <a:gdLst/>
            <a:ahLst/>
            <a:cxnLst/>
            <a:rect l="l" t="t" r="r" b="b"/>
            <a:pathLst>
              <a:path w="59690" h="2272665">
                <a:moveTo>
                  <a:pt x="59436" y="0"/>
                </a:moveTo>
                <a:lnTo>
                  <a:pt x="0" y="0"/>
                </a:lnTo>
                <a:lnTo>
                  <a:pt x="0" y="2272284"/>
                </a:lnTo>
                <a:lnTo>
                  <a:pt x="59436" y="2272284"/>
                </a:lnTo>
                <a:lnTo>
                  <a:pt x="59436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87611" y="3291840"/>
            <a:ext cx="59690" cy="2089785"/>
          </a:xfrm>
          <a:custGeom>
            <a:avLst/>
            <a:gdLst/>
            <a:ahLst/>
            <a:cxnLst/>
            <a:rect l="l" t="t" r="r" b="b"/>
            <a:pathLst>
              <a:path w="59690" h="2089785">
                <a:moveTo>
                  <a:pt x="59436" y="0"/>
                </a:moveTo>
                <a:lnTo>
                  <a:pt x="0" y="0"/>
                </a:lnTo>
                <a:lnTo>
                  <a:pt x="0" y="2089404"/>
                </a:lnTo>
                <a:lnTo>
                  <a:pt x="59436" y="2089404"/>
                </a:lnTo>
                <a:lnTo>
                  <a:pt x="59436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75064" y="3494532"/>
            <a:ext cx="59690" cy="1887220"/>
          </a:xfrm>
          <a:custGeom>
            <a:avLst/>
            <a:gdLst/>
            <a:ahLst/>
            <a:cxnLst/>
            <a:rect l="l" t="t" r="r" b="b"/>
            <a:pathLst>
              <a:path w="59690" h="1887220">
                <a:moveTo>
                  <a:pt x="59435" y="0"/>
                </a:moveTo>
                <a:lnTo>
                  <a:pt x="0" y="0"/>
                </a:lnTo>
                <a:lnTo>
                  <a:pt x="0" y="1886711"/>
                </a:lnTo>
                <a:lnTo>
                  <a:pt x="59435" y="1886711"/>
                </a:lnTo>
                <a:lnTo>
                  <a:pt x="5943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62516" y="3521964"/>
            <a:ext cx="59690" cy="1859280"/>
          </a:xfrm>
          <a:custGeom>
            <a:avLst/>
            <a:gdLst/>
            <a:ahLst/>
            <a:cxnLst/>
            <a:rect l="l" t="t" r="r" b="b"/>
            <a:pathLst>
              <a:path w="59690" h="1859279">
                <a:moveTo>
                  <a:pt x="59435" y="0"/>
                </a:moveTo>
                <a:lnTo>
                  <a:pt x="0" y="0"/>
                </a:lnTo>
                <a:lnTo>
                  <a:pt x="0" y="1859280"/>
                </a:lnTo>
                <a:lnTo>
                  <a:pt x="59435" y="1859280"/>
                </a:lnTo>
                <a:lnTo>
                  <a:pt x="5943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49968" y="3628644"/>
            <a:ext cx="59690" cy="1752600"/>
          </a:xfrm>
          <a:custGeom>
            <a:avLst/>
            <a:gdLst/>
            <a:ahLst/>
            <a:cxnLst/>
            <a:rect l="l" t="t" r="r" b="b"/>
            <a:pathLst>
              <a:path w="59690" h="1752600">
                <a:moveTo>
                  <a:pt x="59435" y="0"/>
                </a:moveTo>
                <a:lnTo>
                  <a:pt x="0" y="0"/>
                </a:lnTo>
                <a:lnTo>
                  <a:pt x="0" y="1752599"/>
                </a:lnTo>
                <a:lnTo>
                  <a:pt x="59435" y="1752599"/>
                </a:lnTo>
                <a:lnTo>
                  <a:pt x="5943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37419" y="3921252"/>
            <a:ext cx="59690" cy="1460500"/>
          </a:xfrm>
          <a:custGeom>
            <a:avLst/>
            <a:gdLst/>
            <a:ahLst/>
            <a:cxnLst/>
            <a:rect l="l" t="t" r="r" b="b"/>
            <a:pathLst>
              <a:path w="59690" h="1460500">
                <a:moveTo>
                  <a:pt x="59435" y="0"/>
                </a:moveTo>
                <a:lnTo>
                  <a:pt x="0" y="0"/>
                </a:lnTo>
                <a:lnTo>
                  <a:pt x="0" y="1459992"/>
                </a:lnTo>
                <a:lnTo>
                  <a:pt x="59435" y="1459992"/>
                </a:lnTo>
                <a:lnTo>
                  <a:pt x="5943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24871" y="3928871"/>
            <a:ext cx="59690" cy="1452880"/>
          </a:xfrm>
          <a:custGeom>
            <a:avLst/>
            <a:gdLst/>
            <a:ahLst/>
            <a:cxnLst/>
            <a:rect l="l" t="t" r="r" b="b"/>
            <a:pathLst>
              <a:path w="59690" h="1452879">
                <a:moveTo>
                  <a:pt x="59435" y="0"/>
                </a:moveTo>
                <a:lnTo>
                  <a:pt x="0" y="0"/>
                </a:lnTo>
                <a:lnTo>
                  <a:pt x="0" y="1452371"/>
                </a:lnTo>
                <a:lnTo>
                  <a:pt x="59435" y="1452371"/>
                </a:lnTo>
                <a:lnTo>
                  <a:pt x="5943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12323" y="4172711"/>
            <a:ext cx="59690" cy="1209040"/>
          </a:xfrm>
          <a:custGeom>
            <a:avLst/>
            <a:gdLst/>
            <a:ahLst/>
            <a:cxnLst/>
            <a:rect l="l" t="t" r="r" b="b"/>
            <a:pathLst>
              <a:path w="59690" h="1209039">
                <a:moveTo>
                  <a:pt x="59435" y="0"/>
                </a:moveTo>
                <a:lnTo>
                  <a:pt x="0" y="0"/>
                </a:lnTo>
                <a:lnTo>
                  <a:pt x="0" y="1208532"/>
                </a:lnTo>
                <a:lnTo>
                  <a:pt x="59435" y="1208532"/>
                </a:lnTo>
                <a:lnTo>
                  <a:pt x="5943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99776" y="4475988"/>
            <a:ext cx="59690" cy="905510"/>
          </a:xfrm>
          <a:custGeom>
            <a:avLst/>
            <a:gdLst/>
            <a:ahLst/>
            <a:cxnLst/>
            <a:rect l="l" t="t" r="r" b="b"/>
            <a:pathLst>
              <a:path w="59690" h="905510">
                <a:moveTo>
                  <a:pt x="59435" y="0"/>
                </a:moveTo>
                <a:lnTo>
                  <a:pt x="0" y="0"/>
                </a:lnTo>
                <a:lnTo>
                  <a:pt x="0" y="905256"/>
                </a:lnTo>
                <a:lnTo>
                  <a:pt x="59435" y="905256"/>
                </a:lnTo>
                <a:lnTo>
                  <a:pt x="5943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87228" y="4415028"/>
            <a:ext cx="59690" cy="966469"/>
          </a:xfrm>
          <a:custGeom>
            <a:avLst/>
            <a:gdLst/>
            <a:ahLst/>
            <a:cxnLst/>
            <a:rect l="l" t="t" r="r" b="b"/>
            <a:pathLst>
              <a:path w="59690" h="966470">
                <a:moveTo>
                  <a:pt x="59436" y="0"/>
                </a:moveTo>
                <a:lnTo>
                  <a:pt x="0" y="0"/>
                </a:lnTo>
                <a:lnTo>
                  <a:pt x="0" y="966216"/>
                </a:lnTo>
                <a:lnTo>
                  <a:pt x="59436" y="966216"/>
                </a:lnTo>
                <a:lnTo>
                  <a:pt x="59436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74680" y="4296155"/>
            <a:ext cx="59690" cy="1085215"/>
          </a:xfrm>
          <a:custGeom>
            <a:avLst/>
            <a:gdLst/>
            <a:ahLst/>
            <a:cxnLst/>
            <a:rect l="l" t="t" r="r" b="b"/>
            <a:pathLst>
              <a:path w="59690" h="1085214">
                <a:moveTo>
                  <a:pt x="59436" y="0"/>
                </a:moveTo>
                <a:lnTo>
                  <a:pt x="0" y="0"/>
                </a:lnTo>
                <a:lnTo>
                  <a:pt x="0" y="1085088"/>
                </a:lnTo>
                <a:lnTo>
                  <a:pt x="59436" y="1085088"/>
                </a:lnTo>
                <a:lnTo>
                  <a:pt x="59436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962131" y="4279391"/>
            <a:ext cx="59690" cy="1102360"/>
          </a:xfrm>
          <a:custGeom>
            <a:avLst/>
            <a:gdLst/>
            <a:ahLst/>
            <a:cxnLst/>
            <a:rect l="l" t="t" r="r" b="b"/>
            <a:pathLst>
              <a:path w="59690" h="1102360">
                <a:moveTo>
                  <a:pt x="59436" y="0"/>
                </a:moveTo>
                <a:lnTo>
                  <a:pt x="0" y="0"/>
                </a:lnTo>
                <a:lnTo>
                  <a:pt x="0" y="1101851"/>
                </a:lnTo>
                <a:lnTo>
                  <a:pt x="59436" y="1101851"/>
                </a:lnTo>
                <a:lnTo>
                  <a:pt x="59436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49583" y="4326635"/>
            <a:ext cx="59690" cy="1054735"/>
          </a:xfrm>
          <a:custGeom>
            <a:avLst/>
            <a:gdLst/>
            <a:ahLst/>
            <a:cxnLst/>
            <a:rect l="l" t="t" r="r" b="b"/>
            <a:pathLst>
              <a:path w="59690" h="1054735">
                <a:moveTo>
                  <a:pt x="59436" y="0"/>
                </a:moveTo>
                <a:lnTo>
                  <a:pt x="0" y="0"/>
                </a:lnTo>
                <a:lnTo>
                  <a:pt x="0" y="1054608"/>
                </a:lnTo>
                <a:lnTo>
                  <a:pt x="59436" y="1054608"/>
                </a:lnTo>
                <a:lnTo>
                  <a:pt x="59436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38559" y="4265676"/>
            <a:ext cx="58419" cy="1115695"/>
          </a:xfrm>
          <a:custGeom>
            <a:avLst/>
            <a:gdLst/>
            <a:ahLst/>
            <a:cxnLst/>
            <a:rect l="l" t="t" r="r" b="b"/>
            <a:pathLst>
              <a:path w="58420" h="1115695">
                <a:moveTo>
                  <a:pt x="57912" y="0"/>
                </a:moveTo>
                <a:lnTo>
                  <a:pt x="0" y="0"/>
                </a:lnTo>
                <a:lnTo>
                  <a:pt x="0" y="1115568"/>
                </a:lnTo>
                <a:lnTo>
                  <a:pt x="57912" y="1115568"/>
                </a:lnTo>
                <a:lnTo>
                  <a:pt x="57912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26011" y="4247388"/>
            <a:ext cx="58419" cy="1134110"/>
          </a:xfrm>
          <a:custGeom>
            <a:avLst/>
            <a:gdLst/>
            <a:ahLst/>
            <a:cxnLst/>
            <a:rect l="l" t="t" r="r" b="b"/>
            <a:pathLst>
              <a:path w="58420" h="1134110">
                <a:moveTo>
                  <a:pt x="57912" y="0"/>
                </a:moveTo>
                <a:lnTo>
                  <a:pt x="0" y="0"/>
                </a:lnTo>
                <a:lnTo>
                  <a:pt x="0" y="1133856"/>
                </a:lnTo>
                <a:lnTo>
                  <a:pt x="57912" y="1133856"/>
                </a:lnTo>
                <a:lnTo>
                  <a:pt x="57912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6726745" y="2448877"/>
            <a:ext cx="4926330" cy="2937510"/>
            <a:chOff x="6726745" y="2448877"/>
            <a:chExt cx="4926330" cy="2937510"/>
          </a:xfrm>
        </p:grpSpPr>
        <p:sp>
          <p:nvSpPr>
            <p:cNvPr id="29" name="object 29"/>
            <p:cNvSpPr/>
            <p:nvPr/>
          </p:nvSpPr>
          <p:spPr>
            <a:xfrm>
              <a:off x="6731507" y="2453639"/>
              <a:ext cx="43180" cy="2927985"/>
            </a:xfrm>
            <a:custGeom>
              <a:avLst/>
              <a:gdLst/>
              <a:ahLst/>
              <a:cxnLst/>
              <a:rect l="l" t="t" r="r" b="b"/>
              <a:pathLst>
                <a:path w="43179" h="2927985">
                  <a:moveTo>
                    <a:pt x="42672" y="2927604"/>
                  </a:moveTo>
                  <a:lnTo>
                    <a:pt x="42672" y="0"/>
                  </a:lnTo>
                </a:path>
                <a:path w="43179" h="2927985">
                  <a:moveTo>
                    <a:pt x="0" y="2927604"/>
                  </a:moveTo>
                  <a:lnTo>
                    <a:pt x="42672" y="2927604"/>
                  </a:lnTo>
                </a:path>
                <a:path w="43179" h="2927985">
                  <a:moveTo>
                    <a:pt x="0" y="2634996"/>
                  </a:moveTo>
                  <a:lnTo>
                    <a:pt x="42672" y="2634996"/>
                  </a:lnTo>
                </a:path>
                <a:path w="43179" h="2927985">
                  <a:moveTo>
                    <a:pt x="0" y="2342388"/>
                  </a:moveTo>
                  <a:lnTo>
                    <a:pt x="42672" y="2342388"/>
                  </a:lnTo>
                </a:path>
                <a:path w="43179" h="2927985">
                  <a:moveTo>
                    <a:pt x="0" y="2048256"/>
                  </a:moveTo>
                  <a:lnTo>
                    <a:pt x="42672" y="2048256"/>
                  </a:lnTo>
                </a:path>
                <a:path w="43179" h="2927985">
                  <a:moveTo>
                    <a:pt x="0" y="1755648"/>
                  </a:moveTo>
                  <a:lnTo>
                    <a:pt x="42672" y="1755648"/>
                  </a:lnTo>
                </a:path>
                <a:path w="43179" h="2927985">
                  <a:moveTo>
                    <a:pt x="0" y="1463040"/>
                  </a:moveTo>
                  <a:lnTo>
                    <a:pt x="42672" y="1463040"/>
                  </a:lnTo>
                </a:path>
                <a:path w="43179" h="2927985">
                  <a:moveTo>
                    <a:pt x="0" y="1170432"/>
                  </a:moveTo>
                  <a:lnTo>
                    <a:pt x="42672" y="1170432"/>
                  </a:lnTo>
                </a:path>
                <a:path w="43179" h="2927985">
                  <a:moveTo>
                    <a:pt x="0" y="877824"/>
                  </a:moveTo>
                  <a:lnTo>
                    <a:pt x="42672" y="877824"/>
                  </a:lnTo>
                </a:path>
                <a:path w="43179" h="2927985">
                  <a:moveTo>
                    <a:pt x="0" y="585215"/>
                  </a:moveTo>
                  <a:lnTo>
                    <a:pt x="42672" y="585215"/>
                  </a:lnTo>
                </a:path>
                <a:path w="43179" h="2927985">
                  <a:moveTo>
                    <a:pt x="0" y="292608"/>
                  </a:moveTo>
                  <a:lnTo>
                    <a:pt x="42672" y="292608"/>
                  </a:lnTo>
                </a:path>
                <a:path w="43179" h="2927985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74179" y="5381244"/>
              <a:ext cx="4874260" cy="0"/>
            </a:xfrm>
            <a:custGeom>
              <a:avLst/>
              <a:gdLst/>
              <a:ahLst/>
              <a:cxnLst/>
              <a:rect l="l" t="t" r="r" b="b"/>
              <a:pathLst>
                <a:path w="4874259">
                  <a:moveTo>
                    <a:pt x="0" y="0"/>
                  </a:moveTo>
                  <a:lnTo>
                    <a:pt x="4873752" y="0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472809" y="4401439"/>
            <a:ext cx="191770" cy="1056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3%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2%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1%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72809" y="4108450"/>
            <a:ext cx="1917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4%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72809" y="3815588"/>
            <a:ext cx="1917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5%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72809" y="3522726"/>
            <a:ext cx="1917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6%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09690" y="2351658"/>
            <a:ext cx="256540" cy="1056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10%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Calibri"/>
              <a:cs typeface="Calibri"/>
            </a:endParaRPr>
          </a:p>
          <a:p>
            <a:pPr marL="75565">
              <a:lnSpc>
                <a:spcPct val="100000"/>
              </a:lnSpc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9%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Calibri"/>
              <a:cs typeface="Calibri"/>
            </a:endParaRPr>
          </a:p>
          <a:p>
            <a:pPr marL="75565">
              <a:lnSpc>
                <a:spcPct val="100000"/>
              </a:lnSpc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8%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Calibri"/>
              <a:cs typeface="Calibri"/>
            </a:endParaRPr>
          </a:p>
          <a:p>
            <a:pPr marL="75565">
              <a:lnSpc>
                <a:spcPct val="100000"/>
              </a:lnSpc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7%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59118" y="5451144"/>
            <a:ext cx="4918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1660" algn="l"/>
                <a:tab pos="1134745" algn="l"/>
                <a:tab pos="1703705" algn="l"/>
                <a:tab pos="2262505" algn="l"/>
                <a:tab pos="2832100" algn="l"/>
                <a:tab pos="3384550" algn="l"/>
                <a:tab pos="3954145" algn="l"/>
                <a:tab pos="4512310" algn="l"/>
              </a:tabLst>
            </a:pP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Nov</a:t>
            </a:r>
            <a:r>
              <a:rPr sz="1000" spc="-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'21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Feb</a:t>
            </a:r>
            <a:r>
              <a:rPr sz="10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'22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35" dirty="0">
                <a:solidFill>
                  <a:srgbClr val="798285"/>
                </a:solidFill>
                <a:latin typeface="Calibri"/>
                <a:cs typeface="Calibri"/>
              </a:rPr>
              <a:t>May</a:t>
            </a:r>
            <a:r>
              <a:rPr sz="1000" spc="-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'22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Aug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 '22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Nov</a:t>
            </a:r>
            <a:r>
              <a:rPr sz="1000" spc="-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'22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Feb</a:t>
            </a:r>
            <a:r>
              <a:rPr sz="10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'23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35" dirty="0">
                <a:solidFill>
                  <a:srgbClr val="798285"/>
                </a:solidFill>
                <a:latin typeface="Calibri"/>
                <a:cs typeface="Calibri"/>
              </a:rPr>
              <a:t>May</a:t>
            </a:r>
            <a:r>
              <a:rPr sz="1000" spc="-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'23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Aug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 '23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Nov</a:t>
            </a:r>
            <a:r>
              <a:rPr sz="1000" spc="-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'23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424671" y="5795771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86868" y="0"/>
                </a:moveTo>
                <a:lnTo>
                  <a:pt x="0" y="0"/>
                </a:lnTo>
                <a:lnTo>
                  <a:pt x="0" y="86867"/>
                </a:lnTo>
                <a:lnTo>
                  <a:pt x="86868" y="86867"/>
                </a:lnTo>
                <a:lnTo>
                  <a:pt x="86868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86088" y="5795771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86868" y="0"/>
                </a:moveTo>
                <a:lnTo>
                  <a:pt x="0" y="0"/>
                </a:lnTo>
                <a:lnTo>
                  <a:pt x="0" y="86867"/>
                </a:lnTo>
                <a:lnTo>
                  <a:pt x="86868" y="86867"/>
                </a:lnTo>
                <a:lnTo>
                  <a:pt x="86868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538209" y="5719064"/>
            <a:ext cx="1235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3735" algn="l"/>
              </a:tabLst>
            </a:pP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Actual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Forecast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1380" y="1208989"/>
            <a:ext cx="90785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EASING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SHELTER</a:t>
            </a:r>
            <a:r>
              <a:rPr sz="16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PRICES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AND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CALENDAR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EFFECTS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WILL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ALSO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BE</a:t>
            </a:r>
            <a:r>
              <a:rPr sz="16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SUPPORTIVE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MODERATING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INFLATION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FALLING</a:t>
            </a:r>
            <a:r>
              <a:rPr spc="-30" dirty="0"/>
              <a:t> </a:t>
            </a:r>
            <a:r>
              <a:rPr spc="105" dirty="0"/>
              <a:t>SHELTER</a:t>
            </a:r>
            <a:r>
              <a:rPr spc="-25" dirty="0"/>
              <a:t> </a:t>
            </a:r>
            <a:r>
              <a:rPr spc="95" dirty="0"/>
              <a:t>PRICES</a:t>
            </a:r>
            <a:r>
              <a:rPr spc="-30" dirty="0"/>
              <a:t> </a:t>
            </a:r>
            <a:r>
              <a:rPr spc="65" dirty="0"/>
              <a:t>SUPPORTIVE</a:t>
            </a:r>
            <a:r>
              <a:rPr spc="-20" dirty="0"/>
              <a:t> </a:t>
            </a:r>
            <a:r>
              <a:rPr spc="60" dirty="0"/>
              <a:t>OF</a:t>
            </a:r>
            <a:r>
              <a:rPr spc="-50" dirty="0"/>
              <a:t> </a:t>
            </a:r>
            <a:r>
              <a:rPr dirty="0"/>
              <a:t>MODERATING</a:t>
            </a:r>
            <a:r>
              <a:rPr spc="-35" dirty="0"/>
              <a:t> </a:t>
            </a:r>
            <a:r>
              <a:rPr spc="40" dirty="0"/>
              <a:t>INFLATION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38962" y="6050076"/>
            <a:ext cx="2016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21294" y="1913636"/>
            <a:ext cx="3467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Hotter</a:t>
            </a:r>
            <a:r>
              <a:rPr sz="1600" spc="-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Months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Last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Year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Set</a:t>
            </a:r>
            <a:r>
              <a:rPr sz="16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Roll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388B6"/>
                </a:solidFill>
                <a:latin typeface="Calibri"/>
                <a:cs typeface="Calibri"/>
              </a:rPr>
              <a:t>Off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910842" y="1901774"/>
            <a:ext cx="2411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Shelter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Prices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Moving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Lower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4055" y="2233218"/>
            <a:ext cx="5032375" cy="3670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5"/>
              </a:lnSpc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14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83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83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83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83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83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 marL="139065">
              <a:lnSpc>
                <a:spcPct val="100000"/>
              </a:lnSpc>
              <a:spcBef>
                <a:spcPts val="135"/>
              </a:spcBef>
              <a:tabLst>
                <a:tab pos="890269" algn="l"/>
                <a:tab pos="1671320" algn="l"/>
                <a:tab pos="2423160" algn="l"/>
                <a:tab pos="3203575" algn="l"/>
                <a:tab pos="3955415" algn="l"/>
                <a:tab pos="4735830" algn="l"/>
              </a:tabLst>
            </a:pP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Jul-</a:t>
            </a: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20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Jan-</a:t>
            </a: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21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Jul-</a:t>
            </a: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21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Jan-</a:t>
            </a: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22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Jul-</a:t>
            </a: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22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Jan-</a:t>
            </a: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23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Jul-</a:t>
            </a:r>
            <a:r>
              <a:rPr sz="900" spc="-35" dirty="0">
                <a:solidFill>
                  <a:srgbClr val="798285"/>
                </a:solidFill>
                <a:latin typeface="Calibri"/>
                <a:cs typeface="Calibri"/>
              </a:rPr>
              <a:t>23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libri"/>
              <a:cs typeface="Calibri"/>
            </a:endParaRPr>
          </a:p>
          <a:p>
            <a:pPr marL="58419" algn="ctr">
              <a:lnSpc>
                <a:spcPct val="100000"/>
              </a:lnSpc>
              <a:tabLst>
                <a:tab pos="2674620" algn="l"/>
              </a:tabLst>
            </a:pP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Core</a:t>
            </a:r>
            <a:r>
              <a:rPr sz="9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CPI</a:t>
            </a:r>
            <a:r>
              <a:rPr sz="9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Using</a:t>
            </a:r>
            <a:r>
              <a:rPr sz="9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Rent.com</a:t>
            </a:r>
            <a:r>
              <a:rPr sz="9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Shelter</a:t>
            </a:r>
            <a:r>
              <a:rPr sz="9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Data</a:t>
            </a:r>
            <a:r>
              <a:rPr sz="9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Y/Y</a:t>
            </a:r>
            <a:r>
              <a:rPr sz="9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spc="45" dirty="0">
                <a:solidFill>
                  <a:srgbClr val="798285"/>
                </a:solidFill>
                <a:latin typeface="Calibri"/>
                <a:cs typeface="Calibri"/>
              </a:rPr>
              <a:t>%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Core</a:t>
            </a:r>
            <a:r>
              <a:rPr sz="9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CPI</a:t>
            </a:r>
            <a:r>
              <a:rPr sz="9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Y/Y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spc="35" dirty="0">
                <a:solidFill>
                  <a:srgbClr val="798285"/>
                </a:solidFill>
                <a:latin typeface="Calibri"/>
                <a:cs typeface="Calibri"/>
              </a:rPr>
              <a:t>%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85572" y="2197607"/>
            <a:ext cx="5450205" cy="3804285"/>
            <a:chOff x="385572" y="2197607"/>
            <a:chExt cx="5450205" cy="3804285"/>
          </a:xfrm>
        </p:grpSpPr>
        <p:sp>
          <p:nvSpPr>
            <p:cNvPr id="47" name="object 47"/>
            <p:cNvSpPr/>
            <p:nvPr/>
          </p:nvSpPr>
          <p:spPr>
            <a:xfrm>
              <a:off x="385572" y="2197607"/>
              <a:ext cx="5450205" cy="3804285"/>
            </a:xfrm>
            <a:custGeom>
              <a:avLst/>
              <a:gdLst/>
              <a:ahLst/>
              <a:cxnLst/>
              <a:rect l="l" t="t" r="r" b="b"/>
              <a:pathLst>
                <a:path w="5450205" h="3804285">
                  <a:moveTo>
                    <a:pt x="5449824" y="0"/>
                  </a:moveTo>
                  <a:lnTo>
                    <a:pt x="0" y="0"/>
                  </a:lnTo>
                  <a:lnTo>
                    <a:pt x="0" y="3803904"/>
                  </a:lnTo>
                  <a:lnTo>
                    <a:pt x="5449824" y="3803904"/>
                  </a:lnTo>
                  <a:lnTo>
                    <a:pt x="5449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33627" y="2337815"/>
              <a:ext cx="36830" cy="3020695"/>
            </a:xfrm>
            <a:custGeom>
              <a:avLst/>
              <a:gdLst/>
              <a:ahLst/>
              <a:cxnLst/>
              <a:rect l="l" t="t" r="r" b="b"/>
              <a:pathLst>
                <a:path w="36830" h="3020695">
                  <a:moveTo>
                    <a:pt x="36575" y="3020568"/>
                  </a:moveTo>
                  <a:lnTo>
                    <a:pt x="36575" y="0"/>
                  </a:lnTo>
                </a:path>
                <a:path w="36830" h="3020695">
                  <a:moveTo>
                    <a:pt x="0" y="3020568"/>
                  </a:moveTo>
                  <a:lnTo>
                    <a:pt x="36575" y="3020568"/>
                  </a:lnTo>
                </a:path>
                <a:path w="36830" h="3020695">
                  <a:moveTo>
                    <a:pt x="0" y="2589276"/>
                  </a:moveTo>
                  <a:lnTo>
                    <a:pt x="36575" y="2589276"/>
                  </a:lnTo>
                </a:path>
                <a:path w="36830" h="3020695">
                  <a:moveTo>
                    <a:pt x="0" y="2157984"/>
                  </a:moveTo>
                  <a:lnTo>
                    <a:pt x="36575" y="2157984"/>
                  </a:lnTo>
                </a:path>
                <a:path w="36830" h="3020695">
                  <a:moveTo>
                    <a:pt x="0" y="1725168"/>
                  </a:moveTo>
                  <a:lnTo>
                    <a:pt x="36575" y="1725168"/>
                  </a:lnTo>
                </a:path>
                <a:path w="36830" h="3020695">
                  <a:moveTo>
                    <a:pt x="0" y="1293876"/>
                  </a:moveTo>
                  <a:lnTo>
                    <a:pt x="36575" y="1293876"/>
                  </a:lnTo>
                </a:path>
                <a:path w="36830" h="3020695">
                  <a:moveTo>
                    <a:pt x="0" y="862584"/>
                  </a:moveTo>
                  <a:lnTo>
                    <a:pt x="36575" y="862584"/>
                  </a:lnTo>
                </a:path>
                <a:path w="36830" h="3020695">
                  <a:moveTo>
                    <a:pt x="0" y="431292"/>
                  </a:moveTo>
                  <a:lnTo>
                    <a:pt x="36575" y="431292"/>
                  </a:lnTo>
                </a:path>
                <a:path w="36830" h="3020695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70204" y="5358383"/>
              <a:ext cx="4825365" cy="38100"/>
            </a:xfrm>
            <a:custGeom>
              <a:avLst/>
              <a:gdLst/>
              <a:ahLst/>
              <a:cxnLst/>
              <a:rect l="l" t="t" r="r" b="b"/>
              <a:pathLst>
                <a:path w="4825365" h="38100">
                  <a:moveTo>
                    <a:pt x="0" y="0"/>
                  </a:moveTo>
                  <a:lnTo>
                    <a:pt x="4824984" y="0"/>
                  </a:lnTo>
                </a:path>
                <a:path w="4825365" h="38100">
                  <a:moveTo>
                    <a:pt x="0" y="0"/>
                  </a:moveTo>
                  <a:lnTo>
                    <a:pt x="0" y="38099"/>
                  </a:lnTo>
                </a:path>
                <a:path w="4825365" h="38100">
                  <a:moveTo>
                    <a:pt x="949452" y="0"/>
                  </a:moveTo>
                  <a:lnTo>
                    <a:pt x="949452" y="38099"/>
                  </a:lnTo>
                </a:path>
                <a:path w="4825365" h="38100">
                  <a:moveTo>
                    <a:pt x="1898903" y="0"/>
                  </a:moveTo>
                  <a:lnTo>
                    <a:pt x="1898903" y="38099"/>
                  </a:lnTo>
                </a:path>
                <a:path w="4825365" h="38100">
                  <a:moveTo>
                    <a:pt x="2848356" y="0"/>
                  </a:moveTo>
                  <a:lnTo>
                    <a:pt x="2848356" y="38099"/>
                  </a:lnTo>
                </a:path>
                <a:path w="4825365" h="38100">
                  <a:moveTo>
                    <a:pt x="3797808" y="0"/>
                  </a:moveTo>
                  <a:lnTo>
                    <a:pt x="3797808" y="38099"/>
                  </a:lnTo>
                </a:path>
                <a:path w="4825365" h="38100">
                  <a:moveTo>
                    <a:pt x="4745736" y="0"/>
                  </a:moveTo>
                  <a:lnTo>
                    <a:pt x="4745736" y="38099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10590" y="2503169"/>
              <a:ext cx="4745990" cy="2635250"/>
            </a:xfrm>
            <a:custGeom>
              <a:avLst/>
              <a:gdLst/>
              <a:ahLst/>
              <a:cxnLst/>
              <a:rect l="l" t="t" r="r" b="b"/>
              <a:pathLst>
                <a:path w="4745990" h="2635250">
                  <a:moveTo>
                    <a:pt x="0" y="2063495"/>
                  </a:moveTo>
                  <a:lnTo>
                    <a:pt x="79247" y="2089403"/>
                  </a:lnTo>
                  <a:lnTo>
                    <a:pt x="158496" y="2098547"/>
                  </a:lnTo>
                  <a:lnTo>
                    <a:pt x="237744" y="2074163"/>
                  </a:lnTo>
                  <a:lnTo>
                    <a:pt x="316991" y="2115311"/>
                  </a:lnTo>
                  <a:lnTo>
                    <a:pt x="394716" y="2118360"/>
                  </a:lnTo>
                  <a:lnTo>
                    <a:pt x="473963" y="2068067"/>
                  </a:lnTo>
                  <a:lnTo>
                    <a:pt x="553212" y="2068067"/>
                  </a:lnTo>
                  <a:lnTo>
                    <a:pt x="632460" y="2054352"/>
                  </a:lnTo>
                  <a:lnTo>
                    <a:pt x="711707" y="2058923"/>
                  </a:lnTo>
                  <a:lnTo>
                    <a:pt x="790955" y="2033015"/>
                  </a:lnTo>
                  <a:lnTo>
                    <a:pt x="870204" y="2048255"/>
                  </a:lnTo>
                  <a:lnTo>
                    <a:pt x="949452" y="2058923"/>
                  </a:lnTo>
                  <a:lnTo>
                    <a:pt x="1028699" y="2034539"/>
                  </a:lnTo>
                  <a:lnTo>
                    <a:pt x="1106423" y="2071115"/>
                  </a:lnTo>
                  <a:lnTo>
                    <a:pt x="1185672" y="2095499"/>
                  </a:lnTo>
                  <a:lnTo>
                    <a:pt x="1264920" y="2089403"/>
                  </a:lnTo>
                  <a:lnTo>
                    <a:pt x="1344167" y="2057399"/>
                  </a:lnTo>
                  <a:lnTo>
                    <a:pt x="1423416" y="2087879"/>
                  </a:lnTo>
                  <a:lnTo>
                    <a:pt x="1502664" y="2113787"/>
                  </a:lnTo>
                  <a:lnTo>
                    <a:pt x="1581911" y="2176272"/>
                  </a:lnTo>
                  <a:lnTo>
                    <a:pt x="1661160" y="2183891"/>
                  </a:lnTo>
                  <a:lnTo>
                    <a:pt x="1740408" y="2276855"/>
                  </a:lnTo>
                  <a:lnTo>
                    <a:pt x="1819655" y="2295143"/>
                  </a:lnTo>
                  <a:lnTo>
                    <a:pt x="1897379" y="2343911"/>
                  </a:lnTo>
                  <a:lnTo>
                    <a:pt x="1976627" y="2426207"/>
                  </a:lnTo>
                  <a:lnTo>
                    <a:pt x="2055876" y="2426207"/>
                  </a:lnTo>
                  <a:lnTo>
                    <a:pt x="2135124" y="2520696"/>
                  </a:lnTo>
                  <a:lnTo>
                    <a:pt x="2214372" y="2566416"/>
                  </a:lnTo>
                  <a:lnTo>
                    <a:pt x="2293620" y="2634996"/>
                  </a:lnTo>
                  <a:lnTo>
                    <a:pt x="2372868" y="2627375"/>
                  </a:lnTo>
                  <a:lnTo>
                    <a:pt x="2452116" y="2634996"/>
                  </a:lnTo>
                  <a:lnTo>
                    <a:pt x="2531364" y="2621279"/>
                  </a:lnTo>
                  <a:lnTo>
                    <a:pt x="2610612" y="2592323"/>
                  </a:lnTo>
                  <a:lnTo>
                    <a:pt x="2688336" y="2491740"/>
                  </a:lnTo>
                  <a:lnTo>
                    <a:pt x="2767584" y="2453640"/>
                  </a:lnTo>
                  <a:lnTo>
                    <a:pt x="2846832" y="2401823"/>
                  </a:lnTo>
                  <a:lnTo>
                    <a:pt x="2926080" y="2252472"/>
                  </a:lnTo>
                  <a:lnTo>
                    <a:pt x="3005328" y="2150363"/>
                  </a:lnTo>
                  <a:lnTo>
                    <a:pt x="3084576" y="1979675"/>
                  </a:lnTo>
                  <a:lnTo>
                    <a:pt x="3163824" y="1865375"/>
                  </a:lnTo>
                  <a:lnTo>
                    <a:pt x="3243072" y="1737359"/>
                  </a:lnTo>
                  <a:lnTo>
                    <a:pt x="3322320" y="1644395"/>
                  </a:lnTo>
                  <a:lnTo>
                    <a:pt x="3400044" y="1545335"/>
                  </a:lnTo>
                  <a:lnTo>
                    <a:pt x="3479292" y="1435607"/>
                  </a:lnTo>
                  <a:lnTo>
                    <a:pt x="3558540" y="1304543"/>
                  </a:lnTo>
                  <a:lnTo>
                    <a:pt x="3637788" y="1136903"/>
                  </a:lnTo>
                  <a:lnTo>
                    <a:pt x="3717036" y="986027"/>
                  </a:lnTo>
                  <a:lnTo>
                    <a:pt x="3796284" y="786383"/>
                  </a:lnTo>
                  <a:lnTo>
                    <a:pt x="3875532" y="618743"/>
                  </a:lnTo>
                  <a:lnTo>
                    <a:pt x="3954780" y="530351"/>
                  </a:lnTo>
                  <a:lnTo>
                    <a:pt x="4034028" y="426719"/>
                  </a:lnTo>
                  <a:lnTo>
                    <a:pt x="4113276" y="252983"/>
                  </a:lnTo>
                  <a:lnTo>
                    <a:pt x="4191000" y="152400"/>
                  </a:lnTo>
                  <a:lnTo>
                    <a:pt x="4270248" y="44195"/>
                  </a:lnTo>
                  <a:lnTo>
                    <a:pt x="4349496" y="33527"/>
                  </a:lnTo>
                  <a:lnTo>
                    <a:pt x="4428744" y="0"/>
                  </a:lnTo>
                  <a:lnTo>
                    <a:pt x="4507992" y="28955"/>
                  </a:lnTo>
                  <a:lnTo>
                    <a:pt x="4587240" y="131063"/>
                  </a:lnTo>
                  <a:lnTo>
                    <a:pt x="4666488" y="198119"/>
                  </a:lnTo>
                  <a:lnTo>
                    <a:pt x="4745736" y="341375"/>
                  </a:lnTo>
                </a:path>
              </a:pathLst>
            </a:custGeom>
            <a:ln w="22224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55777" y="5265801"/>
            <a:ext cx="319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1.50%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5777" y="4834254"/>
            <a:ext cx="319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2.50%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55777" y="4402582"/>
            <a:ext cx="319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3.50%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55777" y="3971035"/>
            <a:ext cx="319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4.50%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5777" y="3539108"/>
            <a:ext cx="319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5.50%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5777" y="3107563"/>
            <a:ext cx="319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6.50%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55777" y="2675890"/>
            <a:ext cx="319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7.50%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5777" y="2244344"/>
            <a:ext cx="319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8.50%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4351" y="5420105"/>
            <a:ext cx="253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33550" y="5420105"/>
            <a:ext cx="253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80890" y="5420105"/>
            <a:ext cx="253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2022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530341" y="5420105"/>
            <a:ext cx="253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835657" y="57919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222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092832" y="5420105"/>
            <a:ext cx="2348865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0"/>
              </a:spcBef>
              <a:tabLst>
                <a:tab pos="982344" algn="l"/>
              </a:tabLst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2020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05"/>
              </a:spcBef>
            </a:pP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CPI</a:t>
            </a:r>
            <a:r>
              <a:rPr sz="12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2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Owners</a:t>
            </a:r>
            <a:r>
              <a:rPr sz="12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Equivalent</a:t>
            </a:r>
            <a:r>
              <a:rPr sz="12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Rent</a:t>
            </a:r>
            <a:r>
              <a:rPr sz="12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(%YoY)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8057768" y="2435732"/>
            <a:ext cx="3636010" cy="3046095"/>
            <a:chOff x="8057768" y="2435732"/>
            <a:chExt cx="3636010" cy="3046095"/>
          </a:xfrm>
        </p:grpSpPr>
        <p:sp>
          <p:nvSpPr>
            <p:cNvPr id="66" name="object 66"/>
            <p:cNvSpPr/>
            <p:nvPr/>
          </p:nvSpPr>
          <p:spPr>
            <a:xfrm>
              <a:off x="8614409" y="2435732"/>
              <a:ext cx="2476500" cy="993775"/>
            </a:xfrm>
            <a:custGeom>
              <a:avLst/>
              <a:gdLst/>
              <a:ahLst/>
              <a:cxnLst/>
              <a:rect l="l" t="t" r="r" b="b"/>
              <a:pathLst>
                <a:path w="2476500" h="993775">
                  <a:moveTo>
                    <a:pt x="7620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76200" y="19050"/>
                  </a:lnTo>
                  <a:lnTo>
                    <a:pt x="76200" y="0"/>
                  </a:lnTo>
                  <a:close/>
                </a:path>
                <a:path w="2476500" h="993775">
                  <a:moveTo>
                    <a:pt x="20955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209550" y="19050"/>
                  </a:lnTo>
                  <a:lnTo>
                    <a:pt x="209550" y="0"/>
                  </a:lnTo>
                  <a:close/>
                </a:path>
                <a:path w="2476500" h="993775">
                  <a:moveTo>
                    <a:pt x="342900" y="0"/>
                  </a:moveTo>
                  <a:lnTo>
                    <a:pt x="266700" y="0"/>
                  </a:lnTo>
                  <a:lnTo>
                    <a:pt x="266700" y="19050"/>
                  </a:lnTo>
                  <a:lnTo>
                    <a:pt x="342900" y="19050"/>
                  </a:lnTo>
                  <a:lnTo>
                    <a:pt x="342900" y="0"/>
                  </a:lnTo>
                  <a:close/>
                </a:path>
                <a:path w="2476500" h="993775">
                  <a:moveTo>
                    <a:pt x="47625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476250" y="19050"/>
                  </a:lnTo>
                  <a:lnTo>
                    <a:pt x="476250" y="0"/>
                  </a:lnTo>
                  <a:close/>
                </a:path>
                <a:path w="2476500" h="993775">
                  <a:moveTo>
                    <a:pt x="609600" y="0"/>
                  </a:moveTo>
                  <a:lnTo>
                    <a:pt x="533400" y="0"/>
                  </a:lnTo>
                  <a:lnTo>
                    <a:pt x="533400" y="19050"/>
                  </a:lnTo>
                  <a:lnTo>
                    <a:pt x="609600" y="19050"/>
                  </a:lnTo>
                  <a:lnTo>
                    <a:pt x="609600" y="0"/>
                  </a:lnTo>
                  <a:close/>
                </a:path>
                <a:path w="2476500" h="993775">
                  <a:moveTo>
                    <a:pt x="74295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742950" y="19050"/>
                  </a:lnTo>
                  <a:lnTo>
                    <a:pt x="742950" y="0"/>
                  </a:lnTo>
                  <a:close/>
                </a:path>
                <a:path w="2476500" h="993775">
                  <a:moveTo>
                    <a:pt x="876300" y="0"/>
                  </a:moveTo>
                  <a:lnTo>
                    <a:pt x="800100" y="0"/>
                  </a:lnTo>
                  <a:lnTo>
                    <a:pt x="800100" y="19050"/>
                  </a:lnTo>
                  <a:lnTo>
                    <a:pt x="876300" y="19050"/>
                  </a:lnTo>
                  <a:lnTo>
                    <a:pt x="876300" y="0"/>
                  </a:lnTo>
                  <a:close/>
                </a:path>
                <a:path w="2476500" h="993775">
                  <a:moveTo>
                    <a:pt x="100965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1009650" y="19050"/>
                  </a:lnTo>
                  <a:lnTo>
                    <a:pt x="1009650" y="0"/>
                  </a:lnTo>
                  <a:close/>
                </a:path>
                <a:path w="2476500" h="993775">
                  <a:moveTo>
                    <a:pt x="1143000" y="0"/>
                  </a:moveTo>
                  <a:lnTo>
                    <a:pt x="1066800" y="0"/>
                  </a:lnTo>
                  <a:lnTo>
                    <a:pt x="1066800" y="19050"/>
                  </a:lnTo>
                  <a:lnTo>
                    <a:pt x="1143000" y="19050"/>
                  </a:lnTo>
                  <a:lnTo>
                    <a:pt x="1143000" y="0"/>
                  </a:lnTo>
                  <a:close/>
                </a:path>
                <a:path w="2476500" h="993775">
                  <a:moveTo>
                    <a:pt x="127635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276350" y="19050"/>
                  </a:lnTo>
                  <a:lnTo>
                    <a:pt x="1276350" y="0"/>
                  </a:lnTo>
                  <a:close/>
                </a:path>
                <a:path w="2476500" h="993775">
                  <a:moveTo>
                    <a:pt x="1409700" y="0"/>
                  </a:moveTo>
                  <a:lnTo>
                    <a:pt x="1333500" y="0"/>
                  </a:lnTo>
                  <a:lnTo>
                    <a:pt x="1333500" y="19050"/>
                  </a:lnTo>
                  <a:lnTo>
                    <a:pt x="1409700" y="19050"/>
                  </a:lnTo>
                  <a:lnTo>
                    <a:pt x="1409700" y="0"/>
                  </a:lnTo>
                  <a:close/>
                </a:path>
                <a:path w="2476500" h="993775">
                  <a:moveTo>
                    <a:pt x="154305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543050" y="19050"/>
                  </a:lnTo>
                  <a:lnTo>
                    <a:pt x="1543050" y="0"/>
                  </a:lnTo>
                  <a:close/>
                </a:path>
                <a:path w="2476500" h="993775">
                  <a:moveTo>
                    <a:pt x="1676400" y="0"/>
                  </a:moveTo>
                  <a:lnTo>
                    <a:pt x="1600200" y="0"/>
                  </a:lnTo>
                  <a:lnTo>
                    <a:pt x="1600200" y="19050"/>
                  </a:lnTo>
                  <a:lnTo>
                    <a:pt x="1676400" y="19050"/>
                  </a:lnTo>
                  <a:lnTo>
                    <a:pt x="1676400" y="0"/>
                  </a:lnTo>
                  <a:close/>
                </a:path>
                <a:path w="2476500" h="993775">
                  <a:moveTo>
                    <a:pt x="180975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809750" y="19050"/>
                  </a:lnTo>
                  <a:lnTo>
                    <a:pt x="1809750" y="0"/>
                  </a:lnTo>
                  <a:close/>
                </a:path>
                <a:path w="2476500" h="993775">
                  <a:moveTo>
                    <a:pt x="1943100" y="0"/>
                  </a:moveTo>
                  <a:lnTo>
                    <a:pt x="1866900" y="0"/>
                  </a:lnTo>
                  <a:lnTo>
                    <a:pt x="1866900" y="19050"/>
                  </a:lnTo>
                  <a:lnTo>
                    <a:pt x="1943100" y="19050"/>
                  </a:lnTo>
                  <a:lnTo>
                    <a:pt x="1943100" y="0"/>
                  </a:lnTo>
                  <a:close/>
                </a:path>
                <a:path w="2476500" h="993775">
                  <a:moveTo>
                    <a:pt x="2076450" y="0"/>
                  </a:moveTo>
                  <a:lnTo>
                    <a:pt x="2000250" y="0"/>
                  </a:lnTo>
                  <a:lnTo>
                    <a:pt x="2000250" y="19050"/>
                  </a:lnTo>
                  <a:lnTo>
                    <a:pt x="2076450" y="19050"/>
                  </a:lnTo>
                  <a:lnTo>
                    <a:pt x="2076450" y="0"/>
                  </a:lnTo>
                  <a:close/>
                </a:path>
                <a:path w="2476500" h="993775">
                  <a:moveTo>
                    <a:pt x="2209800" y="0"/>
                  </a:moveTo>
                  <a:lnTo>
                    <a:pt x="2133600" y="0"/>
                  </a:lnTo>
                  <a:lnTo>
                    <a:pt x="2133600" y="19050"/>
                  </a:lnTo>
                  <a:lnTo>
                    <a:pt x="2209800" y="19050"/>
                  </a:lnTo>
                  <a:lnTo>
                    <a:pt x="2209800" y="0"/>
                  </a:lnTo>
                  <a:close/>
                </a:path>
                <a:path w="2476500" h="993775">
                  <a:moveTo>
                    <a:pt x="2343150" y="0"/>
                  </a:moveTo>
                  <a:lnTo>
                    <a:pt x="2266950" y="0"/>
                  </a:lnTo>
                  <a:lnTo>
                    <a:pt x="2266950" y="19050"/>
                  </a:lnTo>
                  <a:lnTo>
                    <a:pt x="2343150" y="19050"/>
                  </a:lnTo>
                  <a:lnTo>
                    <a:pt x="2343150" y="0"/>
                  </a:lnTo>
                  <a:close/>
                </a:path>
                <a:path w="2476500" h="993775">
                  <a:moveTo>
                    <a:pt x="2428875" y="9525"/>
                  </a:moveTo>
                  <a:lnTo>
                    <a:pt x="2428875" y="47625"/>
                  </a:lnTo>
                  <a:lnTo>
                    <a:pt x="2447925" y="47625"/>
                  </a:lnTo>
                  <a:lnTo>
                    <a:pt x="2447925" y="19050"/>
                  </a:lnTo>
                  <a:lnTo>
                    <a:pt x="2438400" y="19050"/>
                  </a:lnTo>
                  <a:lnTo>
                    <a:pt x="2428875" y="9525"/>
                  </a:lnTo>
                  <a:close/>
                </a:path>
                <a:path w="2476500" h="993775">
                  <a:moveTo>
                    <a:pt x="2443734" y="0"/>
                  </a:moveTo>
                  <a:lnTo>
                    <a:pt x="2400300" y="0"/>
                  </a:lnTo>
                  <a:lnTo>
                    <a:pt x="2400300" y="19050"/>
                  </a:lnTo>
                  <a:lnTo>
                    <a:pt x="2428875" y="19050"/>
                  </a:lnTo>
                  <a:lnTo>
                    <a:pt x="2428875" y="9525"/>
                  </a:lnTo>
                  <a:lnTo>
                    <a:pt x="2447925" y="9525"/>
                  </a:lnTo>
                  <a:lnTo>
                    <a:pt x="2447925" y="4317"/>
                  </a:lnTo>
                  <a:lnTo>
                    <a:pt x="2443734" y="0"/>
                  </a:lnTo>
                  <a:close/>
                </a:path>
                <a:path w="2476500" h="993775">
                  <a:moveTo>
                    <a:pt x="2447925" y="9525"/>
                  </a:moveTo>
                  <a:lnTo>
                    <a:pt x="2428875" y="9525"/>
                  </a:lnTo>
                  <a:lnTo>
                    <a:pt x="2438400" y="19050"/>
                  </a:lnTo>
                  <a:lnTo>
                    <a:pt x="2447925" y="19050"/>
                  </a:lnTo>
                  <a:lnTo>
                    <a:pt x="2447925" y="9525"/>
                  </a:lnTo>
                  <a:close/>
                </a:path>
                <a:path w="2476500" h="993775">
                  <a:moveTo>
                    <a:pt x="2447925" y="104775"/>
                  </a:moveTo>
                  <a:lnTo>
                    <a:pt x="2428875" y="104775"/>
                  </a:lnTo>
                  <a:lnTo>
                    <a:pt x="2428875" y="180975"/>
                  </a:lnTo>
                  <a:lnTo>
                    <a:pt x="2447925" y="180975"/>
                  </a:lnTo>
                  <a:lnTo>
                    <a:pt x="2447925" y="104775"/>
                  </a:lnTo>
                  <a:close/>
                </a:path>
                <a:path w="2476500" h="993775">
                  <a:moveTo>
                    <a:pt x="2447925" y="238125"/>
                  </a:moveTo>
                  <a:lnTo>
                    <a:pt x="2428875" y="238125"/>
                  </a:lnTo>
                  <a:lnTo>
                    <a:pt x="2428875" y="314325"/>
                  </a:lnTo>
                  <a:lnTo>
                    <a:pt x="2447925" y="314325"/>
                  </a:lnTo>
                  <a:lnTo>
                    <a:pt x="2447925" y="238125"/>
                  </a:lnTo>
                  <a:close/>
                </a:path>
                <a:path w="2476500" h="993775">
                  <a:moveTo>
                    <a:pt x="2447925" y="371475"/>
                  </a:moveTo>
                  <a:lnTo>
                    <a:pt x="2428875" y="371475"/>
                  </a:lnTo>
                  <a:lnTo>
                    <a:pt x="2428875" y="447675"/>
                  </a:lnTo>
                  <a:lnTo>
                    <a:pt x="2447925" y="447675"/>
                  </a:lnTo>
                  <a:lnTo>
                    <a:pt x="2447925" y="371475"/>
                  </a:lnTo>
                  <a:close/>
                </a:path>
                <a:path w="2476500" h="993775">
                  <a:moveTo>
                    <a:pt x="2447925" y="504825"/>
                  </a:moveTo>
                  <a:lnTo>
                    <a:pt x="2428875" y="504825"/>
                  </a:lnTo>
                  <a:lnTo>
                    <a:pt x="2428875" y="581025"/>
                  </a:lnTo>
                  <a:lnTo>
                    <a:pt x="2447925" y="581025"/>
                  </a:lnTo>
                  <a:lnTo>
                    <a:pt x="2447925" y="504825"/>
                  </a:lnTo>
                  <a:close/>
                </a:path>
                <a:path w="2476500" h="993775">
                  <a:moveTo>
                    <a:pt x="2447925" y="638175"/>
                  </a:moveTo>
                  <a:lnTo>
                    <a:pt x="2428875" y="638175"/>
                  </a:lnTo>
                  <a:lnTo>
                    <a:pt x="2428875" y="714375"/>
                  </a:lnTo>
                  <a:lnTo>
                    <a:pt x="2447925" y="714375"/>
                  </a:lnTo>
                  <a:lnTo>
                    <a:pt x="2447925" y="638175"/>
                  </a:lnTo>
                  <a:close/>
                </a:path>
                <a:path w="2476500" h="993775">
                  <a:moveTo>
                    <a:pt x="2447925" y="771525"/>
                  </a:moveTo>
                  <a:lnTo>
                    <a:pt x="2428875" y="771525"/>
                  </a:lnTo>
                  <a:lnTo>
                    <a:pt x="2428875" y="847725"/>
                  </a:lnTo>
                  <a:lnTo>
                    <a:pt x="2447925" y="847725"/>
                  </a:lnTo>
                  <a:lnTo>
                    <a:pt x="2447925" y="771525"/>
                  </a:lnTo>
                  <a:close/>
                </a:path>
                <a:path w="2476500" h="993775">
                  <a:moveTo>
                    <a:pt x="2428875" y="917575"/>
                  </a:moveTo>
                  <a:lnTo>
                    <a:pt x="2400300" y="917575"/>
                  </a:lnTo>
                  <a:lnTo>
                    <a:pt x="2438400" y="993775"/>
                  </a:lnTo>
                  <a:lnTo>
                    <a:pt x="2470150" y="930275"/>
                  </a:lnTo>
                  <a:lnTo>
                    <a:pt x="2428875" y="930275"/>
                  </a:lnTo>
                  <a:lnTo>
                    <a:pt x="2428875" y="917575"/>
                  </a:lnTo>
                  <a:close/>
                </a:path>
                <a:path w="2476500" h="993775">
                  <a:moveTo>
                    <a:pt x="2447925" y="904875"/>
                  </a:moveTo>
                  <a:lnTo>
                    <a:pt x="2428875" y="904875"/>
                  </a:lnTo>
                  <a:lnTo>
                    <a:pt x="2428875" y="930275"/>
                  </a:lnTo>
                  <a:lnTo>
                    <a:pt x="2447925" y="930275"/>
                  </a:lnTo>
                  <a:lnTo>
                    <a:pt x="2447925" y="904875"/>
                  </a:lnTo>
                  <a:close/>
                </a:path>
                <a:path w="2476500" h="993775">
                  <a:moveTo>
                    <a:pt x="2476500" y="917575"/>
                  </a:moveTo>
                  <a:lnTo>
                    <a:pt x="2447925" y="917575"/>
                  </a:lnTo>
                  <a:lnTo>
                    <a:pt x="2447925" y="930275"/>
                  </a:lnTo>
                  <a:lnTo>
                    <a:pt x="2470150" y="930275"/>
                  </a:lnTo>
                  <a:lnTo>
                    <a:pt x="2476500" y="917575"/>
                  </a:lnTo>
                  <a:close/>
                </a:path>
              </a:pathLst>
            </a:custGeom>
            <a:solidFill>
              <a:srgbClr val="B68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621267" y="2444495"/>
              <a:ext cx="0" cy="165100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0"/>
                  </a:moveTo>
                  <a:lnTo>
                    <a:pt x="0" y="165100"/>
                  </a:lnTo>
                </a:path>
              </a:pathLst>
            </a:custGeom>
            <a:ln w="12700">
              <a:solidFill>
                <a:srgbClr val="B68B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67293" y="2605277"/>
              <a:ext cx="3616960" cy="2867025"/>
            </a:xfrm>
            <a:custGeom>
              <a:avLst/>
              <a:gdLst/>
              <a:ahLst/>
              <a:cxnLst/>
              <a:rect l="l" t="t" r="r" b="b"/>
              <a:pathLst>
                <a:path w="3616959" h="2867025">
                  <a:moveTo>
                    <a:pt x="0" y="2866644"/>
                  </a:moveTo>
                  <a:lnTo>
                    <a:pt x="1341120" y="2866644"/>
                  </a:lnTo>
                  <a:lnTo>
                    <a:pt x="1341120" y="0"/>
                  </a:lnTo>
                  <a:lnTo>
                    <a:pt x="0" y="0"/>
                  </a:lnTo>
                  <a:lnTo>
                    <a:pt x="0" y="2866644"/>
                  </a:lnTo>
                  <a:close/>
                </a:path>
                <a:path w="3616959" h="2867025">
                  <a:moveTo>
                    <a:pt x="2275331" y="2866644"/>
                  </a:moveTo>
                  <a:lnTo>
                    <a:pt x="3616452" y="2866644"/>
                  </a:lnTo>
                  <a:lnTo>
                    <a:pt x="3616452" y="824484"/>
                  </a:lnTo>
                  <a:lnTo>
                    <a:pt x="2275331" y="824484"/>
                  </a:lnTo>
                  <a:lnTo>
                    <a:pt x="2275331" y="2866644"/>
                  </a:lnTo>
                  <a:close/>
                </a:path>
              </a:pathLst>
            </a:custGeom>
            <a:ln w="19050">
              <a:solidFill>
                <a:srgbClr val="99854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380" y="1212596"/>
            <a:ext cx="58877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US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ECONOMY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IS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NOT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COMPLETELY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65" dirty="0">
                <a:solidFill>
                  <a:srgbClr val="5388B6"/>
                </a:solidFill>
                <a:latin typeface="Calibri"/>
                <a:cs typeface="Calibri"/>
              </a:rPr>
              <a:t>IMMUNE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FED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TIGHTENING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011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THE</a:t>
            </a:r>
            <a:r>
              <a:rPr dirty="0"/>
              <a:t> ECONOMY</a:t>
            </a:r>
            <a:r>
              <a:rPr spc="-10" dirty="0"/>
              <a:t> </a:t>
            </a:r>
            <a:r>
              <a:rPr dirty="0"/>
              <a:t>REMAINS</a:t>
            </a:r>
            <a:r>
              <a:rPr spc="-5" dirty="0"/>
              <a:t> </a:t>
            </a:r>
            <a:r>
              <a:rPr spc="85" dirty="0"/>
              <a:t>INTEREST</a:t>
            </a:r>
            <a:r>
              <a:rPr dirty="0"/>
              <a:t> </a:t>
            </a:r>
            <a:r>
              <a:rPr spc="55" dirty="0"/>
              <a:t>RATE</a:t>
            </a:r>
            <a:r>
              <a:rPr spc="-5" dirty="0"/>
              <a:t> </a:t>
            </a:r>
            <a:r>
              <a:rPr spc="55" dirty="0"/>
              <a:t>SENSITIVE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6887" y="1614297"/>
            <a:ext cx="3453765" cy="514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78765">
              <a:lnSpc>
                <a:spcPct val="100600"/>
              </a:lnSpc>
              <a:spcBef>
                <a:spcPts val="8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Revolving</a:t>
            </a:r>
            <a:r>
              <a:rPr sz="1600" spc="10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Credit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at</a:t>
            </a:r>
            <a:r>
              <a:rPr sz="1600" spc="8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All-Time</a:t>
            </a:r>
            <a:r>
              <a:rPr sz="1600" spc="1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Highs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Combined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388B6"/>
                </a:solidFill>
                <a:latin typeface="Calibri"/>
                <a:cs typeface="Calibri"/>
              </a:rPr>
              <a:t>With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Higher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Credit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Card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Rates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9114" y="1648205"/>
            <a:ext cx="3115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Housing/Auto</a:t>
            </a:r>
            <a:r>
              <a:rPr sz="1600" spc="1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Affordability</a:t>
            </a:r>
            <a:r>
              <a:rPr sz="1600" spc="9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Plummet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522" y="6050076"/>
            <a:ext cx="21272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5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83B3D"/>
                </a:solidFill>
                <a:latin typeface="Calibri"/>
                <a:cs typeface="Calibri"/>
              </a:rPr>
              <a:t>FactSet, Data</a:t>
            </a:r>
            <a:r>
              <a:rPr sz="1050" spc="4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50" spc="4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50" spc="7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3625" y="2285809"/>
            <a:ext cx="3234055" cy="3112770"/>
            <a:chOff x="813625" y="2285809"/>
            <a:chExt cx="3234055" cy="3112770"/>
          </a:xfrm>
        </p:grpSpPr>
        <p:sp>
          <p:nvSpPr>
            <p:cNvPr id="8" name="object 8"/>
            <p:cNvSpPr/>
            <p:nvPr/>
          </p:nvSpPr>
          <p:spPr>
            <a:xfrm>
              <a:off x="818388" y="2290572"/>
              <a:ext cx="3218815" cy="3103245"/>
            </a:xfrm>
            <a:custGeom>
              <a:avLst/>
              <a:gdLst/>
              <a:ahLst/>
              <a:cxnLst/>
              <a:rect l="l" t="t" r="r" b="b"/>
              <a:pathLst>
                <a:path w="3218815" h="3103245">
                  <a:moveTo>
                    <a:pt x="45720" y="3057143"/>
                  </a:moveTo>
                  <a:lnTo>
                    <a:pt x="45720" y="0"/>
                  </a:lnTo>
                </a:path>
                <a:path w="3218815" h="3103245">
                  <a:moveTo>
                    <a:pt x="0" y="3057143"/>
                  </a:moveTo>
                  <a:lnTo>
                    <a:pt x="45720" y="3057143"/>
                  </a:lnTo>
                </a:path>
                <a:path w="3218815" h="3103245">
                  <a:moveTo>
                    <a:pt x="0" y="2619755"/>
                  </a:moveTo>
                  <a:lnTo>
                    <a:pt x="45720" y="2619755"/>
                  </a:lnTo>
                </a:path>
                <a:path w="3218815" h="3103245">
                  <a:moveTo>
                    <a:pt x="0" y="2183891"/>
                  </a:moveTo>
                  <a:lnTo>
                    <a:pt x="45720" y="2183891"/>
                  </a:lnTo>
                </a:path>
                <a:path w="3218815" h="3103245">
                  <a:moveTo>
                    <a:pt x="0" y="1746503"/>
                  </a:moveTo>
                  <a:lnTo>
                    <a:pt x="45720" y="1746503"/>
                  </a:lnTo>
                </a:path>
                <a:path w="3218815" h="3103245">
                  <a:moveTo>
                    <a:pt x="0" y="1310639"/>
                  </a:moveTo>
                  <a:lnTo>
                    <a:pt x="45720" y="1310639"/>
                  </a:lnTo>
                </a:path>
                <a:path w="3218815" h="3103245">
                  <a:moveTo>
                    <a:pt x="0" y="873251"/>
                  </a:moveTo>
                  <a:lnTo>
                    <a:pt x="45720" y="873251"/>
                  </a:lnTo>
                </a:path>
                <a:path w="3218815" h="3103245">
                  <a:moveTo>
                    <a:pt x="0" y="435863"/>
                  </a:moveTo>
                  <a:lnTo>
                    <a:pt x="45720" y="435863"/>
                  </a:lnTo>
                </a:path>
                <a:path w="3218815" h="3103245">
                  <a:moveTo>
                    <a:pt x="0" y="0"/>
                  </a:moveTo>
                  <a:lnTo>
                    <a:pt x="45720" y="0"/>
                  </a:lnTo>
                </a:path>
                <a:path w="3218815" h="3103245">
                  <a:moveTo>
                    <a:pt x="45720" y="3057143"/>
                  </a:moveTo>
                  <a:lnTo>
                    <a:pt x="3218688" y="3057143"/>
                  </a:lnTo>
                </a:path>
                <a:path w="3218815" h="3103245">
                  <a:moveTo>
                    <a:pt x="45720" y="3057143"/>
                  </a:moveTo>
                  <a:lnTo>
                    <a:pt x="45720" y="3102864"/>
                  </a:lnTo>
                </a:path>
                <a:path w="3218815" h="3103245">
                  <a:moveTo>
                    <a:pt x="701040" y="3057143"/>
                  </a:moveTo>
                  <a:lnTo>
                    <a:pt x="701040" y="3102864"/>
                  </a:lnTo>
                </a:path>
                <a:path w="3218815" h="3103245">
                  <a:moveTo>
                    <a:pt x="1357884" y="3057143"/>
                  </a:moveTo>
                  <a:lnTo>
                    <a:pt x="1357884" y="3102864"/>
                  </a:lnTo>
                </a:path>
                <a:path w="3218815" h="3103245">
                  <a:moveTo>
                    <a:pt x="2011680" y="3057143"/>
                  </a:moveTo>
                  <a:lnTo>
                    <a:pt x="2011680" y="3102864"/>
                  </a:lnTo>
                </a:path>
                <a:path w="3218815" h="3103245">
                  <a:moveTo>
                    <a:pt x="2667000" y="3057143"/>
                  </a:moveTo>
                  <a:lnTo>
                    <a:pt x="2667000" y="3102864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4870" y="2547365"/>
              <a:ext cx="3171825" cy="2612390"/>
            </a:xfrm>
            <a:custGeom>
              <a:avLst/>
              <a:gdLst/>
              <a:ahLst/>
              <a:cxnLst/>
              <a:rect l="l" t="t" r="r" b="b"/>
              <a:pathLst>
                <a:path w="3171825" h="2612390">
                  <a:moveTo>
                    <a:pt x="0" y="1990344"/>
                  </a:moveTo>
                  <a:lnTo>
                    <a:pt x="4571" y="1990344"/>
                  </a:lnTo>
                  <a:lnTo>
                    <a:pt x="59436" y="1930908"/>
                  </a:lnTo>
                  <a:lnTo>
                    <a:pt x="112776" y="1903476"/>
                  </a:lnTo>
                  <a:lnTo>
                    <a:pt x="169164" y="1892808"/>
                  </a:lnTo>
                  <a:lnTo>
                    <a:pt x="224028" y="1833372"/>
                  </a:lnTo>
                  <a:lnTo>
                    <a:pt x="274320" y="1810512"/>
                  </a:lnTo>
                  <a:lnTo>
                    <a:pt x="330708" y="1804416"/>
                  </a:lnTo>
                  <a:lnTo>
                    <a:pt x="384048" y="1743456"/>
                  </a:lnTo>
                  <a:lnTo>
                    <a:pt x="440436" y="1716024"/>
                  </a:lnTo>
                  <a:lnTo>
                    <a:pt x="493776" y="1751076"/>
                  </a:lnTo>
                  <a:lnTo>
                    <a:pt x="548640" y="1653540"/>
                  </a:lnTo>
                  <a:lnTo>
                    <a:pt x="605028" y="1641348"/>
                  </a:lnTo>
                  <a:lnTo>
                    <a:pt x="658368" y="1636776"/>
                  </a:lnTo>
                  <a:lnTo>
                    <a:pt x="714756" y="1609344"/>
                  </a:lnTo>
                  <a:lnTo>
                    <a:pt x="768096" y="1693164"/>
                  </a:lnTo>
                  <a:lnTo>
                    <a:pt x="824484" y="1560576"/>
                  </a:lnTo>
                  <a:lnTo>
                    <a:pt x="879348" y="1527048"/>
                  </a:lnTo>
                  <a:lnTo>
                    <a:pt x="931163" y="1485900"/>
                  </a:lnTo>
                  <a:lnTo>
                    <a:pt x="987552" y="1645920"/>
                  </a:lnTo>
                  <a:lnTo>
                    <a:pt x="1040892" y="2141220"/>
                  </a:lnTo>
                  <a:lnTo>
                    <a:pt x="1097280" y="2360676"/>
                  </a:lnTo>
                  <a:lnTo>
                    <a:pt x="1150620" y="2444496"/>
                  </a:lnTo>
                  <a:lnTo>
                    <a:pt x="1205484" y="2458212"/>
                  </a:lnTo>
                  <a:lnTo>
                    <a:pt x="1261872" y="2540508"/>
                  </a:lnTo>
                  <a:lnTo>
                    <a:pt x="1315212" y="2516124"/>
                  </a:lnTo>
                  <a:lnTo>
                    <a:pt x="1371600" y="2551176"/>
                  </a:lnTo>
                  <a:lnTo>
                    <a:pt x="1424940" y="2609088"/>
                  </a:lnTo>
                  <a:lnTo>
                    <a:pt x="1481328" y="2584704"/>
                  </a:lnTo>
                  <a:lnTo>
                    <a:pt x="1536192" y="2610612"/>
                  </a:lnTo>
                  <a:lnTo>
                    <a:pt x="1586484" y="2586228"/>
                  </a:lnTo>
                  <a:lnTo>
                    <a:pt x="1641348" y="2607564"/>
                  </a:lnTo>
                  <a:lnTo>
                    <a:pt x="1696212" y="2612136"/>
                  </a:lnTo>
                  <a:lnTo>
                    <a:pt x="1751076" y="2543556"/>
                  </a:lnTo>
                  <a:lnTo>
                    <a:pt x="1805940" y="2346960"/>
                  </a:lnTo>
                  <a:lnTo>
                    <a:pt x="1860804" y="2296668"/>
                  </a:lnTo>
                  <a:lnTo>
                    <a:pt x="1917192" y="2257044"/>
                  </a:lnTo>
                  <a:lnTo>
                    <a:pt x="1970532" y="2164080"/>
                  </a:lnTo>
                  <a:lnTo>
                    <a:pt x="2025396" y="2097024"/>
                  </a:lnTo>
                  <a:lnTo>
                    <a:pt x="2080260" y="1978152"/>
                  </a:lnTo>
                  <a:lnTo>
                    <a:pt x="2135124" y="1895856"/>
                  </a:lnTo>
                  <a:lnTo>
                    <a:pt x="2191512" y="1815084"/>
                  </a:lnTo>
                  <a:lnTo>
                    <a:pt x="2241804" y="1719072"/>
                  </a:lnTo>
                  <a:lnTo>
                    <a:pt x="2296668" y="1517904"/>
                  </a:lnTo>
                  <a:lnTo>
                    <a:pt x="2351532" y="1395984"/>
                  </a:lnTo>
                  <a:lnTo>
                    <a:pt x="2406396" y="1312164"/>
                  </a:lnTo>
                  <a:lnTo>
                    <a:pt x="2459735" y="1187196"/>
                  </a:lnTo>
                  <a:lnTo>
                    <a:pt x="2516124" y="1078992"/>
                  </a:lnTo>
                  <a:lnTo>
                    <a:pt x="2570988" y="947928"/>
                  </a:lnTo>
                  <a:lnTo>
                    <a:pt x="2625852" y="865632"/>
                  </a:lnTo>
                  <a:lnTo>
                    <a:pt x="2680716" y="743712"/>
                  </a:lnTo>
                  <a:lnTo>
                    <a:pt x="2734056" y="606551"/>
                  </a:lnTo>
                  <a:lnTo>
                    <a:pt x="2790444" y="505968"/>
                  </a:lnTo>
                  <a:lnTo>
                    <a:pt x="2845308" y="414528"/>
                  </a:lnTo>
                  <a:lnTo>
                    <a:pt x="2895600" y="385572"/>
                  </a:lnTo>
                  <a:lnTo>
                    <a:pt x="2951988" y="266700"/>
                  </a:lnTo>
                  <a:lnTo>
                    <a:pt x="3005328" y="146304"/>
                  </a:lnTo>
                  <a:lnTo>
                    <a:pt x="3061716" y="76200"/>
                  </a:lnTo>
                  <a:lnTo>
                    <a:pt x="3115056" y="83820"/>
                  </a:lnTo>
                  <a:lnTo>
                    <a:pt x="3171444" y="0"/>
                  </a:lnTo>
                </a:path>
              </a:pathLst>
            </a:custGeom>
            <a:ln w="22224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9727" y="5235955"/>
            <a:ext cx="234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950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485" y="4799202"/>
            <a:ext cx="337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1,000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5485" y="4362450"/>
            <a:ext cx="337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1,050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485" y="3925570"/>
            <a:ext cx="337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1,100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5485" y="3488563"/>
            <a:ext cx="337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1,150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485" y="3051810"/>
            <a:ext cx="337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1,200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5485" y="2614930"/>
            <a:ext cx="337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1,250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485" y="2178176"/>
            <a:ext cx="337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1,300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3943" y="5423992"/>
            <a:ext cx="30416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5528" y="5423992"/>
            <a:ext cx="30416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83969" y="582244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222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68678" y="5423992"/>
            <a:ext cx="1916430" cy="480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9290" algn="l"/>
                <a:tab pos="1323975" algn="l"/>
              </a:tabLst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2019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2020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2021</a:t>
            </a:r>
            <a:endParaRPr sz="11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93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Revolving</a:t>
            </a:r>
            <a:r>
              <a:rPr sz="1100" spc="5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Credit</a:t>
            </a:r>
            <a:r>
              <a:rPr sz="1100" spc="8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(in</a:t>
            </a:r>
            <a:r>
              <a:rPr sz="1100" spc="7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Trillion</a:t>
            </a:r>
            <a:r>
              <a:rPr sz="1100" spc="6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35" dirty="0">
                <a:solidFill>
                  <a:srgbClr val="798285"/>
                </a:solidFill>
                <a:latin typeface="Calibri"/>
                <a:cs typeface="Calibri"/>
              </a:rPr>
              <a:t>$)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058656" y="2323909"/>
            <a:ext cx="2802890" cy="2984500"/>
            <a:chOff x="9058656" y="2323909"/>
            <a:chExt cx="2802890" cy="2984500"/>
          </a:xfrm>
        </p:grpSpPr>
        <p:sp>
          <p:nvSpPr>
            <p:cNvPr id="23" name="object 23"/>
            <p:cNvSpPr/>
            <p:nvPr/>
          </p:nvSpPr>
          <p:spPr>
            <a:xfrm>
              <a:off x="9058656" y="2328672"/>
              <a:ext cx="45720" cy="2932430"/>
            </a:xfrm>
            <a:custGeom>
              <a:avLst/>
              <a:gdLst/>
              <a:ahLst/>
              <a:cxnLst/>
              <a:rect l="l" t="t" r="r" b="b"/>
              <a:pathLst>
                <a:path w="45720" h="2932429">
                  <a:moveTo>
                    <a:pt x="45720" y="2932176"/>
                  </a:moveTo>
                  <a:lnTo>
                    <a:pt x="45720" y="0"/>
                  </a:lnTo>
                </a:path>
                <a:path w="45720" h="2932429">
                  <a:moveTo>
                    <a:pt x="0" y="2932176"/>
                  </a:moveTo>
                  <a:lnTo>
                    <a:pt x="45720" y="2932176"/>
                  </a:lnTo>
                </a:path>
                <a:path w="45720" h="2932429">
                  <a:moveTo>
                    <a:pt x="0" y="2346960"/>
                  </a:moveTo>
                  <a:lnTo>
                    <a:pt x="45720" y="2346960"/>
                  </a:lnTo>
                </a:path>
                <a:path w="45720" h="2932429">
                  <a:moveTo>
                    <a:pt x="0" y="1760220"/>
                  </a:moveTo>
                  <a:lnTo>
                    <a:pt x="45720" y="1760220"/>
                  </a:lnTo>
                </a:path>
                <a:path w="45720" h="2932429">
                  <a:moveTo>
                    <a:pt x="0" y="1173479"/>
                  </a:moveTo>
                  <a:lnTo>
                    <a:pt x="45720" y="1173479"/>
                  </a:lnTo>
                </a:path>
                <a:path w="45720" h="2932429">
                  <a:moveTo>
                    <a:pt x="0" y="586739"/>
                  </a:moveTo>
                  <a:lnTo>
                    <a:pt x="45720" y="586739"/>
                  </a:lnTo>
                </a:path>
                <a:path w="45720" h="2932429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04376" y="5260848"/>
              <a:ext cx="2743200" cy="47625"/>
            </a:xfrm>
            <a:custGeom>
              <a:avLst/>
              <a:gdLst/>
              <a:ahLst/>
              <a:cxnLst/>
              <a:rect l="l" t="t" r="r" b="b"/>
              <a:pathLst>
                <a:path w="2743200" h="47625">
                  <a:moveTo>
                    <a:pt x="0" y="0"/>
                  </a:moveTo>
                  <a:lnTo>
                    <a:pt x="2743200" y="0"/>
                  </a:lnTo>
                </a:path>
                <a:path w="2743200" h="47625">
                  <a:moveTo>
                    <a:pt x="0" y="0"/>
                  </a:moveTo>
                  <a:lnTo>
                    <a:pt x="0" y="47243"/>
                  </a:lnTo>
                </a:path>
                <a:path w="2743200" h="47625">
                  <a:moveTo>
                    <a:pt x="292607" y="0"/>
                  </a:moveTo>
                  <a:lnTo>
                    <a:pt x="292607" y="47243"/>
                  </a:lnTo>
                </a:path>
                <a:path w="2743200" h="47625">
                  <a:moveTo>
                    <a:pt x="583692" y="0"/>
                  </a:moveTo>
                  <a:lnTo>
                    <a:pt x="583692" y="47243"/>
                  </a:lnTo>
                </a:path>
                <a:path w="2743200" h="47625">
                  <a:moveTo>
                    <a:pt x="874776" y="0"/>
                  </a:moveTo>
                  <a:lnTo>
                    <a:pt x="874776" y="47243"/>
                  </a:lnTo>
                </a:path>
                <a:path w="2743200" h="47625">
                  <a:moveTo>
                    <a:pt x="1165859" y="0"/>
                  </a:moveTo>
                  <a:lnTo>
                    <a:pt x="1165859" y="47243"/>
                  </a:lnTo>
                </a:path>
                <a:path w="2743200" h="47625">
                  <a:moveTo>
                    <a:pt x="1456944" y="0"/>
                  </a:moveTo>
                  <a:lnTo>
                    <a:pt x="1456944" y="47243"/>
                  </a:lnTo>
                </a:path>
                <a:path w="2743200" h="47625">
                  <a:moveTo>
                    <a:pt x="1748027" y="0"/>
                  </a:moveTo>
                  <a:lnTo>
                    <a:pt x="1748027" y="47243"/>
                  </a:lnTo>
                </a:path>
                <a:path w="2743200" h="47625">
                  <a:moveTo>
                    <a:pt x="2039112" y="0"/>
                  </a:moveTo>
                  <a:lnTo>
                    <a:pt x="2039112" y="47243"/>
                  </a:lnTo>
                </a:path>
                <a:path w="2743200" h="47625">
                  <a:moveTo>
                    <a:pt x="2331720" y="0"/>
                  </a:moveTo>
                  <a:lnTo>
                    <a:pt x="2331720" y="47243"/>
                  </a:lnTo>
                </a:path>
                <a:path w="2743200" h="47625">
                  <a:moveTo>
                    <a:pt x="2622804" y="0"/>
                  </a:moveTo>
                  <a:lnTo>
                    <a:pt x="2622804" y="47243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4376" y="2417826"/>
              <a:ext cx="2742565" cy="2827020"/>
            </a:xfrm>
            <a:custGeom>
              <a:avLst/>
              <a:gdLst/>
              <a:ahLst/>
              <a:cxnLst/>
              <a:rect l="l" t="t" r="r" b="b"/>
              <a:pathLst>
                <a:path w="2742565" h="2827020">
                  <a:moveTo>
                    <a:pt x="0" y="2827020"/>
                  </a:moveTo>
                  <a:lnTo>
                    <a:pt x="0" y="2827020"/>
                  </a:lnTo>
                  <a:lnTo>
                    <a:pt x="57150" y="2827020"/>
                  </a:lnTo>
                  <a:lnTo>
                    <a:pt x="66294" y="2825496"/>
                  </a:lnTo>
                  <a:lnTo>
                    <a:pt x="121157" y="2825496"/>
                  </a:lnTo>
                  <a:lnTo>
                    <a:pt x="130301" y="2823972"/>
                  </a:lnTo>
                  <a:lnTo>
                    <a:pt x="174498" y="2823972"/>
                  </a:lnTo>
                  <a:lnTo>
                    <a:pt x="183642" y="2822448"/>
                  </a:lnTo>
                  <a:lnTo>
                    <a:pt x="192785" y="2822448"/>
                  </a:lnTo>
                  <a:lnTo>
                    <a:pt x="201929" y="2822448"/>
                  </a:lnTo>
                  <a:lnTo>
                    <a:pt x="211074" y="2822448"/>
                  </a:lnTo>
                  <a:lnTo>
                    <a:pt x="220218" y="2820924"/>
                  </a:lnTo>
                  <a:lnTo>
                    <a:pt x="275081" y="2820924"/>
                  </a:lnTo>
                  <a:lnTo>
                    <a:pt x="284225" y="2819400"/>
                  </a:lnTo>
                  <a:lnTo>
                    <a:pt x="293370" y="2819400"/>
                  </a:lnTo>
                  <a:lnTo>
                    <a:pt x="302514" y="2817876"/>
                  </a:lnTo>
                  <a:lnTo>
                    <a:pt x="311657" y="2817876"/>
                  </a:lnTo>
                  <a:lnTo>
                    <a:pt x="320801" y="2816352"/>
                  </a:lnTo>
                  <a:lnTo>
                    <a:pt x="329946" y="2816352"/>
                  </a:lnTo>
                  <a:lnTo>
                    <a:pt x="339090" y="2814828"/>
                  </a:lnTo>
                  <a:lnTo>
                    <a:pt x="348233" y="2814828"/>
                  </a:lnTo>
                  <a:lnTo>
                    <a:pt x="357377" y="2813304"/>
                  </a:lnTo>
                  <a:lnTo>
                    <a:pt x="366522" y="2814828"/>
                  </a:lnTo>
                  <a:lnTo>
                    <a:pt x="375666" y="2814828"/>
                  </a:lnTo>
                  <a:lnTo>
                    <a:pt x="384809" y="2814828"/>
                  </a:lnTo>
                  <a:lnTo>
                    <a:pt x="393953" y="2813304"/>
                  </a:lnTo>
                  <a:lnTo>
                    <a:pt x="403098" y="2810256"/>
                  </a:lnTo>
                  <a:lnTo>
                    <a:pt x="412242" y="2811780"/>
                  </a:lnTo>
                  <a:lnTo>
                    <a:pt x="421385" y="2810256"/>
                  </a:lnTo>
                  <a:lnTo>
                    <a:pt x="430529" y="2808732"/>
                  </a:lnTo>
                  <a:lnTo>
                    <a:pt x="439674" y="2802636"/>
                  </a:lnTo>
                  <a:lnTo>
                    <a:pt x="448818" y="2802636"/>
                  </a:lnTo>
                  <a:lnTo>
                    <a:pt x="457962" y="2802636"/>
                  </a:lnTo>
                  <a:lnTo>
                    <a:pt x="467105" y="2802636"/>
                  </a:lnTo>
                  <a:lnTo>
                    <a:pt x="474725" y="2804160"/>
                  </a:lnTo>
                  <a:lnTo>
                    <a:pt x="483870" y="2802636"/>
                  </a:lnTo>
                  <a:lnTo>
                    <a:pt x="493014" y="2802636"/>
                  </a:lnTo>
                  <a:lnTo>
                    <a:pt x="502157" y="2802636"/>
                  </a:lnTo>
                  <a:lnTo>
                    <a:pt x="511301" y="2801112"/>
                  </a:lnTo>
                  <a:lnTo>
                    <a:pt x="520446" y="2799588"/>
                  </a:lnTo>
                  <a:lnTo>
                    <a:pt x="529590" y="2798064"/>
                  </a:lnTo>
                  <a:lnTo>
                    <a:pt x="538733" y="2798064"/>
                  </a:lnTo>
                  <a:lnTo>
                    <a:pt x="547877" y="2798064"/>
                  </a:lnTo>
                  <a:lnTo>
                    <a:pt x="557022" y="2796540"/>
                  </a:lnTo>
                  <a:lnTo>
                    <a:pt x="566166" y="2795016"/>
                  </a:lnTo>
                  <a:lnTo>
                    <a:pt x="575309" y="2795016"/>
                  </a:lnTo>
                  <a:lnTo>
                    <a:pt x="584453" y="2793492"/>
                  </a:lnTo>
                  <a:lnTo>
                    <a:pt x="593598" y="2793492"/>
                  </a:lnTo>
                  <a:lnTo>
                    <a:pt x="602742" y="2791968"/>
                  </a:lnTo>
                  <a:lnTo>
                    <a:pt x="611885" y="2791968"/>
                  </a:lnTo>
                  <a:lnTo>
                    <a:pt x="621029" y="2790444"/>
                  </a:lnTo>
                  <a:lnTo>
                    <a:pt x="630174" y="2788920"/>
                  </a:lnTo>
                  <a:lnTo>
                    <a:pt x="639318" y="2788920"/>
                  </a:lnTo>
                  <a:lnTo>
                    <a:pt x="648462" y="2787396"/>
                  </a:lnTo>
                  <a:lnTo>
                    <a:pt x="657605" y="2787396"/>
                  </a:lnTo>
                  <a:lnTo>
                    <a:pt x="666750" y="2784348"/>
                  </a:lnTo>
                  <a:lnTo>
                    <a:pt x="675894" y="2784348"/>
                  </a:lnTo>
                  <a:lnTo>
                    <a:pt x="685038" y="2781300"/>
                  </a:lnTo>
                  <a:lnTo>
                    <a:pt x="694181" y="2779776"/>
                  </a:lnTo>
                  <a:lnTo>
                    <a:pt x="703326" y="2779776"/>
                  </a:lnTo>
                  <a:lnTo>
                    <a:pt x="712470" y="2779776"/>
                  </a:lnTo>
                  <a:lnTo>
                    <a:pt x="721614" y="2776728"/>
                  </a:lnTo>
                  <a:lnTo>
                    <a:pt x="730757" y="2775204"/>
                  </a:lnTo>
                  <a:lnTo>
                    <a:pt x="739901" y="2772156"/>
                  </a:lnTo>
                  <a:lnTo>
                    <a:pt x="749046" y="2770632"/>
                  </a:lnTo>
                  <a:lnTo>
                    <a:pt x="758190" y="2769108"/>
                  </a:lnTo>
                  <a:lnTo>
                    <a:pt x="767333" y="2769108"/>
                  </a:lnTo>
                  <a:lnTo>
                    <a:pt x="776477" y="2766060"/>
                  </a:lnTo>
                  <a:lnTo>
                    <a:pt x="785622" y="2761488"/>
                  </a:lnTo>
                  <a:lnTo>
                    <a:pt x="794766" y="2756916"/>
                  </a:lnTo>
                  <a:lnTo>
                    <a:pt x="803909" y="2750820"/>
                  </a:lnTo>
                  <a:lnTo>
                    <a:pt x="811529" y="2747772"/>
                  </a:lnTo>
                  <a:lnTo>
                    <a:pt x="820674" y="2743200"/>
                  </a:lnTo>
                  <a:lnTo>
                    <a:pt x="829818" y="2741676"/>
                  </a:lnTo>
                  <a:lnTo>
                    <a:pt x="838962" y="2741676"/>
                  </a:lnTo>
                  <a:lnTo>
                    <a:pt x="848105" y="2741676"/>
                  </a:lnTo>
                  <a:lnTo>
                    <a:pt x="857250" y="2740152"/>
                  </a:lnTo>
                  <a:lnTo>
                    <a:pt x="866394" y="2738628"/>
                  </a:lnTo>
                  <a:lnTo>
                    <a:pt x="875538" y="2737104"/>
                  </a:lnTo>
                  <a:lnTo>
                    <a:pt x="884681" y="2734056"/>
                  </a:lnTo>
                  <a:lnTo>
                    <a:pt x="893826" y="2732532"/>
                  </a:lnTo>
                  <a:lnTo>
                    <a:pt x="902970" y="2729484"/>
                  </a:lnTo>
                  <a:lnTo>
                    <a:pt x="912114" y="2723388"/>
                  </a:lnTo>
                  <a:lnTo>
                    <a:pt x="921257" y="2718816"/>
                  </a:lnTo>
                  <a:lnTo>
                    <a:pt x="930401" y="2714244"/>
                  </a:lnTo>
                  <a:lnTo>
                    <a:pt x="939546" y="2711196"/>
                  </a:lnTo>
                  <a:lnTo>
                    <a:pt x="948690" y="2708148"/>
                  </a:lnTo>
                  <a:lnTo>
                    <a:pt x="957833" y="2705100"/>
                  </a:lnTo>
                  <a:lnTo>
                    <a:pt x="966977" y="2700528"/>
                  </a:lnTo>
                  <a:lnTo>
                    <a:pt x="976122" y="2699004"/>
                  </a:lnTo>
                  <a:lnTo>
                    <a:pt x="985266" y="2695956"/>
                  </a:lnTo>
                  <a:lnTo>
                    <a:pt x="994409" y="2692908"/>
                  </a:lnTo>
                  <a:lnTo>
                    <a:pt x="1003553" y="2688336"/>
                  </a:lnTo>
                  <a:lnTo>
                    <a:pt x="1012698" y="2682240"/>
                  </a:lnTo>
                  <a:lnTo>
                    <a:pt x="1021842" y="2677668"/>
                  </a:lnTo>
                  <a:lnTo>
                    <a:pt x="1030985" y="2673096"/>
                  </a:lnTo>
                  <a:lnTo>
                    <a:pt x="1040129" y="2670048"/>
                  </a:lnTo>
                  <a:lnTo>
                    <a:pt x="1049274" y="2663952"/>
                  </a:lnTo>
                  <a:lnTo>
                    <a:pt x="1085850" y="2639568"/>
                  </a:lnTo>
                  <a:lnTo>
                    <a:pt x="1094994" y="2627376"/>
                  </a:lnTo>
                  <a:lnTo>
                    <a:pt x="1104138" y="2616708"/>
                  </a:lnTo>
                  <a:lnTo>
                    <a:pt x="1113281" y="2606040"/>
                  </a:lnTo>
                  <a:lnTo>
                    <a:pt x="1122426" y="2596896"/>
                  </a:lnTo>
                  <a:lnTo>
                    <a:pt x="1131570" y="2586228"/>
                  </a:lnTo>
                  <a:lnTo>
                    <a:pt x="1140714" y="2580132"/>
                  </a:lnTo>
                  <a:lnTo>
                    <a:pt x="1148333" y="2572512"/>
                  </a:lnTo>
                  <a:lnTo>
                    <a:pt x="1157477" y="2561844"/>
                  </a:lnTo>
                  <a:lnTo>
                    <a:pt x="1166622" y="2543556"/>
                  </a:lnTo>
                  <a:lnTo>
                    <a:pt x="1175766" y="2529840"/>
                  </a:lnTo>
                  <a:lnTo>
                    <a:pt x="1184909" y="2526792"/>
                  </a:lnTo>
                  <a:lnTo>
                    <a:pt x="1194053" y="2513076"/>
                  </a:lnTo>
                  <a:lnTo>
                    <a:pt x="1203198" y="2473452"/>
                  </a:lnTo>
                  <a:lnTo>
                    <a:pt x="1212342" y="2464308"/>
                  </a:lnTo>
                  <a:lnTo>
                    <a:pt x="1221485" y="2446020"/>
                  </a:lnTo>
                  <a:lnTo>
                    <a:pt x="1230629" y="2426208"/>
                  </a:lnTo>
                  <a:lnTo>
                    <a:pt x="1239774" y="2414016"/>
                  </a:lnTo>
                  <a:lnTo>
                    <a:pt x="1248918" y="2401824"/>
                  </a:lnTo>
                  <a:lnTo>
                    <a:pt x="1258062" y="2386584"/>
                  </a:lnTo>
                  <a:lnTo>
                    <a:pt x="1267205" y="2383536"/>
                  </a:lnTo>
                  <a:lnTo>
                    <a:pt x="1276350" y="2377440"/>
                  </a:lnTo>
                  <a:lnTo>
                    <a:pt x="1285494" y="2365248"/>
                  </a:lnTo>
                  <a:lnTo>
                    <a:pt x="1294638" y="2345436"/>
                  </a:lnTo>
                  <a:lnTo>
                    <a:pt x="1303781" y="2328672"/>
                  </a:lnTo>
                  <a:lnTo>
                    <a:pt x="1312926" y="2307336"/>
                  </a:lnTo>
                  <a:lnTo>
                    <a:pt x="1322070" y="2290572"/>
                  </a:lnTo>
                  <a:lnTo>
                    <a:pt x="1331214" y="2260092"/>
                  </a:lnTo>
                  <a:lnTo>
                    <a:pt x="1340357" y="2241804"/>
                  </a:lnTo>
                  <a:lnTo>
                    <a:pt x="1349502" y="2232660"/>
                  </a:lnTo>
                  <a:lnTo>
                    <a:pt x="1358646" y="2218944"/>
                  </a:lnTo>
                  <a:lnTo>
                    <a:pt x="1367790" y="2214372"/>
                  </a:lnTo>
                  <a:lnTo>
                    <a:pt x="1376933" y="2200656"/>
                  </a:lnTo>
                  <a:lnTo>
                    <a:pt x="1386077" y="2191512"/>
                  </a:lnTo>
                  <a:lnTo>
                    <a:pt x="1395222" y="2185416"/>
                  </a:lnTo>
                  <a:lnTo>
                    <a:pt x="1404366" y="2185416"/>
                  </a:lnTo>
                  <a:lnTo>
                    <a:pt x="1413509" y="2183892"/>
                  </a:lnTo>
                  <a:lnTo>
                    <a:pt x="1422653" y="2177796"/>
                  </a:lnTo>
                  <a:lnTo>
                    <a:pt x="1431798" y="2171700"/>
                  </a:lnTo>
                  <a:lnTo>
                    <a:pt x="1440942" y="2159508"/>
                  </a:lnTo>
                  <a:lnTo>
                    <a:pt x="1450085" y="2139696"/>
                  </a:lnTo>
                  <a:lnTo>
                    <a:pt x="1459229" y="2127504"/>
                  </a:lnTo>
                  <a:lnTo>
                    <a:pt x="1468374" y="2125980"/>
                  </a:lnTo>
                  <a:lnTo>
                    <a:pt x="1477518" y="2113788"/>
                  </a:lnTo>
                  <a:lnTo>
                    <a:pt x="1486662" y="2098548"/>
                  </a:lnTo>
                  <a:lnTo>
                    <a:pt x="1494281" y="2071116"/>
                  </a:lnTo>
                  <a:lnTo>
                    <a:pt x="1503426" y="2054352"/>
                  </a:lnTo>
                  <a:lnTo>
                    <a:pt x="1512570" y="2048256"/>
                  </a:lnTo>
                  <a:lnTo>
                    <a:pt x="1521714" y="2037588"/>
                  </a:lnTo>
                  <a:lnTo>
                    <a:pt x="1530857" y="2022348"/>
                  </a:lnTo>
                  <a:lnTo>
                    <a:pt x="1540002" y="2008632"/>
                  </a:lnTo>
                  <a:lnTo>
                    <a:pt x="1558290" y="1970532"/>
                  </a:lnTo>
                  <a:lnTo>
                    <a:pt x="1585722" y="1950720"/>
                  </a:lnTo>
                  <a:lnTo>
                    <a:pt x="1594866" y="1940052"/>
                  </a:lnTo>
                  <a:lnTo>
                    <a:pt x="1604009" y="1944624"/>
                  </a:lnTo>
                  <a:lnTo>
                    <a:pt x="1613153" y="1941576"/>
                  </a:lnTo>
                  <a:lnTo>
                    <a:pt x="1622298" y="1941576"/>
                  </a:lnTo>
                  <a:lnTo>
                    <a:pt x="1631442" y="1947672"/>
                  </a:lnTo>
                  <a:lnTo>
                    <a:pt x="1640585" y="1932432"/>
                  </a:lnTo>
                  <a:lnTo>
                    <a:pt x="1649729" y="1929384"/>
                  </a:lnTo>
                  <a:lnTo>
                    <a:pt x="1658874" y="1927860"/>
                  </a:lnTo>
                  <a:lnTo>
                    <a:pt x="1668018" y="1932432"/>
                  </a:lnTo>
                  <a:lnTo>
                    <a:pt x="1677162" y="1937004"/>
                  </a:lnTo>
                  <a:lnTo>
                    <a:pt x="1686305" y="1915668"/>
                  </a:lnTo>
                  <a:lnTo>
                    <a:pt x="1695450" y="1894332"/>
                  </a:lnTo>
                  <a:lnTo>
                    <a:pt x="1704594" y="1865376"/>
                  </a:lnTo>
                  <a:lnTo>
                    <a:pt x="1713738" y="1833372"/>
                  </a:lnTo>
                  <a:lnTo>
                    <a:pt x="1722881" y="1812036"/>
                  </a:lnTo>
                  <a:lnTo>
                    <a:pt x="1732026" y="1801368"/>
                  </a:lnTo>
                  <a:lnTo>
                    <a:pt x="1741170" y="1796796"/>
                  </a:lnTo>
                  <a:lnTo>
                    <a:pt x="1750314" y="1790700"/>
                  </a:lnTo>
                  <a:lnTo>
                    <a:pt x="1759457" y="1796796"/>
                  </a:lnTo>
                  <a:lnTo>
                    <a:pt x="1768602" y="1784604"/>
                  </a:lnTo>
                  <a:lnTo>
                    <a:pt x="1777746" y="1781556"/>
                  </a:lnTo>
                  <a:lnTo>
                    <a:pt x="1786890" y="1781556"/>
                  </a:lnTo>
                  <a:lnTo>
                    <a:pt x="1796033" y="1773936"/>
                  </a:lnTo>
                  <a:lnTo>
                    <a:pt x="1805177" y="1767840"/>
                  </a:lnTo>
                  <a:lnTo>
                    <a:pt x="1814322" y="1763268"/>
                  </a:lnTo>
                  <a:lnTo>
                    <a:pt x="1823466" y="1763268"/>
                  </a:lnTo>
                  <a:lnTo>
                    <a:pt x="1831085" y="1766316"/>
                  </a:lnTo>
                  <a:lnTo>
                    <a:pt x="1840229" y="1769364"/>
                  </a:lnTo>
                  <a:lnTo>
                    <a:pt x="1849374" y="1787652"/>
                  </a:lnTo>
                  <a:lnTo>
                    <a:pt x="1858518" y="1810512"/>
                  </a:lnTo>
                  <a:lnTo>
                    <a:pt x="1867662" y="1810512"/>
                  </a:lnTo>
                  <a:lnTo>
                    <a:pt x="1876805" y="1813560"/>
                  </a:lnTo>
                  <a:lnTo>
                    <a:pt x="1885950" y="1808988"/>
                  </a:lnTo>
                  <a:lnTo>
                    <a:pt x="1895094" y="1802892"/>
                  </a:lnTo>
                  <a:lnTo>
                    <a:pt x="1904238" y="1805940"/>
                  </a:lnTo>
                  <a:lnTo>
                    <a:pt x="1913381" y="1808988"/>
                  </a:lnTo>
                  <a:lnTo>
                    <a:pt x="1922526" y="1808988"/>
                  </a:lnTo>
                  <a:lnTo>
                    <a:pt x="1931670" y="1830324"/>
                  </a:lnTo>
                  <a:lnTo>
                    <a:pt x="1940814" y="1862328"/>
                  </a:lnTo>
                  <a:lnTo>
                    <a:pt x="1949957" y="1885188"/>
                  </a:lnTo>
                  <a:lnTo>
                    <a:pt x="1959102" y="1911096"/>
                  </a:lnTo>
                  <a:lnTo>
                    <a:pt x="1968246" y="1949196"/>
                  </a:lnTo>
                  <a:lnTo>
                    <a:pt x="1977390" y="1958340"/>
                  </a:lnTo>
                  <a:lnTo>
                    <a:pt x="1986533" y="1962912"/>
                  </a:lnTo>
                  <a:lnTo>
                    <a:pt x="1995677" y="1970532"/>
                  </a:lnTo>
                  <a:lnTo>
                    <a:pt x="2004822" y="1990344"/>
                  </a:lnTo>
                  <a:lnTo>
                    <a:pt x="2013966" y="1991868"/>
                  </a:lnTo>
                  <a:lnTo>
                    <a:pt x="2023109" y="1988820"/>
                  </a:lnTo>
                  <a:lnTo>
                    <a:pt x="2032253" y="1981200"/>
                  </a:lnTo>
                  <a:lnTo>
                    <a:pt x="2041398" y="1970532"/>
                  </a:lnTo>
                  <a:lnTo>
                    <a:pt x="2050542" y="1964436"/>
                  </a:lnTo>
                  <a:lnTo>
                    <a:pt x="2059685" y="1940052"/>
                  </a:lnTo>
                  <a:lnTo>
                    <a:pt x="2068829" y="1909572"/>
                  </a:lnTo>
                  <a:lnTo>
                    <a:pt x="2077974" y="1877568"/>
                  </a:lnTo>
                  <a:lnTo>
                    <a:pt x="2087118" y="1836420"/>
                  </a:lnTo>
                  <a:lnTo>
                    <a:pt x="2096262" y="1819656"/>
                  </a:lnTo>
                  <a:lnTo>
                    <a:pt x="2105405" y="1801368"/>
                  </a:lnTo>
                  <a:lnTo>
                    <a:pt x="2114550" y="1793748"/>
                  </a:lnTo>
                  <a:lnTo>
                    <a:pt x="2123694" y="1766316"/>
                  </a:lnTo>
                  <a:lnTo>
                    <a:pt x="2132838" y="1740408"/>
                  </a:lnTo>
                  <a:lnTo>
                    <a:pt x="2141981" y="1708404"/>
                  </a:lnTo>
                  <a:lnTo>
                    <a:pt x="2151126" y="1682496"/>
                  </a:lnTo>
                  <a:lnTo>
                    <a:pt x="2160270" y="1647444"/>
                  </a:lnTo>
                  <a:lnTo>
                    <a:pt x="2167890" y="1629156"/>
                  </a:lnTo>
                  <a:lnTo>
                    <a:pt x="2177033" y="1630680"/>
                  </a:lnTo>
                  <a:lnTo>
                    <a:pt x="2186178" y="1661160"/>
                  </a:lnTo>
                  <a:lnTo>
                    <a:pt x="2195322" y="1705356"/>
                  </a:lnTo>
                  <a:lnTo>
                    <a:pt x="2204466" y="1723644"/>
                  </a:lnTo>
                  <a:lnTo>
                    <a:pt x="2213609" y="1731264"/>
                  </a:lnTo>
                  <a:lnTo>
                    <a:pt x="2222754" y="1783080"/>
                  </a:lnTo>
                  <a:lnTo>
                    <a:pt x="2231898" y="1810512"/>
                  </a:lnTo>
                  <a:lnTo>
                    <a:pt x="2241042" y="1816608"/>
                  </a:lnTo>
                  <a:lnTo>
                    <a:pt x="2250185" y="1805940"/>
                  </a:lnTo>
                  <a:lnTo>
                    <a:pt x="2259329" y="1787652"/>
                  </a:lnTo>
                  <a:lnTo>
                    <a:pt x="2268474" y="1738884"/>
                  </a:lnTo>
                  <a:lnTo>
                    <a:pt x="2277618" y="1702308"/>
                  </a:lnTo>
                  <a:lnTo>
                    <a:pt x="2286762" y="1671828"/>
                  </a:lnTo>
                  <a:lnTo>
                    <a:pt x="2295905" y="1639824"/>
                  </a:lnTo>
                  <a:lnTo>
                    <a:pt x="2305050" y="1597152"/>
                  </a:lnTo>
                  <a:lnTo>
                    <a:pt x="2314194" y="1575816"/>
                  </a:lnTo>
                  <a:lnTo>
                    <a:pt x="2323338" y="1572768"/>
                  </a:lnTo>
                  <a:lnTo>
                    <a:pt x="2332481" y="1588008"/>
                  </a:lnTo>
                  <a:lnTo>
                    <a:pt x="2341626" y="1598676"/>
                  </a:lnTo>
                  <a:lnTo>
                    <a:pt x="2350770" y="1609344"/>
                  </a:lnTo>
                  <a:lnTo>
                    <a:pt x="2359914" y="1621536"/>
                  </a:lnTo>
                  <a:lnTo>
                    <a:pt x="2369057" y="1638300"/>
                  </a:lnTo>
                  <a:lnTo>
                    <a:pt x="2378202" y="1633728"/>
                  </a:lnTo>
                  <a:lnTo>
                    <a:pt x="2387346" y="1621536"/>
                  </a:lnTo>
                  <a:lnTo>
                    <a:pt x="2396490" y="1597152"/>
                  </a:lnTo>
                  <a:lnTo>
                    <a:pt x="2405633" y="1577340"/>
                  </a:lnTo>
                  <a:lnTo>
                    <a:pt x="2414778" y="1552956"/>
                  </a:lnTo>
                  <a:lnTo>
                    <a:pt x="2423922" y="1546860"/>
                  </a:lnTo>
                  <a:lnTo>
                    <a:pt x="2433066" y="1546860"/>
                  </a:lnTo>
                  <a:lnTo>
                    <a:pt x="2442209" y="1586484"/>
                  </a:lnTo>
                  <a:lnTo>
                    <a:pt x="2451354" y="1595628"/>
                  </a:lnTo>
                  <a:lnTo>
                    <a:pt x="2460498" y="1589532"/>
                  </a:lnTo>
                  <a:lnTo>
                    <a:pt x="2469642" y="1569720"/>
                  </a:lnTo>
                  <a:lnTo>
                    <a:pt x="2478785" y="1534668"/>
                  </a:lnTo>
                  <a:lnTo>
                    <a:pt x="2487929" y="1514856"/>
                  </a:lnTo>
                  <a:lnTo>
                    <a:pt x="2497074" y="1502664"/>
                  </a:lnTo>
                  <a:lnTo>
                    <a:pt x="2506218" y="1495044"/>
                  </a:lnTo>
                  <a:lnTo>
                    <a:pt x="2513838" y="1493520"/>
                  </a:lnTo>
                  <a:lnTo>
                    <a:pt x="2522981" y="1461516"/>
                  </a:lnTo>
                  <a:lnTo>
                    <a:pt x="2532126" y="1432560"/>
                  </a:lnTo>
                  <a:lnTo>
                    <a:pt x="2541270" y="1397508"/>
                  </a:lnTo>
                  <a:lnTo>
                    <a:pt x="2550414" y="1354836"/>
                  </a:lnTo>
                  <a:lnTo>
                    <a:pt x="2559557" y="1283208"/>
                  </a:lnTo>
                  <a:lnTo>
                    <a:pt x="2568702" y="1222248"/>
                  </a:lnTo>
                  <a:lnTo>
                    <a:pt x="2577846" y="1161288"/>
                  </a:lnTo>
                  <a:lnTo>
                    <a:pt x="2586990" y="1132332"/>
                  </a:lnTo>
                  <a:lnTo>
                    <a:pt x="2596133" y="1109472"/>
                  </a:lnTo>
                  <a:lnTo>
                    <a:pt x="2605278" y="1130808"/>
                  </a:lnTo>
                  <a:lnTo>
                    <a:pt x="2614422" y="1173479"/>
                  </a:lnTo>
                  <a:lnTo>
                    <a:pt x="2623566" y="1232916"/>
                  </a:lnTo>
                  <a:lnTo>
                    <a:pt x="2632709" y="1318260"/>
                  </a:lnTo>
                  <a:lnTo>
                    <a:pt x="2641854" y="1330452"/>
                  </a:lnTo>
                  <a:lnTo>
                    <a:pt x="2650998" y="1293876"/>
                  </a:lnTo>
                  <a:lnTo>
                    <a:pt x="2660142" y="1231392"/>
                  </a:lnTo>
                  <a:lnTo>
                    <a:pt x="2669285" y="1158239"/>
                  </a:lnTo>
                  <a:lnTo>
                    <a:pt x="2678429" y="1104900"/>
                  </a:lnTo>
                  <a:lnTo>
                    <a:pt x="2687574" y="1083564"/>
                  </a:lnTo>
                  <a:lnTo>
                    <a:pt x="2696718" y="1074420"/>
                  </a:lnTo>
                  <a:lnTo>
                    <a:pt x="2705862" y="941832"/>
                  </a:lnTo>
                  <a:lnTo>
                    <a:pt x="2715005" y="682751"/>
                  </a:lnTo>
                  <a:lnTo>
                    <a:pt x="2724150" y="342900"/>
                  </a:lnTo>
                  <a:lnTo>
                    <a:pt x="2733294" y="120396"/>
                  </a:lnTo>
                  <a:lnTo>
                    <a:pt x="2742438" y="0"/>
                  </a:lnTo>
                </a:path>
              </a:pathLst>
            </a:custGeom>
            <a:ln w="2857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890507" y="5149977"/>
            <a:ext cx="952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51569" y="4563617"/>
            <a:ext cx="234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51569" y="3976877"/>
            <a:ext cx="234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51569" y="3390391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600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51569" y="2803651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800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47303" y="2217166"/>
            <a:ext cx="337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1,000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181338" y="573709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008109" y="5338698"/>
            <a:ext cx="282067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'48</a:t>
            </a:r>
            <a:r>
              <a:rPr sz="1100" spc="210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'56</a:t>
            </a:r>
            <a:r>
              <a:rPr sz="1100" spc="210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'64</a:t>
            </a:r>
            <a:r>
              <a:rPr sz="1100" spc="210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'72</a:t>
            </a:r>
            <a:r>
              <a:rPr sz="1100" spc="215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'80</a:t>
            </a:r>
            <a:r>
              <a:rPr sz="1100" spc="210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'88</a:t>
            </a:r>
            <a:r>
              <a:rPr sz="1100" spc="210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'96</a:t>
            </a:r>
            <a:r>
              <a:rPr sz="1100" spc="215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'04</a:t>
            </a:r>
            <a:r>
              <a:rPr sz="1100" spc="210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'12</a:t>
            </a:r>
            <a:r>
              <a:rPr sz="1100" spc="210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'20</a:t>
            </a:r>
            <a:endParaRPr sz="1100">
              <a:latin typeface="Calibri"/>
              <a:cs typeface="Calibri"/>
            </a:endParaRPr>
          </a:p>
          <a:p>
            <a:pPr marL="18415" algn="ctr">
              <a:lnSpc>
                <a:spcPct val="100000"/>
              </a:lnSpc>
              <a:spcBef>
                <a:spcPts val="93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Government</a:t>
            </a:r>
            <a:r>
              <a:rPr sz="1100" spc="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Interest</a:t>
            </a:r>
            <a:r>
              <a:rPr sz="11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Expenditure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760976" y="2285809"/>
            <a:ext cx="3287395" cy="2907030"/>
            <a:chOff x="4760976" y="2285809"/>
            <a:chExt cx="3287395" cy="2907030"/>
          </a:xfrm>
        </p:grpSpPr>
        <p:sp>
          <p:nvSpPr>
            <p:cNvPr id="35" name="object 35"/>
            <p:cNvSpPr/>
            <p:nvPr/>
          </p:nvSpPr>
          <p:spPr>
            <a:xfrm>
              <a:off x="4760976" y="2290572"/>
              <a:ext cx="3287395" cy="2854960"/>
            </a:xfrm>
            <a:custGeom>
              <a:avLst/>
              <a:gdLst/>
              <a:ahLst/>
              <a:cxnLst/>
              <a:rect l="l" t="t" r="r" b="b"/>
              <a:pathLst>
                <a:path w="3287395" h="2854960">
                  <a:moveTo>
                    <a:pt x="3241548" y="0"/>
                  </a:moveTo>
                  <a:lnTo>
                    <a:pt x="3241548" y="2854452"/>
                  </a:lnTo>
                </a:path>
                <a:path w="3287395" h="2854960">
                  <a:moveTo>
                    <a:pt x="3241548" y="0"/>
                  </a:moveTo>
                  <a:lnTo>
                    <a:pt x="3287268" y="0"/>
                  </a:lnTo>
                </a:path>
                <a:path w="3287395" h="2854960">
                  <a:moveTo>
                    <a:pt x="3241548" y="356615"/>
                  </a:moveTo>
                  <a:lnTo>
                    <a:pt x="3287268" y="356615"/>
                  </a:lnTo>
                </a:path>
                <a:path w="3287395" h="2854960">
                  <a:moveTo>
                    <a:pt x="3241548" y="713231"/>
                  </a:moveTo>
                  <a:lnTo>
                    <a:pt x="3287268" y="713231"/>
                  </a:lnTo>
                </a:path>
                <a:path w="3287395" h="2854960">
                  <a:moveTo>
                    <a:pt x="3241548" y="1069848"/>
                  </a:moveTo>
                  <a:lnTo>
                    <a:pt x="3287268" y="1069848"/>
                  </a:lnTo>
                </a:path>
                <a:path w="3287395" h="2854960">
                  <a:moveTo>
                    <a:pt x="3241548" y="1427988"/>
                  </a:moveTo>
                  <a:lnTo>
                    <a:pt x="3287268" y="1427988"/>
                  </a:lnTo>
                </a:path>
                <a:path w="3287395" h="2854960">
                  <a:moveTo>
                    <a:pt x="3241548" y="1784603"/>
                  </a:moveTo>
                  <a:lnTo>
                    <a:pt x="3287268" y="1784603"/>
                  </a:lnTo>
                </a:path>
                <a:path w="3287395" h="2854960">
                  <a:moveTo>
                    <a:pt x="3241548" y="2141220"/>
                  </a:moveTo>
                  <a:lnTo>
                    <a:pt x="3287268" y="2141220"/>
                  </a:lnTo>
                </a:path>
                <a:path w="3287395" h="2854960">
                  <a:moveTo>
                    <a:pt x="3241548" y="2497835"/>
                  </a:moveTo>
                  <a:lnTo>
                    <a:pt x="3287268" y="2497835"/>
                  </a:lnTo>
                </a:path>
                <a:path w="3287395" h="2854960">
                  <a:moveTo>
                    <a:pt x="3241548" y="2854452"/>
                  </a:moveTo>
                  <a:lnTo>
                    <a:pt x="3287268" y="2854452"/>
                  </a:lnTo>
                </a:path>
                <a:path w="3287395" h="2854960">
                  <a:moveTo>
                    <a:pt x="45720" y="2854452"/>
                  </a:moveTo>
                  <a:lnTo>
                    <a:pt x="45720" y="0"/>
                  </a:lnTo>
                </a:path>
                <a:path w="3287395" h="2854960">
                  <a:moveTo>
                    <a:pt x="0" y="2854452"/>
                  </a:moveTo>
                  <a:lnTo>
                    <a:pt x="45720" y="2854452"/>
                  </a:lnTo>
                </a:path>
                <a:path w="3287395" h="2854960">
                  <a:moveTo>
                    <a:pt x="0" y="2537460"/>
                  </a:moveTo>
                  <a:lnTo>
                    <a:pt x="45720" y="2537460"/>
                  </a:lnTo>
                </a:path>
                <a:path w="3287395" h="2854960">
                  <a:moveTo>
                    <a:pt x="0" y="2220467"/>
                  </a:moveTo>
                  <a:lnTo>
                    <a:pt x="45720" y="2220467"/>
                  </a:lnTo>
                </a:path>
                <a:path w="3287395" h="2854960">
                  <a:moveTo>
                    <a:pt x="0" y="1903476"/>
                  </a:moveTo>
                  <a:lnTo>
                    <a:pt x="45720" y="1903476"/>
                  </a:lnTo>
                </a:path>
                <a:path w="3287395" h="2854960">
                  <a:moveTo>
                    <a:pt x="0" y="1586483"/>
                  </a:moveTo>
                  <a:lnTo>
                    <a:pt x="45720" y="1586483"/>
                  </a:lnTo>
                </a:path>
                <a:path w="3287395" h="2854960">
                  <a:moveTo>
                    <a:pt x="0" y="1269491"/>
                  </a:moveTo>
                  <a:lnTo>
                    <a:pt x="45720" y="1269491"/>
                  </a:lnTo>
                </a:path>
                <a:path w="3287395" h="2854960">
                  <a:moveTo>
                    <a:pt x="0" y="950976"/>
                  </a:moveTo>
                  <a:lnTo>
                    <a:pt x="45720" y="950976"/>
                  </a:lnTo>
                </a:path>
                <a:path w="3287395" h="2854960">
                  <a:moveTo>
                    <a:pt x="0" y="633983"/>
                  </a:moveTo>
                  <a:lnTo>
                    <a:pt x="45720" y="633983"/>
                  </a:lnTo>
                </a:path>
                <a:path w="3287395" h="2854960">
                  <a:moveTo>
                    <a:pt x="0" y="316991"/>
                  </a:moveTo>
                  <a:lnTo>
                    <a:pt x="45720" y="316991"/>
                  </a:lnTo>
                </a:path>
                <a:path w="3287395" h="285496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06696" y="5145023"/>
              <a:ext cx="3195955" cy="47625"/>
            </a:xfrm>
            <a:custGeom>
              <a:avLst/>
              <a:gdLst/>
              <a:ahLst/>
              <a:cxnLst/>
              <a:rect l="l" t="t" r="r" b="b"/>
              <a:pathLst>
                <a:path w="3195954" h="47625">
                  <a:moveTo>
                    <a:pt x="0" y="0"/>
                  </a:moveTo>
                  <a:lnTo>
                    <a:pt x="3195828" y="0"/>
                  </a:lnTo>
                </a:path>
                <a:path w="3195954" h="47625">
                  <a:moveTo>
                    <a:pt x="0" y="0"/>
                  </a:moveTo>
                  <a:lnTo>
                    <a:pt x="0" y="47243"/>
                  </a:lnTo>
                </a:path>
                <a:path w="3195954" h="47625">
                  <a:moveTo>
                    <a:pt x="451103" y="0"/>
                  </a:moveTo>
                  <a:lnTo>
                    <a:pt x="451103" y="47243"/>
                  </a:lnTo>
                </a:path>
                <a:path w="3195954" h="47625">
                  <a:moveTo>
                    <a:pt x="902207" y="0"/>
                  </a:moveTo>
                  <a:lnTo>
                    <a:pt x="902207" y="47243"/>
                  </a:lnTo>
                </a:path>
                <a:path w="3195954" h="47625">
                  <a:moveTo>
                    <a:pt x="1353312" y="0"/>
                  </a:moveTo>
                  <a:lnTo>
                    <a:pt x="1353312" y="47243"/>
                  </a:lnTo>
                </a:path>
                <a:path w="3195954" h="47625">
                  <a:moveTo>
                    <a:pt x="1804415" y="0"/>
                  </a:moveTo>
                  <a:lnTo>
                    <a:pt x="1804415" y="47243"/>
                  </a:lnTo>
                </a:path>
                <a:path w="3195954" h="47625">
                  <a:moveTo>
                    <a:pt x="2255520" y="0"/>
                  </a:moveTo>
                  <a:lnTo>
                    <a:pt x="2255520" y="47243"/>
                  </a:lnTo>
                </a:path>
                <a:path w="3195954" h="47625">
                  <a:moveTo>
                    <a:pt x="2706624" y="0"/>
                  </a:moveTo>
                  <a:lnTo>
                    <a:pt x="2706624" y="47243"/>
                  </a:lnTo>
                </a:path>
                <a:path w="3195954" h="47625">
                  <a:moveTo>
                    <a:pt x="3157728" y="0"/>
                  </a:moveTo>
                  <a:lnTo>
                    <a:pt x="3157728" y="47243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07458" y="2579370"/>
              <a:ext cx="3194685" cy="2345690"/>
            </a:xfrm>
            <a:custGeom>
              <a:avLst/>
              <a:gdLst/>
              <a:ahLst/>
              <a:cxnLst/>
              <a:rect l="l" t="t" r="r" b="b"/>
              <a:pathLst>
                <a:path w="3194684" h="2345690">
                  <a:moveTo>
                    <a:pt x="0" y="2191511"/>
                  </a:moveTo>
                  <a:lnTo>
                    <a:pt x="6095" y="2215896"/>
                  </a:lnTo>
                  <a:lnTo>
                    <a:pt x="12191" y="2231135"/>
                  </a:lnTo>
                  <a:lnTo>
                    <a:pt x="18287" y="2247899"/>
                  </a:lnTo>
                  <a:lnTo>
                    <a:pt x="24383" y="2272284"/>
                  </a:lnTo>
                  <a:lnTo>
                    <a:pt x="30479" y="2304287"/>
                  </a:lnTo>
                  <a:lnTo>
                    <a:pt x="36575" y="2322575"/>
                  </a:lnTo>
                  <a:lnTo>
                    <a:pt x="42671" y="2342387"/>
                  </a:lnTo>
                  <a:lnTo>
                    <a:pt x="50291" y="2345435"/>
                  </a:lnTo>
                  <a:lnTo>
                    <a:pt x="56387" y="2328672"/>
                  </a:lnTo>
                  <a:lnTo>
                    <a:pt x="62483" y="2343911"/>
                  </a:lnTo>
                  <a:lnTo>
                    <a:pt x="68579" y="2330196"/>
                  </a:lnTo>
                  <a:lnTo>
                    <a:pt x="74675" y="2313431"/>
                  </a:lnTo>
                  <a:lnTo>
                    <a:pt x="80771" y="2305811"/>
                  </a:lnTo>
                  <a:lnTo>
                    <a:pt x="86867" y="2298191"/>
                  </a:lnTo>
                  <a:lnTo>
                    <a:pt x="92963" y="2319528"/>
                  </a:lnTo>
                  <a:lnTo>
                    <a:pt x="99059" y="2331719"/>
                  </a:lnTo>
                  <a:lnTo>
                    <a:pt x="105155" y="2318004"/>
                  </a:lnTo>
                  <a:lnTo>
                    <a:pt x="112775" y="2308860"/>
                  </a:lnTo>
                  <a:lnTo>
                    <a:pt x="118871" y="2307335"/>
                  </a:lnTo>
                  <a:lnTo>
                    <a:pt x="124967" y="2258567"/>
                  </a:lnTo>
                  <a:lnTo>
                    <a:pt x="131063" y="2229611"/>
                  </a:lnTo>
                  <a:lnTo>
                    <a:pt x="137159" y="2183891"/>
                  </a:lnTo>
                  <a:lnTo>
                    <a:pt x="143255" y="2154935"/>
                  </a:lnTo>
                  <a:lnTo>
                    <a:pt x="149351" y="2116835"/>
                  </a:lnTo>
                  <a:lnTo>
                    <a:pt x="155447" y="2109216"/>
                  </a:lnTo>
                  <a:lnTo>
                    <a:pt x="161543" y="2087879"/>
                  </a:lnTo>
                  <a:lnTo>
                    <a:pt x="167639" y="2061971"/>
                  </a:lnTo>
                  <a:lnTo>
                    <a:pt x="175259" y="2063495"/>
                  </a:lnTo>
                  <a:lnTo>
                    <a:pt x="181355" y="2087879"/>
                  </a:lnTo>
                  <a:lnTo>
                    <a:pt x="187451" y="2087879"/>
                  </a:lnTo>
                  <a:lnTo>
                    <a:pt x="193547" y="2098547"/>
                  </a:lnTo>
                  <a:lnTo>
                    <a:pt x="199643" y="2081783"/>
                  </a:lnTo>
                  <a:lnTo>
                    <a:pt x="205739" y="2065019"/>
                  </a:lnTo>
                  <a:lnTo>
                    <a:pt x="211836" y="2069591"/>
                  </a:lnTo>
                  <a:lnTo>
                    <a:pt x="219455" y="2051303"/>
                  </a:lnTo>
                  <a:lnTo>
                    <a:pt x="225551" y="2039111"/>
                  </a:lnTo>
                  <a:lnTo>
                    <a:pt x="231647" y="2051303"/>
                  </a:lnTo>
                  <a:lnTo>
                    <a:pt x="237743" y="2039111"/>
                  </a:lnTo>
                  <a:lnTo>
                    <a:pt x="243839" y="2052827"/>
                  </a:lnTo>
                  <a:lnTo>
                    <a:pt x="249936" y="2049779"/>
                  </a:lnTo>
                  <a:lnTo>
                    <a:pt x="256031" y="2075687"/>
                  </a:lnTo>
                  <a:lnTo>
                    <a:pt x="262127" y="2113787"/>
                  </a:lnTo>
                  <a:lnTo>
                    <a:pt x="269747" y="2104643"/>
                  </a:lnTo>
                  <a:lnTo>
                    <a:pt x="275843" y="2071115"/>
                  </a:lnTo>
                  <a:lnTo>
                    <a:pt x="281939" y="2074163"/>
                  </a:lnTo>
                  <a:lnTo>
                    <a:pt x="288036" y="2037587"/>
                  </a:lnTo>
                  <a:lnTo>
                    <a:pt x="294131" y="2001011"/>
                  </a:lnTo>
                  <a:lnTo>
                    <a:pt x="300227" y="2022347"/>
                  </a:lnTo>
                  <a:lnTo>
                    <a:pt x="306324" y="2007107"/>
                  </a:lnTo>
                  <a:lnTo>
                    <a:pt x="312419" y="2008631"/>
                  </a:lnTo>
                  <a:lnTo>
                    <a:pt x="318515" y="2002535"/>
                  </a:lnTo>
                  <a:lnTo>
                    <a:pt x="324612" y="2011679"/>
                  </a:lnTo>
                  <a:lnTo>
                    <a:pt x="330707" y="2001011"/>
                  </a:lnTo>
                  <a:lnTo>
                    <a:pt x="338327" y="1969007"/>
                  </a:lnTo>
                  <a:lnTo>
                    <a:pt x="344424" y="1952243"/>
                  </a:lnTo>
                  <a:lnTo>
                    <a:pt x="350519" y="1911095"/>
                  </a:lnTo>
                  <a:lnTo>
                    <a:pt x="356615" y="1906523"/>
                  </a:lnTo>
                  <a:lnTo>
                    <a:pt x="362712" y="1882139"/>
                  </a:lnTo>
                  <a:lnTo>
                    <a:pt x="368807" y="1871471"/>
                  </a:lnTo>
                  <a:lnTo>
                    <a:pt x="376427" y="1836419"/>
                  </a:lnTo>
                  <a:lnTo>
                    <a:pt x="381000" y="1819655"/>
                  </a:lnTo>
                  <a:lnTo>
                    <a:pt x="387095" y="1815083"/>
                  </a:lnTo>
                  <a:lnTo>
                    <a:pt x="394715" y="1775459"/>
                  </a:lnTo>
                  <a:lnTo>
                    <a:pt x="400812" y="1789175"/>
                  </a:lnTo>
                  <a:lnTo>
                    <a:pt x="406907" y="1780031"/>
                  </a:lnTo>
                  <a:lnTo>
                    <a:pt x="413003" y="1735835"/>
                  </a:lnTo>
                  <a:lnTo>
                    <a:pt x="419100" y="1781555"/>
                  </a:lnTo>
                  <a:lnTo>
                    <a:pt x="425195" y="1722119"/>
                  </a:lnTo>
                  <a:lnTo>
                    <a:pt x="431291" y="1685543"/>
                  </a:lnTo>
                  <a:lnTo>
                    <a:pt x="437388" y="1682495"/>
                  </a:lnTo>
                  <a:lnTo>
                    <a:pt x="445007" y="1661159"/>
                  </a:lnTo>
                  <a:lnTo>
                    <a:pt x="451103" y="1653539"/>
                  </a:lnTo>
                  <a:lnTo>
                    <a:pt x="457200" y="1653539"/>
                  </a:lnTo>
                  <a:lnTo>
                    <a:pt x="463295" y="1610867"/>
                  </a:lnTo>
                  <a:lnTo>
                    <a:pt x="469391" y="1615439"/>
                  </a:lnTo>
                  <a:lnTo>
                    <a:pt x="475488" y="1648967"/>
                  </a:lnTo>
                  <a:lnTo>
                    <a:pt x="481583" y="1703831"/>
                  </a:lnTo>
                  <a:lnTo>
                    <a:pt x="487679" y="1786127"/>
                  </a:lnTo>
                  <a:lnTo>
                    <a:pt x="493775" y="1744979"/>
                  </a:lnTo>
                  <a:lnTo>
                    <a:pt x="499871" y="1711452"/>
                  </a:lnTo>
                  <a:lnTo>
                    <a:pt x="507491" y="1709927"/>
                  </a:lnTo>
                  <a:lnTo>
                    <a:pt x="513588" y="1719071"/>
                  </a:lnTo>
                  <a:lnTo>
                    <a:pt x="519683" y="1706879"/>
                  </a:lnTo>
                  <a:lnTo>
                    <a:pt x="525779" y="1744979"/>
                  </a:lnTo>
                  <a:lnTo>
                    <a:pt x="531876" y="1743455"/>
                  </a:lnTo>
                  <a:lnTo>
                    <a:pt x="537971" y="1706879"/>
                  </a:lnTo>
                  <a:lnTo>
                    <a:pt x="544067" y="1694687"/>
                  </a:lnTo>
                  <a:lnTo>
                    <a:pt x="550163" y="1725167"/>
                  </a:lnTo>
                  <a:lnTo>
                    <a:pt x="556259" y="1755647"/>
                  </a:lnTo>
                  <a:lnTo>
                    <a:pt x="563879" y="1783079"/>
                  </a:lnTo>
                  <a:lnTo>
                    <a:pt x="569976" y="1798319"/>
                  </a:lnTo>
                  <a:lnTo>
                    <a:pt x="576071" y="1752599"/>
                  </a:lnTo>
                  <a:lnTo>
                    <a:pt x="582167" y="1758695"/>
                  </a:lnTo>
                  <a:lnTo>
                    <a:pt x="588263" y="1723643"/>
                  </a:lnTo>
                  <a:lnTo>
                    <a:pt x="594359" y="1720595"/>
                  </a:lnTo>
                  <a:lnTo>
                    <a:pt x="601979" y="1708403"/>
                  </a:lnTo>
                  <a:lnTo>
                    <a:pt x="606551" y="1761743"/>
                  </a:lnTo>
                  <a:lnTo>
                    <a:pt x="614171" y="1764791"/>
                  </a:lnTo>
                  <a:lnTo>
                    <a:pt x="620267" y="1783079"/>
                  </a:lnTo>
                  <a:lnTo>
                    <a:pt x="626363" y="1810511"/>
                  </a:lnTo>
                  <a:lnTo>
                    <a:pt x="632459" y="1799843"/>
                  </a:lnTo>
                  <a:lnTo>
                    <a:pt x="638555" y="1763267"/>
                  </a:lnTo>
                  <a:lnTo>
                    <a:pt x="644651" y="1717547"/>
                  </a:lnTo>
                  <a:lnTo>
                    <a:pt x="650747" y="1700783"/>
                  </a:lnTo>
                  <a:lnTo>
                    <a:pt x="656843" y="1674875"/>
                  </a:lnTo>
                  <a:lnTo>
                    <a:pt x="662939" y="1699259"/>
                  </a:lnTo>
                  <a:lnTo>
                    <a:pt x="670559" y="1642871"/>
                  </a:lnTo>
                  <a:lnTo>
                    <a:pt x="676655" y="1639823"/>
                  </a:lnTo>
                  <a:lnTo>
                    <a:pt x="682751" y="1664207"/>
                  </a:lnTo>
                  <a:lnTo>
                    <a:pt x="688847" y="1716023"/>
                  </a:lnTo>
                  <a:lnTo>
                    <a:pt x="694943" y="1719071"/>
                  </a:lnTo>
                  <a:lnTo>
                    <a:pt x="701039" y="1716023"/>
                  </a:lnTo>
                  <a:lnTo>
                    <a:pt x="707136" y="1789175"/>
                  </a:lnTo>
                  <a:lnTo>
                    <a:pt x="713231" y="1769363"/>
                  </a:lnTo>
                  <a:lnTo>
                    <a:pt x="719327" y="1684019"/>
                  </a:lnTo>
                  <a:lnTo>
                    <a:pt x="726947" y="1691639"/>
                  </a:lnTo>
                  <a:lnTo>
                    <a:pt x="733043" y="1658111"/>
                  </a:lnTo>
                  <a:lnTo>
                    <a:pt x="739139" y="1645919"/>
                  </a:lnTo>
                  <a:lnTo>
                    <a:pt x="745236" y="1610867"/>
                  </a:lnTo>
                  <a:lnTo>
                    <a:pt x="751331" y="1645919"/>
                  </a:lnTo>
                  <a:lnTo>
                    <a:pt x="757427" y="1620011"/>
                  </a:lnTo>
                  <a:lnTo>
                    <a:pt x="763524" y="1641347"/>
                  </a:lnTo>
                  <a:lnTo>
                    <a:pt x="769619" y="1671827"/>
                  </a:lnTo>
                  <a:lnTo>
                    <a:pt x="775715" y="1699259"/>
                  </a:lnTo>
                  <a:lnTo>
                    <a:pt x="781812" y="1706879"/>
                  </a:lnTo>
                  <a:lnTo>
                    <a:pt x="789431" y="1737359"/>
                  </a:lnTo>
                  <a:lnTo>
                    <a:pt x="795527" y="1694687"/>
                  </a:lnTo>
                  <a:lnTo>
                    <a:pt x="801624" y="1642871"/>
                  </a:lnTo>
                  <a:lnTo>
                    <a:pt x="807719" y="1606295"/>
                  </a:lnTo>
                  <a:lnTo>
                    <a:pt x="813815" y="1528571"/>
                  </a:lnTo>
                  <a:lnTo>
                    <a:pt x="819912" y="1516379"/>
                  </a:lnTo>
                  <a:lnTo>
                    <a:pt x="826007" y="1458467"/>
                  </a:lnTo>
                  <a:lnTo>
                    <a:pt x="832103" y="1501139"/>
                  </a:lnTo>
                  <a:lnTo>
                    <a:pt x="839724" y="1559052"/>
                  </a:lnTo>
                  <a:lnTo>
                    <a:pt x="845819" y="1556003"/>
                  </a:lnTo>
                  <a:lnTo>
                    <a:pt x="851915" y="1557527"/>
                  </a:lnTo>
                  <a:lnTo>
                    <a:pt x="858012" y="1569719"/>
                  </a:lnTo>
                  <a:lnTo>
                    <a:pt x="864107" y="1479803"/>
                  </a:lnTo>
                  <a:lnTo>
                    <a:pt x="870203" y="1456943"/>
                  </a:lnTo>
                  <a:lnTo>
                    <a:pt x="876300" y="1421891"/>
                  </a:lnTo>
                  <a:lnTo>
                    <a:pt x="882395" y="1421891"/>
                  </a:lnTo>
                  <a:lnTo>
                    <a:pt x="890015" y="1434083"/>
                  </a:lnTo>
                  <a:lnTo>
                    <a:pt x="896112" y="1466087"/>
                  </a:lnTo>
                  <a:lnTo>
                    <a:pt x="902207" y="1399031"/>
                  </a:lnTo>
                  <a:lnTo>
                    <a:pt x="908303" y="1344167"/>
                  </a:lnTo>
                  <a:lnTo>
                    <a:pt x="914400" y="1350263"/>
                  </a:lnTo>
                  <a:lnTo>
                    <a:pt x="920495" y="1345691"/>
                  </a:lnTo>
                  <a:lnTo>
                    <a:pt x="926591" y="1370075"/>
                  </a:lnTo>
                  <a:lnTo>
                    <a:pt x="932688" y="1440179"/>
                  </a:lnTo>
                  <a:lnTo>
                    <a:pt x="938783" y="1377695"/>
                  </a:lnTo>
                  <a:lnTo>
                    <a:pt x="946403" y="1339595"/>
                  </a:lnTo>
                  <a:lnTo>
                    <a:pt x="952500" y="1318259"/>
                  </a:lnTo>
                  <a:lnTo>
                    <a:pt x="958595" y="1266443"/>
                  </a:lnTo>
                  <a:lnTo>
                    <a:pt x="964691" y="1281683"/>
                  </a:lnTo>
                  <a:lnTo>
                    <a:pt x="970788" y="1339595"/>
                  </a:lnTo>
                  <a:lnTo>
                    <a:pt x="976883" y="1303019"/>
                  </a:lnTo>
                  <a:lnTo>
                    <a:pt x="982979" y="1246631"/>
                  </a:lnTo>
                  <a:lnTo>
                    <a:pt x="989076" y="1299971"/>
                  </a:lnTo>
                  <a:lnTo>
                    <a:pt x="995171" y="1386839"/>
                  </a:lnTo>
                  <a:lnTo>
                    <a:pt x="1001267" y="1501139"/>
                  </a:lnTo>
                  <a:lnTo>
                    <a:pt x="1007363" y="1569719"/>
                  </a:lnTo>
                  <a:lnTo>
                    <a:pt x="1014983" y="1563623"/>
                  </a:lnTo>
                  <a:lnTo>
                    <a:pt x="1021079" y="1563623"/>
                  </a:lnTo>
                  <a:lnTo>
                    <a:pt x="1027176" y="1520952"/>
                  </a:lnTo>
                  <a:lnTo>
                    <a:pt x="1033271" y="1517903"/>
                  </a:lnTo>
                  <a:lnTo>
                    <a:pt x="1039367" y="1536191"/>
                  </a:lnTo>
                  <a:lnTo>
                    <a:pt x="1045463" y="1559052"/>
                  </a:lnTo>
                  <a:lnTo>
                    <a:pt x="1051559" y="1537715"/>
                  </a:lnTo>
                  <a:lnTo>
                    <a:pt x="1057655" y="1511807"/>
                  </a:lnTo>
                  <a:lnTo>
                    <a:pt x="1063752" y="1491995"/>
                  </a:lnTo>
                  <a:lnTo>
                    <a:pt x="1071371" y="1452371"/>
                  </a:lnTo>
                  <a:lnTo>
                    <a:pt x="1077467" y="1440179"/>
                  </a:lnTo>
                  <a:lnTo>
                    <a:pt x="1083564" y="1452371"/>
                  </a:lnTo>
                  <a:lnTo>
                    <a:pt x="1089659" y="1429511"/>
                  </a:lnTo>
                  <a:lnTo>
                    <a:pt x="1095755" y="1459991"/>
                  </a:lnTo>
                  <a:lnTo>
                    <a:pt x="1101852" y="1426463"/>
                  </a:lnTo>
                  <a:lnTo>
                    <a:pt x="1107947" y="1374647"/>
                  </a:lnTo>
                  <a:lnTo>
                    <a:pt x="1114043" y="1362455"/>
                  </a:lnTo>
                  <a:lnTo>
                    <a:pt x="1121664" y="1333499"/>
                  </a:lnTo>
                  <a:lnTo>
                    <a:pt x="1127759" y="1274063"/>
                  </a:lnTo>
                  <a:lnTo>
                    <a:pt x="1133855" y="1226819"/>
                  </a:lnTo>
                  <a:lnTo>
                    <a:pt x="1139952" y="1309115"/>
                  </a:lnTo>
                  <a:lnTo>
                    <a:pt x="1146047" y="1383791"/>
                  </a:lnTo>
                  <a:lnTo>
                    <a:pt x="1152143" y="1456943"/>
                  </a:lnTo>
                  <a:lnTo>
                    <a:pt x="1158239" y="1531619"/>
                  </a:lnTo>
                  <a:lnTo>
                    <a:pt x="1164336" y="1530095"/>
                  </a:lnTo>
                  <a:lnTo>
                    <a:pt x="1171955" y="1490471"/>
                  </a:lnTo>
                  <a:lnTo>
                    <a:pt x="1178052" y="1461515"/>
                  </a:lnTo>
                  <a:lnTo>
                    <a:pt x="1184147" y="1414271"/>
                  </a:lnTo>
                  <a:lnTo>
                    <a:pt x="1190243" y="1380743"/>
                  </a:lnTo>
                  <a:lnTo>
                    <a:pt x="1196339" y="1367027"/>
                  </a:lnTo>
                  <a:lnTo>
                    <a:pt x="1202436" y="1374647"/>
                  </a:lnTo>
                  <a:lnTo>
                    <a:pt x="1208531" y="1324355"/>
                  </a:lnTo>
                  <a:lnTo>
                    <a:pt x="1214627" y="1367027"/>
                  </a:lnTo>
                  <a:lnTo>
                    <a:pt x="1220724" y="1408175"/>
                  </a:lnTo>
                  <a:lnTo>
                    <a:pt x="1226819" y="1455419"/>
                  </a:lnTo>
                  <a:lnTo>
                    <a:pt x="1232915" y="1478279"/>
                  </a:lnTo>
                  <a:lnTo>
                    <a:pt x="1240536" y="1427987"/>
                  </a:lnTo>
                  <a:lnTo>
                    <a:pt x="1246631" y="1408175"/>
                  </a:lnTo>
                  <a:lnTo>
                    <a:pt x="1252727" y="1392935"/>
                  </a:lnTo>
                  <a:lnTo>
                    <a:pt x="1258824" y="1330452"/>
                  </a:lnTo>
                  <a:lnTo>
                    <a:pt x="1264919" y="1313687"/>
                  </a:lnTo>
                  <a:lnTo>
                    <a:pt x="1271015" y="1319783"/>
                  </a:lnTo>
                  <a:lnTo>
                    <a:pt x="1278636" y="1249679"/>
                  </a:lnTo>
                  <a:lnTo>
                    <a:pt x="1283207" y="1200911"/>
                  </a:lnTo>
                  <a:lnTo>
                    <a:pt x="1289303" y="1235963"/>
                  </a:lnTo>
                  <a:lnTo>
                    <a:pt x="1296924" y="1251203"/>
                  </a:lnTo>
                  <a:lnTo>
                    <a:pt x="1303019" y="1312163"/>
                  </a:lnTo>
                  <a:lnTo>
                    <a:pt x="1309115" y="1333499"/>
                  </a:lnTo>
                  <a:lnTo>
                    <a:pt x="1315212" y="1318259"/>
                  </a:lnTo>
                  <a:lnTo>
                    <a:pt x="1321307" y="1272539"/>
                  </a:lnTo>
                  <a:lnTo>
                    <a:pt x="1327403" y="1245107"/>
                  </a:lnTo>
                  <a:lnTo>
                    <a:pt x="1333500" y="1171955"/>
                  </a:lnTo>
                  <a:lnTo>
                    <a:pt x="1339595" y="1194815"/>
                  </a:lnTo>
                  <a:lnTo>
                    <a:pt x="1347215" y="1185671"/>
                  </a:lnTo>
                  <a:lnTo>
                    <a:pt x="1353312" y="1178052"/>
                  </a:lnTo>
                  <a:lnTo>
                    <a:pt x="1359407" y="1141475"/>
                  </a:lnTo>
                  <a:lnTo>
                    <a:pt x="1365503" y="1187195"/>
                  </a:lnTo>
                  <a:lnTo>
                    <a:pt x="1371600" y="1207007"/>
                  </a:lnTo>
                  <a:lnTo>
                    <a:pt x="1377695" y="1249679"/>
                  </a:lnTo>
                  <a:lnTo>
                    <a:pt x="1383791" y="1350263"/>
                  </a:lnTo>
                  <a:lnTo>
                    <a:pt x="1389888" y="1379219"/>
                  </a:lnTo>
                  <a:lnTo>
                    <a:pt x="1395983" y="1409699"/>
                  </a:lnTo>
                  <a:lnTo>
                    <a:pt x="1403603" y="1402079"/>
                  </a:lnTo>
                  <a:lnTo>
                    <a:pt x="1409700" y="1360931"/>
                  </a:lnTo>
                  <a:lnTo>
                    <a:pt x="1415795" y="1363979"/>
                  </a:lnTo>
                  <a:lnTo>
                    <a:pt x="1421891" y="1370075"/>
                  </a:lnTo>
                  <a:lnTo>
                    <a:pt x="1427988" y="1391411"/>
                  </a:lnTo>
                  <a:lnTo>
                    <a:pt x="1434083" y="1388363"/>
                  </a:lnTo>
                  <a:lnTo>
                    <a:pt x="1440179" y="1406652"/>
                  </a:lnTo>
                  <a:lnTo>
                    <a:pt x="1446276" y="1421891"/>
                  </a:lnTo>
                  <a:lnTo>
                    <a:pt x="1452371" y="1470659"/>
                  </a:lnTo>
                  <a:lnTo>
                    <a:pt x="1459991" y="1510283"/>
                  </a:lnTo>
                  <a:lnTo>
                    <a:pt x="1466088" y="1519427"/>
                  </a:lnTo>
                  <a:lnTo>
                    <a:pt x="1472183" y="1481327"/>
                  </a:lnTo>
                  <a:lnTo>
                    <a:pt x="1478279" y="1458467"/>
                  </a:lnTo>
                  <a:lnTo>
                    <a:pt x="1484376" y="1394459"/>
                  </a:lnTo>
                  <a:lnTo>
                    <a:pt x="1490471" y="1386839"/>
                  </a:lnTo>
                  <a:lnTo>
                    <a:pt x="1496567" y="1362455"/>
                  </a:lnTo>
                  <a:lnTo>
                    <a:pt x="1504188" y="1223771"/>
                  </a:lnTo>
                  <a:lnTo>
                    <a:pt x="1508759" y="1203959"/>
                  </a:lnTo>
                  <a:lnTo>
                    <a:pt x="1516379" y="1260347"/>
                  </a:lnTo>
                  <a:lnTo>
                    <a:pt x="1522476" y="1254252"/>
                  </a:lnTo>
                  <a:lnTo>
                    <a:pt x="1528571" y="1316735"/>
                  </a:lnTo>
                  <a:lnTo>
                    <a:pt x="1534667" y="1411223"/>
                  </a:lnTo>
                  <a:lnTo>
                    <a:pt x="1540764" y="1403603"/>
                  </a:lnTo>
                  <a:lnTo>
                    <a:pt x="1546859" y="1389887"/>
                  </a:lnTo>
                  <a:lnTo>
                    <a:pt x="1552955" y="1310639"/>
                  </a:lnTo>
                  <a:lnTo>
                    <a:pt x="1559052" y="1222247"/>
                  </a:lnTo>
                  <a:lnTo>
                    <a:pt x="1565147" y="1219199"/>
                  </a:lnTo>
                  <a:lnTo>
                    <a:pt x="1572767" y="1344167"/>
                  </a:lnTo>
                  <a:lnTo>
                    <a:pt x="1578864" y="1338071"/>
                  </a:lnTo>
                  <a:lnTo>
                    <a:pt x="1584959" y="1330452"/>
                  </a:lnTo>
                  <a:lnTo>
                    <a:pt x="1591055" y="1362455"/>
                  </a:lnTo>
                  <a:lnTo>
                    <a:pt x="1597152" y="1399031"/>
                  </a:lnTo>
                  <a:lnTo>
                    <a:pt x="1603247" y="1417319"/>
                  </a:lnTo>
                  <a:lnTo>
                    <a:pt x="1609343" y="1495043"/>
                  </a:lnTo>
                  <a:lnTo>
                    <a:pt x="1615439" y="1449323"/>
                  </a:lnTo>
                  <a:lnTo>
                    <a:pt x="1621536" y="1377695"/>
                  </a:lnTo>
                  <a:lnTo>
                    <a:pt x="1629155" y="1321307"/>
                  </a:lnTo>
                  <a:lnTo>
                    <a:pt x="1635252" y="1290827"/>
                  </a:lnTo>
                  <a:lnTo>
                    <a:pt x="1641347" y="1298447"/>
                  </a:lnTo>
                  <a:lnTo>
                    <a:pt x="1647443" y="1325879"/>
                  </a:lnTo>
                  <a:lnTo>
                    <a:pt x="1653539" y="1237487"/>
                  </a:lnTo>
                  <a:lnTo>
                    <a:pt x="1659636" y="1219199"/>
                  </a:lnTo>
                  <a:lnTo>
                    <a:pt x="1665731" y="1222247"/>
                  </a:lnTo>
                  <a:lnTo>
                    <a:pt x="1671827" y="1232915"/>
                  </a:lnTo>
                  <a:lnTo>
                    <a:pt x="1677924" y="1243583"/>
                  </a:lnTo>
                  <a:lnTo>
                    <a:pt x="1684019" y="1287779"/>
                  </a:lnTo>
                  <a:lnTo>
                    <a:pt x="1691639" y="1292352"/>
                  </a:lnTo>
                  <a:lnTo>
                    <a:pt x="1697736" y="1363979"/>
                  </a:lnTo>
                  <a:lnTo>
                    <a:pt x="1703832" y="1391411"/>
                  </a:lnTo>
                  <a:lnTo>
                    <a:pt x="1709927" y="1362455"/>
                  </a:lnTo>
                  <a:lnTo>
                    <a:pt x="1716023" y="1348739"/>
                  </a:lnTo>
                  <a:lnTo>
                    <a:pt x="1722119" y="1395983"/>
                  </a:lnTo>
                  <a:lnTo>
                    <a:pt x="1728215" y="1287779"/>
                  </a:lnTo>
                  <a:lnTo>
                    <a:pt x="1734312" y="1296923"/>
                  </a:lnTo>
                  <a:lnTo>
                    <a:pt x="1741932" y="1295399"/>
                  </a:lnTo>
                  <a:lnTo>
                    <a:pt x="1748027" y="1315211"/>
                  </a:lnTo>
                  <a:lnTo>
                    <a:pt x="1754123" y="1472183"/>
                  </a:lnTo>
                  <a:lnTo>
                    <a:pt x="1760219" y="1592579"/>
                  </a:lnTo>
                  <a:lnTo>
                    <a:pt x="1766315" y="1554479"/>
                  </a:lnTo>
                  <a:lnTo>
                    <a:pt x="1772412" y="1490471"/>
                  </a:lnTo>
                  <a:lnTo>
                    <a:pt x="1778508" y="1447799"/>
                  </a:lnTo>
                  <a:lnTo>
                    <a:pt x="1784603" y="1427987"/>
                  </a:lnTo>
                  <a:lnTo>
                    <a:pt x="1792223" y="1443227"/>
                  </a:lnTo>
                  <a:lnTo>
                    <a:pt x="1798319" y="1450847"/>
                  </a:lnTo>
                  <a:lnTo>
                    <a:pt x="1804415" y="1394459"/>
                  </a:lnTo>
                  <a:lnTo>
                    <a:pt x="1810512" y="1389887"/>
                  </a:lnTo>
                  <a:lnTo>
                    <a:pt x="1816608" y="1453895"/>
                  </a:lnTo>
                  <a:lnTo>
                    <a:pt x="1822703" y="1581911"/>
                  </a:lnTo>
                  <a:lnTo>
                    <a:pt x="1828799" y="1577339"/>
                  </a:lnTo>
                  <a:lnTo>
                    <a:pt x="1834895" y="1642871"/>
                  </a:lnTo>
                  <a:lnTo>
                    <a:pt x="1840991" y="1624583"/>
                  </a:lnTo>
                  <a:lnTo>
                    <a:pt x="1848612" y="1662683"/>
                  </a:lnTo>
                  <a:lnTo>
                    <a:pt x="1854708" y="1627631"/>
                  </a:lnTo>
                  <a:lnTo>
                    <a:pt x="1860803" y="1676399"/>
                  </a:lnTo>
                  <a:lnTo>
                    <a:pt x="1866899" y="1685543"/>
                  </a:lnTo>
                  <a:lnTo>
                    <a:pt x="1872995" y="1668779"/>
                  </a:lnTo>
                  <a:lnTo>
                    <a:pt x="1879091" y="1627631"/>
                  </a:lnTo>
                  <a:lnTo>
                    <a:pt x="1885188" y="1601723"/>
                  </a:lnTo>
                  <a:lnTo>
                    <a:pt x="1891284" y="1629155"/>
                  </a:lnTo>
                  <a:lnTo>
                    <a:pt x="1897380" y="1677923"/>
                  </a:lnTo>
                  <a:lnTo>
                    <a:pt x="1903475" y="1732787"/>
                  </a:lnTo>
                  <a:lnTo>
                    <a:pt x="1909571" y="1748027"/>
                  </a:lnTo>
                  <a:lnTo>
                    <a:pt x="1917191" y="1766315"/>
                  </a:lnTo>
                  <a:lnTo>
                    <a:pt x="1923288" y="1702307"/>
                  </a:lnTo>
                  <a:lnTo>
                    <a:pt x="1929384" y="1645919"/>
                  </a:lnTo>
                  <a:lnTo>
                    <a:pt x="1935480" y="1621535"/>
                  </a:lnTo>
                  <a:lnTo>
                    <a:pt x="1941575" y="1569719"/>
                  </a:lnTo>
                  <a:lnTo>
                    <a:pt x="1947671" y="1583435"/>
                  </a:lnTo>
                  <a:lnTo>
                    <a:pt x="1953767" y="1476755"/>
                  </a:lnTo>
                  <a:lnTo>
                    <a:pt x="1959864" y="1505711"/>
                  </a:lnTo>
                  <a:lnTo>
                    <a:pt x="1965960" y="1517903"/>
                  </a:lnTo>
                  <a:lnTo>
                    <a:pt x="1973580" y="1528571"/>
                  </a:lnTo>
                  <a:lnTo>
                    <a:pt x="1979675" y="1559052"/>
                  </a:lnTo>
                  <a:lnTo>
                    <a:pt x="1985771" y="1645919"/>
                  </a:lnTo>
                  <a:lnTo>
                    <a:pt x="1991867" y="1668779"/>
                  </a:lnTo>
                  <a:lnTo>
                    <a:pt x="1997964" y="1620011"/>
                  </a:lnTo>
                  <a:lnTo>
                    <a:pt x="2004060" y="1455419"/>
                  </a:lnTo>
                  <a:lnTo>
                    <a:pt x="2010156" y="1394459"/>
                  </a:lnTo>
                  <a:lnTo>
                    <a:pt x="2016251" y="1382267"/>
                  </a:lnTo>
                  <a:lnTo>
                    <a:pt x="2023871" y="1330452"/>
                  </a:lnTo>
                  <a:lnTo>
                    <a:pt x="2029967" y="1179575"/>
                  </a:lnTo>
                  <a:lnTo>
                    <a:pt x="2036064" y="1115567"/>
                  </a:lnTo>
                  <a:lnTo>
                    <a:pt x="2042160" y="1188719"/>
                  </a:lnTo>
                  <a:lnTo>
                    <a:pt x="2048256" y="1194815"/>
                  </a:lnTo>
                  <a:lnTo>
                    <a:pt x="2054351" y="1264919"/>
                  </a:lnTo>
                  <a:lnTo>
                    <a:pt x="2060447" y="1373123"/>
                  </a:lnTo>
                  <a:lnTo>
                    <a:pt x="2066543" y="1377695"/>
                  </a:lnTo>
                  <a:lnTo>
                    <a:pt x="2074164" y="1315211"/>
                  </a:lnTo>
                  <a:lnTo>
                    <a:pt x="2080260" y="1106423"/>
                  </a:lnTo>
                  <a:lnTo>
                    <a:pt x="2086356" y="1056131"/>
                  </a:lnTo>
                  <a:lnTo>
                    <a:pt x="2092451" y="1002791"/>
                  </a:lnTo>
                  <a:lnTo>
                    <a:pt x="2098547" y="560831"/>
                  </a:lnTo>
                  <a:lnTo>
                    <a:pt x="2104643" y="637031"/>
                  </a:lnTo>
                  <a:lnTo>
                    <a:pt x="2110740" y="682751"/>
                  </a:lnTo>
                  <a:lnTo>
                    <a:pt x="2116836" y="539495"/>
                  </a:lnTo>
                  <a:lnTo>
                    <a:pt x="2122932" y="644651"/>
                  </a:lnTo>
                  <a:lnTo>
                    <a:pt x="2129027" y="815339"/>
                  </a:lnTo>
                  <a:lnTo>
                    <a:pt x="2135123" y="886967"/>
                  </a:lnTo>
                  <a:lnTo>
                    <a:pt x="2142743" y="807719"/>
                  </a:lnTo>
                  <a:lnTo>
                    <a:pt x="2148840" y="766571"/>
                  </a:lnTo>
                  <a:lnTo>
                    <a:pt x="2154936" y="661415"/>
                  </a:lnTo>
                  <a:lnTo>
                    <a:pt x="2161032" y="589788"/>
                  </a:lnTo>
                  <a:lnTo>
                    <a:pt x="2167127" y="541019"/>
                  </a:lnTo>
                  <a:lnTo>
                    <a:pt x="2173223" y="515112"/>
                  </a:lnTo>
                  <a:lnTo>
                    <a:pt x="2180843" y="544067"/>
                  </a:lnTo>
                  <a:lnTo>
                    <a:pt x="2185416" y="615695"/>
                  </a:lnTo>
                  <a:lnTo>
                    <a:pt x="2191512" y="667512"/>
                  </a:lnTo>
                  <a:lnTo>
                    <a:pt x="2199132" y="701039"/>
                  </a:lnTo>
                  <a:lnTo>
                    <a:pt x="2205227" y="800100"/>
                  </a:lnTo>
                  <a:lnTo>
                    <a:pt x="2211323" y="760476"/>
                  </a:lnTo>
                  <a:lnTo>
                    <a:pt x="2217419" y="647700"/>
                  </a:lnTo>
                  <a:lnTo>
                    <a:pt x="2223516" y="527303"/>
                  </a:lnTo>
                  <a:lnTo>
                    <a:pt x="2229612" y="527303"/>
                  </a:lnTo>
                  <a:lnTo>
                    <a:pt x="2235708" y="528827"/>
                  </a:lnTo>
                  <a:lnTo>
                    <a:pt x="2241803" y="507491"/>
                  </a:lnTo>
                  <a:lnTo>
                    <a:pt x="2249423" y="537971"/>
                  </a:lnTo>
                  <a:lnTo>
                    <a:pt x="2255519" y="367283"/>
                  </a:lnTo>
                  <a:lnTo>
                    <a:pt x="2261616" y="370331"/>
                  </a:lnTo>
                  <a:lnTo>
                    <a:pt x="2267712" y="477012"/>
                  </a:lnTo>
                  <a:lnTo>
                    <a:pt x="2273808" y="472439"/>
                  </a:lnTo>
                  <a:lnTo>
                    <a:pt x="2279903" y="597407"/>
                  </a:lnTo>
                  <a:lnTo>
                    <a:pt x="2285999" y="658367"/>
                  </a:lnTo>
                  <a:lnTo>
                    <a:pt x="2292095" y="565403"/>
                  </a:lnTo>
                  <a:lnTo>
                    <a:pt x="2298191" y="512063"/>
                  </a:lnTo>
                  <a:lnTo>
                    <a:pt x="2305812" y="391667"/>
                  </a:lnTo>
                  <a:lnTo>
                    <a:pt x="2311908" y="242315"/>
                  </a:lnTo>
                  <a:lnTo>
                    <a:pt x="2318003" y="310895"/>
                  </a:lnTo>
                  <a:lnTo>
                    <a:pt x="2324099" y="269747"/>
                  </a:lnTo>
                  <a:lnTo>
                    <a:pt x="2330195" y="135635"/>
                  </a:lnTo>
                  <a:lnTo>
                    <a:pt x="2336291" y="149351"/>
                  </a:lnTo>
                  <a:lnTo>
                    <a:pt x="2342388" y="161543"/>
                  </a:lnTo>
                  <a:lnTo>
                    <a:pt x="2348484" y="358139"/>
                  </a:lnTo>
                  <a:lnTo>
                    <a:pt x="2354580" y="426719"/>
                  </a:lnTo>
                  <a:lnTo>
                    <a:pt x="2362199" y="516635"/>
                  </a:lnTo>
                  <a:lnTo>
                    <a:pt x="2368295" y="478535"/>
                  </a:lnTo>
                  <a:lnTo>
                    <a:pt x="2374391" y="362712"/>
                  </a:lnTo>
                  <a:lnTo>
                    <a:pt x="2380488" y="249935"/>
                  </a:lnTo>
                  <a:lnTo>
                    <a:pt x="2386584" y="167639"/>
                  </a:lnTo>
                  <a:lnTo>
                    <a:pt x="2392680" y="169163"/>
                  </a:lnTo>
                  <a:lnTo>
                    <a:pt x="2398775" y="147827"/>
                  </a:lnTo>
                  <a:lnTo>
                    <a:pt x="2406395" y="0"/>
                  </a:lnTo>
                  <a:lnTo>
                    <a:pt x="2410967" y="57912"/>
                  </a:lnTo>
                  <a:lnTo>
                    <a:pt x="2418588" y="292607"/>
                  </a:lnTo>
                  <a:lnTo>
                    <a:pt x="2424684" y="426719"/>
                  </a:lnTo>
                  <a:lnTo>
                    <a:pt x="2430780" y="539495"/>
                  </a:lnTo>
                  <a:lnTo>
                    <a:pt x="2436875" y="720851"/>
                  </a:lnTo>
                  <a:lnTo>
                    <a:pt x="2442971" y="847343"/>
                  </a:lnTo>
                  <a:lnTo>
                    <a:pt x="2449067" y="850391"/>
                  </a:lnTo>
                  <a:lnTo>
                    <a:pt x="2455164" y="739139"/>
                  </a:lnTo>
                  <a:lnTo>
                    <a:pt x="2461260" y="713231"/>
                  </a:lnTo>
                  <a:lnTo>
                    <a:pt x="2467356" y="644651"/>
                  </a:lnTo>
                  <a:lnTo>
                    <a:pt x="2474975" y="697991"/>
                  </a:lnTo>
                  <a:lnTo>
                    <a:pt x="2481071" y="624839"/>
                  </a:lnTo>
                  <a:lnTo>
                    <a:pt x="2487167" y="595883"/>
                  </a:lnTo>
                  <a:lnTo>
                    <a:pt x="2493264" y="673607"/>
                  </a:lnTo>
                  <a:lnTo>
                    <a:pt x="2499360" y="737615"/>
                  </a:lnTo>
                  <a:lnTo>
                    <a:pt x="2505456" y="845819"/>
                  </a:lnTo>
                  <a:lnTo>
                    <a:pt x="2511551" y="934212"/>
                  </a:lnTo>
                  <a:lnTo>
                    <a:pt x="2517647" y="928115"/>
                  </a:lnTo>
                  <a:lnTo>
                    <a:pt x="2525267" y="853439"/>
                  </a:lnTo>
                  <a:lnTo>
                    <a:pt x="2531364" y="733043"/>
                  </a:lnTo>
                  <a:lnTo>
                    <a:pt x="2537460" y="717803"/>
                  </a:lnTo>
                  <a:lnTo>
                    <a:pt x="2543556" y="669035"/>
                  </a:lnTo>
                  <a:lnTo>
                    <a:pt x="2549651" y="670559"/>
                  </a:lnTo>
                  <a:lnTo>
                    <a:pt x="2555747" y="489203"/>
                  </a:lnTo>
                  <a:lnTo>
                    <a:pt x="2561843" y="502919"/>
                  </a:lnTo>
                  <a:lnTo>
                    <a:pt x="2567940" y="635507"/>
                  </a:lnTo>
                  <a:lnTo>
                    <a:pt x="2574036" y="717803"/>
                  </a:lnTo>
                  <a:lnTo>
                    <a:pt x="2580132" y="813815"/>
                  </a:lnTo>
                  <a:lnTo>
                    <a:pt x="2586227" y="915924"/>
                  </a:lnTo>
                  <a:lnTo>
                    <a:pt x="2593847" y="917447"/>
                  </a:lnTo>
                  <a:lnTo>
                    <a:pt x="2599943" y="838200"/>
                  </a:lnTo>
                  <a:lnTo>
                    <a:pt x="2606040" y="739139"/>
                  </a:lnTo>
                  <a:lnTo>
                    <a:pt x="2612136" y="687324"/>
                  </a:lnTo>
                  <a:lnTo>
                    <a:pt x="2618232" y="679703"/>
                  </a:lnTo>
                  <a:lnTo>
                    <a:pt x="2624327" y="754379"/>
                  </a:lnTo>
                  <a:lnTo>
                    <a:pt x="2630423" y="632459"/>
                  </a:lnTo>
                  <a:lnTo>
                    <a:pt x="2636519" y="586739"/>
                  </a:lnTo>
                  <a:lnTo>
                    <a:pt x="2644140" y="643127"/>
                  </a:lnTo>
                  <a:lnTo>
                    <a:pt x="2650236" y="743712"/>
                  </a:lnTo>
                  <a:lnTo>
                    <a:pt x="2656332" y="803147"/>
                  </a:lnTo>
                  <a:lnTo>
                    <a:pt x="2662427" y="896112"/>
                  </a:lnTo>
                  <a:lnTo>
                    <a:pt x="2668523" y="824483"/>
                  </a:lnTo>
                  <a:lnTo>
                    <a:pt x="2674619" y="772667"/>
                  </a:lnTo>
                  <a:lnTo>
                    <a:pt x="2680716" y="667512"/>
                  </a:lnTo>
                  <a:lnTo>
                    <a:pt x="2686812" y="652271"/>
                  </a:lnTo>
                  <a:lnTo>
                    <a:pt x="2694432" y="681227"/>
                  </a:lnTo>
                  <a:lnTo>
                    <a:pt x="2700527" y="772667"/>
                  </a:lnTo>
                  <a:lnTo>
                    <a:pt x="2706623" y="755903"/>
                  </a:lnTo>
                  <a:lnTo>
                    <a:pt x="2712719" y="768095"/>
                  </a:lnTo>
                  <a:lnTo>
                    <a:pt x="2718816" y="797051"/>
                  </a:lnTo>
                  <a:lnTo>
                    <a:pt x="2724912" y="824483"/>
                  </a:lnTo>
                  <a:lnTo>
                    <a:pt x="2731008" y="865631"/>
                  </a:lnTo>
                  <a:lnTo>
                    <a:pt x="2737103" y="1014983"/>
                  </a:lnTo>
                  <a:lnTo>
                    <a:pt x="2743199" y="961643"/>
                  </a:lnTo>
                  <a:lnTo>
                    <a:pt x="2750819" y="918971"/>
                  </a:lnTo>
                  <a:lnTo>
                    <a:pt x="2756916" y="822959"/>
                  </a:lnTo>
                  <a:lnTo>
                    <a:pt x="2763012" y="778763"/>
                  </a:lnTo>
                  <a:lnTo>
                    <a:pt x="2769108" y="809243"/>
                  </a:lnTo>
                  <a:lnTo>
                    <a:pt x="2775203" y="801624"/>
                  </a:lnTo>
                  <a:lnTo>
                    <a:pt x="2781299" y="752855"/>
                  </a:lnTo>
                  <a:lnTo>
                    <a:pt x="2787395" y="798576"/>
                  </a:lnTo>
                  <a:lnTo>
                    <a:pt x="2793491" y="943355"/>
                  </a:lnTo>
                  <a:lnTo>
                    <a:pt x="2799588" y="1025651"/>
                  </a:lnTo>
                  <a:lnTo>
                    <a:pt x="2805684" y="1100327"/>
                  </a:lnTo>
                  <a:lnTo>
                    <a:pt x="2811780" y="1175003"/>
                  </a:lnTo>
                  <a:lnTo>
                    <a:pt x="2819399" y="1133855"/>
                  </a:lnTo>
                  <a:lnTo>
                    <a:pt x="2825495" y="1100327"/>
                  </a:lnTo>
                  <a:lnTo>
                    <a:pt x="2831591" y="1021079"/>
                  </a:lnTo>
                  <a:lnTo>
                    <a:pt x="2837688" y="1031747"/>
                  </a:lnTo>
                  <a:lnTo>
                    <a:pt x="2843784" y="1078991"/>
                  </a:lnTo>
                  <a:lnTo>
                    <a:pt x="2849880" y="1033271"/>
                  </a:lnTo>
                  <a:lnTo>
                    <a:pt x="2857499" y="912876"/>
                  </a:lnTo>
                  <a:lnTo>
                    <a:pt x="2862071" y="861059"/>
                  </a:lnTo>
                  <a:lnTo>
                    <a:pt x="2868167" y="918971"/>
                  </a:lnTo>
                  <a:lnTo>
                    <a:pt x="2875788" y="923543"/>
                  </a:lnTo>
                  <a:lnTo>
                    <a:pt x="2881884" y="967739"/>
                  </a:lnTo>
                  <a:lnTo>
                    <a:pt x="2887980" y="952500"/>
                  </a:lnTo>
                  <a:lnTo>
                    <a:pt x="2894075" y="897635"/>
                  </a:lnTo>
                  <a:lnTo>
                    <a:pt x="2900171" y="822959"/>
                  </a:lnTo>
                  <a:lnTo>
                    <a:pt x="2906267" y="746759"/>
                  </a:lnTo>
                  <a:lnTo>
                    <a:pt x="2912364" y="684276"/>
                  </a:lnTo>
                  <a:lnTo>
                    <a:pt x="2918460" y="672083"/>
                  </a:lnTo>
                  <a:lnTo>
                    <a:pt x="2926080" y="707135"/>
                  </a:lnTo>
                  <a:lnTo>
                    <a:pt x="2932175" y="595883"/>
                  </a:lnTo>
                  <a:lnTo>
                    <a:pt x="2938271" y="574547"/>
                  </a:lnTo>
                  <a:lnTo>
                    <a:pt x="2944367" y="699515"/>
                  </a:lnTo>
                  <a:lnTo>
                    <a:pt x="2950464" y="461771"/>
                  </a:lnTo>
                  <a:lnTo>
                    <a:pt x="2956560" y="504443"/>
                  </a:lnTo>
                  <a:lnTo>
                    <a:pt x="2962656" y="601979"/>
                  </a:lnTo>
                  <a:lnTo>
                    <a:pt x="2968751" y="650747"/>
                  </a:lnTo>
                  <a:lnTo>
                    <a:pt x="2976371" y="729995"/>
                  </a:lnTo>
                  <a:lnTo>
                    <a:pt x="2982467" y="707135"/>
                  </a:lnTo>
                  <a:lnTo>
                    <a:pt x="2988564" y="704088"/>
                  </a:lnTo>
                  <a:lnTo>
                    <a:pt x="2994660" y="682751"/>
                  </a:lnTo>
                  <a:lnTo>
                    <a:pt x="3000756" y="623315"/>
                  </a:lnTo>
                  <a:lnTo>
                    <a:pt x="3006851" y="443483"/>
                  </a:lnTo>
                  <a:lnTo>
                    <a:pt x="3012947" y="656843"/>
                  </a:lnTo>
                  <a:lnTo>
                    <a:pt x="3019043" y="580643"/>
                  </a:lnTo>
                  <a:lnTo>
                    <a:pt x="3025140" y="909827"/>
                  </a:lnTo>
                  <a:lnTo>
                    <a:pt x="3031236" y="1008888"/>
                  </a:lnTo>
                  <a:lnTo>
                    <a:pt x="3038856" y="1089659"/>
                  </a:lnTo>
                  <a:lnTo>
                    <a:pt x="3044951" y="1034795"/>
                  </a:lnTo>
                  <a:lnTo>
                    <a:pt x="3051047" y="1050035"/>
                  </a:lnTo>
                  <a:lnTo>
                    <a:pt x="3057143" y="1030223"/>
                  </a:lnTo>
                  <a:lnTo>
                    <a:pt x="3063240" y="1083563"/>
                  </a:lnTo>
                  <a:lnTo>
                    <a:pt x="3069336" y="1095755"/>
                  </a:lnTo>
                  <a:lnTo>
                    <a:pt x="3075432" y="1103375"/>
                  </a:lnTo>
                  <a:lnTo>
                    <a:pt x="3083051" y="1181099"/>
                  </a:lnTo>
                  <a:lnTo>
                    <a:pt x="3087623" y="1306067"/>
                  </a:lnTo>
                  <a:lnTo>
                    <a:pt x="3095243" y="1475231"/>
                  </a:lnTo>
                  <a:lnTo>
                    <a:pt x="3101340" y="1708403"/>
                  </a:lnTo>
                  <a:lnTo>
                    <a:pt x="3107436" y="1799843"/>
                  </a:lnTo>
                  <a:lnTo>
                    <a:pt x="3113532" y="1860803"/>
                  </a:lnTo>
                  <a:lnTo>
                    <a:pt x="3119627" y="1780031"/>
                  </a:lnTo>
                  <a:lnTo>
                    <a:pt x="3125723" y="1712975"/>
                  </a:lnTo>
                  <a:lnTo>
                    <a:pt x="3131819" y="1821179"/>
                  </a:lnTo>
                  <a:lnTo>
                    <a:pt x="3137916" y="1911095"/>
                  </a:lnTo>
                  <a:lnTo>
                    <a:pt x="3144012" y="1863852"/>
                  </a:lnTo>
                  <a:lnTo>
                    <a:pt x="3151632" y="1751075"/>
                  </a:lnTo>
                  <a:lnTo>
                    <a:pt x="3157727" y="1706879"/>
                  </a:lnTo>
                  <a:lnTo>
                    <a:pt x="3163823" y="1712975"/>
                  </a:lnTo>
                  <a:lnTo>
                    <a:pt x="3169919" y="1805939"/>
                  </a:lnTo>
                  <a:lnTo>
                    <a:pt x="3176016" y="1821179"/>
                  </a:lnTo>
                  <a:lnTo>
                    <a:pt x="3182112" y="1872995"/>
                  </a:lnTo>
                  <a:lnTo>
                    <a:pt x="3188208" y="1965959"/>
                  </a:lnTo>
                  <a:lnTo>
                    <a:pt x="3194303" y="1965959"/>
                  </a:lnTo>
                </a:path>
              </a:pathLst>
            </a:custGeom>
            <a:ln w="2222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37654" y="2652522"/>
              <a:ext cx="864235" cy="2261870"/>
            </a:xfrm>
            <a:custGeom>
              <a:avLst/>
              <a:gdLst/>
              <a:ahLst/>
              <a:cxnLst/>
              <a:rect l="l" t="t" r="r" b="b"/>
              <a:pathLst>
                <a:path w="864234" h="2261870">
                  <a:moveTo>
                    <a:pt x="0" y="522731"/>
                  </a:moveTo>
                  <a:lnTo>
                    <a:pt x="6096" y="409955"/>
                  </a:lnTo>
                  <a:lnTo>
                    <a:pt x="12192" y="324612"/>
                  </a:lnTo>
                  <a:lnTo>
                    <a:pt x="18288" y="428243"/>
                  </a:lnTo>
                  <a:lnTo>
                    <a:pt x="24384" y="393191"/>
                  </a:lnTo>
                  <a:lnTo>
                    <a:pt x="32003" y="431291"/>
                  </a:lnTo>
                  <a:lnTo>
                    <a:pt x="38100" y="451103"/>
                  </a:lnTo>
                  <a:lnTo>
                    <a:pt x="44196" y="406907"/>
                  </a:lnTo>
                  <a:lnTo>
                    <a:pt x="50292" y="452627"/>
                  </a:lnTo>
                  <a:lnTo>
                    <a:pt x="56388" y="608076"/>
                  </a:lnTo>
                  <a:lnTo>
                    <a:pt x="62484" y="605027"/>
                  </a:lnTo>
                  <a:lnTo>
                    <a:pt x="68579" y="684276"/>
                  </a:lnTo>
                  <a:lnTo>
                    <a:pt x="76200" y="487679"/>
                  </a:lnTo>
                  <a:lnTo>
                    <a:pt x="80772" y="420624"/>
                  </a:lnTo>
                  <a:lnTo>
                    <a:pt x="88392" y="345948"/>
                  </a:lnTo>
                  <a:lnTo>
                    <a:pt x="94488" y="367283"/>
                  </a:lnTo>
                  <a:lnTo>
                    <a:pt x="100584" y="280415"/>
                  </a:lnTo>
                  <a:lnTo>
                    <a:pt x="106679" y="303275"/>
                  </a:lnTo>
                  <a:lnTo>
                    <a:pt x="112775" y="416051"/>
                  </a:lnTo>
                  <a:lnTo>
                    <a:pt x="118872" y="445007"/>
                  </a:lnTo>
                  <a:lnTo>
                    <a:pt x="124968" y="597407"/>
                  </a:lnTo>
                  <a:lnTo>
                    <a:pt x="131064" y="722376"/>
                  </a:lnTo>
                  <a:lnTo>
                    <a:pt x="137160" y="681227"/>
                  </a:lnTo>
                  <a:lnTo>
                    <a:pt x="144779" y="710183"/>
                  </a:lnTo>
                  <a:lnTo>
                    <a:pt x="150875" y="451103"/>
                  </a:lnTo>
                  <a:lnTo>
                    <a:pt x="156972" y="347472"/>
                  </a:lnTo>
                  <a:lnTo>
                    <a:pt x="163068" y="393191"/>
                  </a:lnTo>
                  <a:lnTo>
                    <a:pt x="169164" y="481583"/>
                  </a:lnTo>
                  <a:lnTo>
                    <a:pt x="175260" y="352043"/>
                  </a:lnTo>
                  <a:lnTo>
                    <a:pt x="181355" y="403860"/>
                  </a:lnTo>
                  <a:lnTo>
                    <a:pt x="187451" y="327660"/>
                  </a:lnTo>
                  <a:lnTo>
                    <a:pt x="195072" y="217931"/>
                  </a:lnTo>
                  <a:lnTo>
                    <a:pt x="201168" y="344424"/>
                  </a:lnTo>
                  <a:lnTo>
                    <a:pt x="207264" y="446531"/>
                  </a:lnTo>
                  <a:lnTo>
                    <a:pt x="213360" y="458724"/>
                  </a:lnTo>
                  <a:lnTo>
                    <a:pt x="219455" y="591312"/>
                  </a:lnTo>
                  <a:lnTo>
                    <a:pt x="225551" y="475488"/>
                  </a:lnTo>
                  <a:lnTo>
                    <a:pt x="231648" y="423672"/>
                  </a:lnTo>
                  <a:lnTo>
                    <a:pt x="237744" y="364236"/>
                  </a:lnTo>
                  <a:lnTo>
                    <a:pt x="243840" y="373379"/>
                  </a:lnTo>
                  <a:lnTo>
                    <a:pt x="249936" y="198119"/>
                  </a:lnTo>
                  <a:lnTo>
                    <a:pt x="256031" y="230124"/>
                  </a:lnTo>
                  <a:lnTo>
                    <a:pt x="263651" y="208787"/>
                  </a:lnTo>
                  <a:lnTo>
                    <a:pt x="269748" y="192024"/>
                  </a:lnTo>
                  <a:lnTo>
                    <a:pt x="275844" y="231648"/>
                  </a:lnTo>
                  <a:lnTo>
                    <a:pt x="281940" y="268224"/>
                  </a:lnTo>
                  <a:lnTo>
                    <a:pt x="288036" y="353567"/>
                  </a:lnTo>
                  <a:lnTo>
                    <a:pt x="294131" y="437388"/>
                  </a:lnTo>
                  <a:lnTo>
                    <a:pt x="300227" y="344424"/>
                  </a:lnTo>
                  <a:lnTo>
                    <a:pt x="306324" y="303275"/>
                  </a:lnTo>
                  <a:lnTo>
                    <a:pt x="313944" y="361188"/>
                  </a:lnTo>
                  <a:lnTo>
                    <a:pt x="320040" y="374903"/>
                  </a:lnTo>
                  <a:lnTo>
                    <a:pt x="326136" y="281939"/>
                  </a:lnTo>
                  <a:lnTo>
                    <a:pt x="332231" y="330707"/>
                  </a:lnTo>
                  <a:lnTo>
                    <a:pt x="338327" y="284988"/>
                  </a:lnTo>
                  <a:lnTo>
                    <a:pt x="344424" y="336803"/>
                  </a:lnTo>
                  <a:lnTo>
                    <a:pt x="350520" y="347472"/>
                  </a:lnTo>
                  <a:lnTo>
                    <a:pt x="356616" y="397763"/>
                  </a:lnTo>
                  <a:lnTo>
                    <a:pt x="364236" y="379475"/>
                  </a:lnTo>
                  <a:lnTo>
                    <a:pt x="370331" y="446531"/>
                  </a:lnTo>
                  <a:lnTo>
                    <a:pt x="376427" y="309372"/>
                  </a:lnTo>
                  <a:lnTo>
                    <a:pt x="382524" y="230124"/>
                  </a:lnTo>
                  <a:lnTo>
                    <a:pt x="388620" y="257555"/>
                  </a:lnTo>
                  <a:lnTo>
                    <a:pt x="394716" y="230124"/>
                  </a:lnTo>
                  <a:lnTo>
                    <a:pt x="400812" y="170687"/>
                  </a:lnTo>
                  <a:lnTo>
                    <a:pt x="406907" y="196595"/>
                  </a:lnTo>
                  <a:lnTo>
                    <a:pt x="413003" y="64007"/>
                  </a:lnTo>
                  <a:lnTo>
                    <a:pt x="420624" y="83819"/>
                  </a:lnTo>
                  <a:lnTo>
                    <a:pt x="426720" y="149351"/>
                  </a:lnTo>
                  <a:lnTo>
                    <a:pt x="432816" y="294131"/>
                  </a:lnTo>
                  <a:lnTo>
                    <a:pt x="438912" y="339851"/>
                  </a:lnTo>
                  <a:lnTo>
                    <a:pt x="445007" y="449579"/>
                  </a:lnTo>
                  <a:lnTo>
                    <a:pt x="451103" y="243839"/>
                  </a:lnTo>
                  <a:lnTo>
                    <a:pt x="457200" y="204215"/>
                  </a:lnTo>
                  <a:lnTo>
                    <a:pt x="463296" y="225551"/>
                  </a:lnTo>
                  <a:lnTo>
                    <a:pt x="469392" y="306324"/>
                  </a:lnTo>
                  <a:lnTo>
                    <a:pt x="475488" y="233172"/>
                  </a:lnTo>
                  <a:lnTo>
                    <a:pt x="481584" y="257555"/>
                  </a:lnTo>
                  <a:lnTo>
                    <a:pt x="489203" y="207263"/>
                  </a:lnTo>
                  <a:lnTo>
                    <a:pt x="495300" y="289560"/>
                  </a:lnTo>
                  <a:lnTo>
                    <a:pt x="501396" y="356615"/>
                  </a:lnTo>
                  <a:lnTo>
                    <a:pt x="507492" y="352043"/>
                  </a:lnTo>
                  <a:lnTo>
                    <a:pt x="513588" y="438912"/>
                  </a:lnTo>
                  <a:lnTo>
                    <a:pt x="519684" y="419100"/>
                  </a:lnTo>
                  <a:lnTo>
                    <a:pt x="527303" y="243839"/>
                  </a:lnTo>
                  <a:lnTo>
                    <a:pt x="531876" y="217931"/>
                  </a:lnTo>
                  <a:lnTo>
                    <a:pt x="537972" y="163067"/>
                  </a:lnTo>
                  <a:lnTo>
                    <a:pt x="545592" y="228600"/>
                  </a:lnTo>
                  <a:lnTo>
                    <a:pt x="551688" y="100583"/>
                  </a:lnTo>
                  <a:lnTo>
                    <a:pt x="557784" y="89915"/>
                  </a:lnTo>
                  <a:lnTo>
                    <a:pt x="563879" y="10667"/>
                  </a:lnTo>
                  <a:lnTo>
                    <a:pt x="569976" y="0"/>
                  </a:lnTo>
                  <a:lnTo>
                    <a:pt x="576072" y="164591"/>
                  </a:lnTo>
                  <a:lnTo>
                    <a:pt x="582168" y="196595"/>
                  </a:lnTo>
                  <a:lnTo>
                    <a:pt x="588264" y="292607"/>
                  </a:lnTo>
                  <a:lnTo>
                    <a:pt x="595884" y="316991"/>
                  </a:lnTo>
                  <a:lnTo>
                    <a:pt x="601979" y="312419"/>
                  </a:lnTo>
                  <a:lnTo>
                    <a:pt x="608076" y="214883"/>
                  </a:lnTo>
                  <a:lnTo>
                    <a:pt x="614172" y="216407"/>
                  </a:lnTo>
                  <a:lnTo>
                    <a:pt x="620268" y="280415"/>
                  </a:lnTo>
                  <a:lnTo>
                    <a:pt x="626364" y="112775"/>
                  </a:lnTo>
                  <a:lnTo>
                    <a:pt x="632460" y="195072"/>
                  </a:lnTo>
                  <a:lnTo>
                    <a:pt x="638555" y="147827"/>
                  </a:lnTo>
                  <a:lnTo>
                    <a:pt x="646176" y="143255"/>
                  </a:lnTo>
                  <a:lnTo>
                    <a:pt x="652272" y="220979"/>
                  </a:lnTo>
                  <a:lnTo>
                    <a:pt x="658368" y="364236"/>
                  </a:lnTo>
                  <a:lnTo>
                    <a:pt x="664464" y="385572"/>
                  </a:lnTo>
                  <a:lnTo>
                    <a:pt x="670560" y="449579"/>
                  </a:lnTo>
                  <a:lnTo>
                    <a:pt x="676655" y="521207"/>
                  </a:lnTo>
                  <a:lnTo>
                    <a:pt x="682751" y="554736"/>
                  </a:lnTo>
                  <a:lnTo>
                    <a:pt x="688848" y="397763"/>
                  </a:lnTo>
                  <a:lnTo>
                    <a:pt x="694944" y="448055"/>
                  </a:lnTo>
                  <a:lnTo>
                    <a:pt x="701040" y="480060"/>
                  </a:lnTo>
                  <a:lnTo>
                    <a:pt x="708660" y="696467"/>
                  </a:lnTo>
                  <a:lnTo>
                    <a:pt x="714755" y="816863"/>
                  </a:lnTo>
                  <a:lnTo>
                    <a:pt x="720851" y="929639"/>
                  </a:lnTo>
                  <a:lnTo>
                    <a:pt x="726948" y="1188720"/>
                  </a:lnTo>
                  <a:lnTo>
                    <a:pt x="733044" y="1402079"/>
                  </a:lnTo>
                  <a:lnTo>
                    <a:pt x="739140" y="1402079"/>
                  </a:lnTo>
                  <a:lnTo>
                    <a:pt x="745236" y="1504188"/>
                  </a:lnTo>
                  <a:lnTo>
                    <a:pt x="752855" y="1412747"/>
                  </a:lnTo>
                  <a:lnTo>
                    <a:pt x="757427" y="1411223"/>
                  </a:lnTo>
                  <a:lnTo>
                    <a:pt x="765048" y="1459991"/>
                  </a:lnTo>
                  <a:lnTo>
                    <a:pt x="771144" y="1565147"/>
                  </a:lnTo>
                  <a:lnTo>
                    <a:pt x="777240" y="1690115"/>
                  </a:lnTo>
                  <a:lnTo>
                    <a:pt x="783336" y="1780032"/>
                  </a:lnTo>
                  <a:lnTo>
                    <a:pt x="789431" y="1815083"/>
                  </a:lnTo>
                  <a:lnTo>
                    <a:pt x="795527" y="1796795"/>
                  </a:lnTo>
                  <a:lnTo>
                    <a:pt x="801624" y="1815083"/>
                  </a:lnTo>
                  <a:lnTo>
                    <a:pt x="807720" y="1921764"/>
                  </a:lnTo>
                  <a:lnTo>
                    <a:pt x="813816" y="2011679"/>
                  </a:lnTo>
                  <a:lnTo>
                    <a:pt x="821436" y="2261616"/>
                  </a:lnTo>
                  <a:lnTo>
                    <a:pt x="827531" y="2136647"/>
                  </a:lnTo>
                  <a:lnTo>
                    <a:pt x="833627" y="1993391"/>
                  </a:lnTo>
                  <a:lnTo>
                    <a:pt x="839724" y="1850135"/>
                  </a:lnTo>
                  <a:lnTo>
                    <a:pt x="845820" y="1958339"/>
                  </a:lnTo>
                  <a:lnTo>
                    <a:pt x="851916" y="1958339"/>
                  </a:lnTo>
                  <a:lnTo>
                    <a:pt x="858012" y="1958339"/>
                  </a:lnTo>
                  <a:lnTo>
                    <a:pt x="864107" y="1833371"/>
                  </a:lnTo>
                </a:path>
              </a:pathLst>
            </a:custGeom>
            <a:ln w="22225">
              <a:solidFill>
                <a:srgbClr val="5388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124190" y="2178176"/>
            <a:ext cx="1657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124190" y="2535174"/>
            <a:ext cx="1657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32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24190" y="2891739"/>
            <a:ext cx="1657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34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24190" y="3249295"/>
            <a:ext cx="1657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36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24190" y="3606165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38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124190" y="3963161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24190" y="4320285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124190" y="4677283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124190" y="5034152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52873" y="2178176"/>
            <a:ext cx="3665220" cy="3238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230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210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190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170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150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130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110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118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90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118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70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117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50</a:t>
            </a:r>
            <a:endParaRPr sz="1100">
              <a:latin typeface="Calibri"/>
              <a:cs typeface="Calibri"/>
            </a:endParaRPr>
          </a:p>
          <a:p>
            <a:pPr marL="215900">
              <a:lnSpc>
                <a:spcPct val="100000"/>
              </a:lnSpc>
              <a:spcBef>
                <a:spcPts val="165"/>
              </a:spcBef>
              <a:tabLst>
                <a:tab pos="666750" algn="l"/>
                <a:tab pos="1117600" algn="l"/>
                <a:tab pos="1569085" algn="l"/>
                <a:tab pos="2020570" algn="l"/>
                <a:tab pos="2471420" algn="l"/>
                <a:tab pos="2922905" algn="l"/>
                <a:tab pos="3373754" algn="l"/>
              </a:tabLst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1981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1987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1993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1999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2005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2011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2017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31614" y="558927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222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789678" y="5407558"/>
            <a:ext cx="3521075" cy="5029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NAR</a:t>
            </a:r>
            <a:r>
              <a:rPr sz="11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Housing</a:t>
            </a:r>
            <a:r>
              <a:rPr sz="11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Affordability</a:t>
            </a: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Index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(LHS)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Cox</a:t>
            </a:r>
            <a:r>
              <a:rPr sz="11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Automotive</a:t>
            </a:r>
            <a:r>
              <a:rPr sz="11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Vehicle</a:t>
            </a:r>
            <a:r>
              <a:rPr sz="11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Affordability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Index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(RHS,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in</a:t>
            </a: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Reverse)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531614" y="58285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2225">
            <a:solidFill>
              <a:srgbClr val="5388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549653" y="2406523"/>
            <a:ext cx="1285875" cy="1296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" algn="ctr">
              <a:lnSpc>
                <a:spcPct val="100000"/>
              </a:lnSpc>
              <a:spcBef>
                <a:spcPts val="95"/>
              </a:spcBef>
            </a:pPr>
            <a:r>
              <a:rPr sz="2800" b="1" spc="100" dirty="0">
                <a:solidFill>
                  <a:srgbClr val="002948"/>
                </a:solidFill>
                <a:latin typeface="Calibri"/>
                <a:cs typeface="Calibri"/>
              </a:rPr>
              <a:t>20.7%</a:t>
            </a:r>
            <a:endParaRPr sz="2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885"/>
              </a:spcBef>
            </a:pPr>
            <a:r>
              <a:rPr sz="1200" dirty="0">
                <a:solidFill>
                  <a:srgbClr val="5388B6"/>
                </a:solidFill>
                <a:latin typeface="Calibri"/>
                <a:cs typeface="Calibri"/>
              </a:rPr>
              <a:t>Average Credit</a:t>
            </a:r>
            <a:r>
              <a:rPr sz="1200" spc="-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388B6"/>
                </a:solidFill>
                <a:latin typeface="Calibri"/>
                <a:cs typeface="Calibri"/>
              </a:rPr>
              <a:t>Card </a:t>
            </a:r>
            <a:r>
              <a:rPr sz="1200" dirty="0">
                <a:solidFill>
                  <a:srgbClr val="5388B6"/>
                </a:solidFill>
                <a:latin typeface="Calibri"/>
                <a:cs typeface="Calibri"/>
              </a:rPr>
              <a:t>Interest</a:t>
            </a:r>
            <a:r>
              <a:rPr sz="1200" spc="-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388B6"/>
                </a:solidFill>
                <a:latin typeface="Calibri"/>
                <a:cs typeface="Calibri"/>
              </a:rPr>
              <a:t>Rate</a:t>
            </a:r>
            <a:r>
              <a:rPr sz="12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5388B6"/>
                </a:solidFill>
                <a:latin typeface="Calibri"/>
                <a:cs typeface="Calibri"/>
              </a:rPr>
              <a:t>– </a:t>
            </a:r>
            <a:r>
              <a:rPr sz="1200" dirty="0">
                <a:solidFill>
                  <a:srgbClr val="5388B6"/>
                </a:solidFill>
                <a:latin typeface="Calibri"/>
                <a:cs typeface="Calibri"/>
              </a:rPr>
              <a:t>Highest</a:t>
            </a:r>
            <a:r>
              <a:rPr sz="1200" spc="1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388B6"/>
                </a:solidFill>
                <a:latin typeface="Calibri"/>
                <a:cs typeface="Calibri"/>
              </a:rPr>
              <a:t>Since</a:t>
            </a:r>
            <a:r>
              <a:rPr sz="1200" spc="114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388B6"/>
                </a:solidFill>
                <a:latin typeface="Calibri"/>
                <a:cs typeface="Calibri"/>
              </a:rPr>
              <a:t>At </a:t>
            </a:r>
            <a:r>
              <a:rPr sz="1200" dirty="0">
                <a:solidFill>
                  <a:srgbClr val="5388B6"/>
                </a:solidFill>
                <a:latin typeface="Calibri"/>
                <a:cs typeface="Calibri"/>
              </a:rPr>
              <a:t>Least</a:t>
            </a:r>
            <a:r>
              <a:rPr sz="12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388B6"/>
                </a:solidFill>
                <a:latin typeface="Calibri"/>
                <a:cs typeface="Calibri"/>
              </a:rPr>
              <a:t>1994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469136" y="2372867"/>
            <a:ext cx="1430655" cy="1426845"/>
          </a:xfrm>
          <a:custGeom>
            <a:avLst/>
            <a:gdLst/>
            <a:ahLst/>
            <a:cxnLst/>
            <a:rect l="l" t="t" r="r" b="b"/>
            <a:pathLst>
              <a:path w="1430655" h="1426845">
                <a:moveTo>
                  <a:pt x="4571" y="0"/>
                </a:moveTo>
                <a:lnTo>
                  <a:pt x="1430401" y="0"/>
                </a:lnTo>
              </a:path>
              <a:path w="1430655" h="1426845">
                <a:moveTo>
                  <a:pt x="0" y="1426464"/>
                </a:moveTo>
                <a:lnTo>
                  <a:pt x="1425828" y="1426464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636889" y="1614297"/>
            <a:ext cx="32251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Government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Interest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Expense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Surging</a:t>
            </a:r>
            <a:endParaRPr sz="16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1600" i="1" dirty="0">
                <a:solidFill>
                  <a:srgbClr val="5388B6"/>
                </a:solidFill>
                <a:latin typeface="Calibri"/>
                <a:cs typeface="Calibri"/>
              </a:rPr>
              <a:t>(Quarterly</a:t>
            </a:r>
            <a:r>
              <a:rPr sz="1600" i="1" spc="-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5388B6"/>
                </a:solidFill>
                <a:latin typeface="Calibri"/>
                <a:cs typeface="Calibri"/>
              </a:rPr>
              <a:t>Annualized)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942" y="1186053"/>
            <a:ext cx="7035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5388B6"/>
                </a:solidFill>
                <a:latin typeface="Calibri"/>
                <a:cs typeface="Calibri"/>
              </a:rPr>
              <a:t>WE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EXPECT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ONE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MORE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RATE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HIKE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4Q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BEFORE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FED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CUTS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RATES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5388B6"/>
                </a:solidFill>
                <a:latin typeface="Calibri"/>
                <a:cs typeface="Calibri"/>
              </a:rPr>
              <a:t>MID-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025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THE</a:t>
            </a:r>
            <a:r>
              <a:rPr spc="10" dirty="0"/>
              <a:t> </a:t>
            </a:r>
            <a:r>
              <a:rPr spc="75" dirty="0"/>
              <a:t>FED</a:t>
            </a:r>
            <a:r>
              <a:rPr spc="-10" dirty="0"/>
              <a:t> </a:t>
            </a:r>
            <a:r>
              <a:rPr spc="95" dirty="0"/>
              <a:t>IS</a:t>
            </a:r>
            <a:r>
              <a:rPr spc="5" dirty="0"/>
              <a:t> </a:t>
            </a:r>
            <a:r>
              <a:rPr spc="20" dirty="0"/>
              <a:t>NEARING</a:t>
            </a:r>
            <a:r>
              <a:rPr spc="5" dirty="0"/>
              <a:t> </a:t>
            </a:r>
            <a:r>
              <a:rPr spc="90" dirty="0"/>
              <a:t>THE</a:t>
            </a:r>
            <a:r>
              <a:rPr spc="15" dirty="0"/>
              <a:t> </a:t>
            </a:r>
            <a:r>
              <a:rPr spc="20" dirty="0"/>
              <a:t>TIGHTENING</a:t>
            </a:r>
            <a:r>
              <a:rPr dirty="0"/>
              <a:t> </a:t>
            </a:r>
            <a:r>
              <a:rPr spc="85" dirty="0"/>
              <a:t>CYCLE</a:t>
            </a:r>
            <a:r>
              <a:rPr spc="20" dirty="0"/>
              <a:t> </a:t>
            </a:r>
            <a:r>
              <a:rPr spc="70" dirty="0"/>
              <a:t>FINISH</a:t>
            </a:r>
            <a:r>
              <a:rPr spc="-10" dirty="0"/>
              <a:t> </a:t>
            </a:r>
            <a:r>
              <a:rPr spc="60" dirty="0"/>
              <a:t>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8962" y="6050076"/>
            <a:ext cx="2016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10/6/2023.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4155" y="1711832"/>
            <a:ext cx="1670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Fed</a:t>
            </a:r>
            <a:r>
              <a:rPr sz="16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Funds</a:t>
            </a:r>
            <a:r>
              <a:rPr sz="1600" spc="114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Forecast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29092" y="1711832"/>
            <a:ext cx="2259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Rising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Oil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Prices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</a:t>
            </a:r>
            <a:r>
              <a:rPr sz="1600" spc="8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Key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Risk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61416" y="2159317"/>
            <a:ext cx="5084445" cy="3004185"/>
            <a:chOff x="661416" y="2159317"/>
            <a:chExt cx="5084445" cy="3004185"/>
          </a:xfrm>
        </p:grpSpPr>
        <p:sp>
          <p:nvSpPr>
            <p:cNvPr id="8" name="object 8"/>
            <p:cNvSpPr/>
            <p:nvPr/>
          </p:nvSpPr>
          <p:spPr>
            <a:xfrm>
              <a:off x="661416" y="2164079"/>
              <a:ext cx="50800" cy="2948940"/>
            </a:xfrm>
            <a:custGeom>
              <a:avLst/>
              <a:gdLst/>
              <a:ahLst/>
              <a:cxnLst/>
              <a:rect l="l" t="t" r="r" b="b"/>
              <a:pathLst>
                <a:path w="50800" h="2948940">
                  <a:moveTo>
                    <a:pt x="50292" y="2948940"/>
                  </a:moveTo>
                  <a:lnTo>
                    <a:pt x="50292" y="0"/>
                  </a:lnTo>
                </a:path>
                <a:path w="50800" h="2948940">
                  <a:moveTo>
                    <a:pt x="0" y="2948940"/>
                  </a:moveTo>
                  <a:lnTo>
                    <a:pt x="50292" y="2948940"/>
                  </a:lnTo>
                </a:path>
                <a:path w="50800" h="2948940">
                  <a:moveTo>
                    <a:pt x="0" y="2456688"/>
                  </a:moveTo>
                  <a:lnTo>
                    <a:pt x="50292" y="2456688"/>
                  </a:lnTo>
                </a:path>
                <a:path w="50800" h="2948940">
                  <a:moveTo>
                    <a:pt x="0" y="1965960"/>
                  </a:moveTo>
                  <a:lnTo>
                    <a:pt x="50292" y="1965960"/>
                  </a:lnTo>
                </a:path>
                <a:path w="50800" h="2948940">
                  <a:moveTo>
                    <a:pt x="0" y="1473708"/>
                  </a:moveTo>
                  <a:lnTo>
                    <a:pt x="50292" y="1473708"/>
                  </a:lnTo>
                </a:path>
                <a:path w="50800" h="2948940">
                  <a:moveTo>
                    <a:pt x="0" y="982980"/>
                  </a:moveTo>
                  <a:lnTo>
                    <a:pt x="50292" y="982980"/>
                  </a:lnTo>
                </a:path>
                <a:path w="50800" h="2948940">
                  <a:moveTo>
                    <a:pt x="0" y="490728"/>
                  </a:moveTo>
                  <a:lnTo>
                    <a:pt x="50292" y="490728"/>
                  </a:lnTo>
                </a:path>
                <a:path w="50800" h="294894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1708" y="5113019"/>
              <a:ext cx="5034280" cy="50800"/>
            </a:xfrm>
            <a:custGeom>
              <a:avLst/>
              <a:gdLst/>
              <a:ahLst/>
              <a:cxnLst/>
              <a:rect l="l" t="t" r="r" b="b"/>
              <a:pathLst>
                <a:path w="5034280" h="50800">
                  <a:moveTo>
                    <a:pt x="0" y="0"/>
                  </a:moveTo>
                  <a:lnTo>
                    <a:pt x="5033771" y="0"/>
                  </a:lnTo>
                </a:path>
                <a:path w="5034280" h="50800">
                  <a:moveTo>
                    <a:pt x="0" y="0"/>
                  </a:moveTo>
                  <a:lnTo>
                    <a:pt x="0" y="50291"/>
                  </a:lnTo>
                </a:path>
                <a:path w="5034280" h="50800">
                  <a:moveTo>
                    <a:pt x="1632204" y="0"/>
                  </a:moveTo>
                  <a:lnTo>
                    <a:pt x="1632204" y="50291"/>
                  </a:lnTo>
                </a:path>
                <a:path w="5034280" h="50800">
                  <a:moveTo>
                    <a:pt x="3264407" y="0"/>
                  </a:moveTo>
                  <a:lnTo>
                    <a:pt x="3264407" y="50291"/>
                  </a:lnTo>
                </a:path>
                <a:path w="5034280" h="50800">
                  <a:moveTo>
                    <a:pt x="4898136" y="0"/>
                  </a:moveTo>
                  <a:lnTo>
                    <a:pt x="4898136" y="50291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9526" y="2347721"/>
              <a:ext cx="4898390" cy="2703830"/>
            </a:xfrm>
            <a:custGeom>
              <a:avLst/>
              <a:gdLst/>
              <a:ahLst/>
              <a:cxnLst/>
              <a:rect l="l" t="t" r="r" b="b"/>
              <a:pathLst>
                <a:path w="4898390" h="2703829">
                  <a:moveTo>
                    <a:pt x="0" y="2703576"/>
                  </a:moveTo>
                  <a:lnTo>
                    <a:pt x="135636" y="2703576"/>
                  </a:lnTo>
                  <a:lnTo>
                    <a:pt x="272795" y="2703576"/>
                  </a:lnTo>
                  <a:lnTo>
                    <a:pt x="408432" y="2581655"/>
                  </a:lnTo>
                  <a:lnTo>
                    <a:pt x="544068" y="2581655"/>
                  </a:lnTo>
                  <a:lnTo>
                    <a:pt x="679704" y="2334767"/>
                  </a:lnTo>
                  <a:lnTo>
                    <a:pt x="816863" y="1965959"/>
                  </a:lnTo>
                  <a:lnTo>
                    <a:pt x="952500" y="1598676"/>
                  </a:lnTo>
                  <a:lnTo>
                    <a:pt x="1088136" y="1598676"/>
                  </a:lnTo>
                  <a:lnTo>
                    <a:pt x="1223772" y="1229867"/>
                  </a:lnTo>
                  <a:lnTo>
                    <a:pt x="1360932" y="1229867"/>
                  </a:lnTo>
                  <a:lnTo>
                    <a:pt x="1496568" y="861060"/>
                  </a:lnTo>
                  <a:lnTo>
                    <a:pt x="1632204" y="615695"/>
                  </a:lnTo>
                  <a:lnTo>
                    <a:pt x="1769364" y="492251"/>
                  </a:lnTo>
                  <a:lnTo>
                    <a:pt x="1905000" y="492251"/>
                  </a:lnTo>
                  <a:lnTo>
                    <a:pt x="2040636" y="368807"/>
                  </a:lnTo>
                  <a:lnTo>
                    <a:pt x="2176272" y="368807"/>
                  </a:lnTo>
                  <a:lnTo>
                    <a:pt x="2313432" y="246887"/>
                  </a:lnTo>
                  <a:lnTo>
                    <a:pt x="2449068" y="246887"/>
                  </a:lnTo>
                  <a:lnTo>
                    <a:pt x="2584704" y="123443"/>
                  </a:lnTo>
                  <a:lnTo>
                    <a:pt x="2720340" y="123443"/>
                  </a:lnTo>
                  <a:lnTo>
                    <a:pt x="2857500" y="0"/>
                  </a:lnTo>
                  <a:lnTo>
                    <a:pt x="4081272" y="0"/>
                  </a:lnTo>
                  <a:lnTo>
                    <a:pt x="4216908" y="123443"/>
                  </a:lnTo>
                  <a:lnTo>
                    <a:pt x="4354068" y="246887"/>
                  </a:lnTo>
                  <a:lnTo>
                    <a:pt x="4489704" y="246887"/>
                  </a:lnTo>
                  <a:lnTo>
                    <a:pt x="4625340" y="492251"/>
                  </a:lnTo>
                  <a:lnTo>
                    <a:pt x="4762500" y="492251"/>
                  </a:lnTo>
                  <a:lnTo>
                    <a:pt x="4898136" y="615695"/>
                  </a:lnTo>
                </a:path>
              </a:pathLst>
            </a:custGeom>
            <a:ln w="2857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99866" y="2423921"/>
              <a:ext cx="2178050" cy="356870"/>
            </a:xfrm>
            <a:custGeom>
              <a:avLst/>
              <a:gdLst/>
              <a:ahLst/>
              <a:cxnLst/>
              <a:rect l="l" t="t" r="r" b="b"/>
              <a:pathLst>
                <a:path w="2178050" h="356869">
                  <a:moveTo>
                    <a:pt x="0" y="64007"/>
                  </a:moveTo>
                  <a:lnTo>
                    <a:pt x="137160" y="68579"/>
                  </a:lnTo>
                  <a:lnTo>
                    <a:pt x="272796" y="39624"/>
                  </a:lnTo>
                  <a:lnTo>
                    <a:pt x="408432" y="22860"/>
                  </a:lnTo>
                  <a:lnTo>
                    <a:pt x="545592" y="7619"/>
                  </a:lnTo>
                  <a:lnTo>
                    <a:pt x="681228" y="0"/>
                  </a:lnTo>
                  <a:lnTo>
                    <a:pt x="816863" y="6095"/>
                  </a:lnTo>
                  <a:lnTo>
                    <a:pt x="952500" y="12191"/>
                  </a:lnTo>
                  <a:lnTo>
                    <a:pt x="1089660" y="44195"/>
                  </a:lnTo>
                  <a:lnTo>
                    <a:pt x="1225296" y="76200"/>
                  </a:lnTo>
                  <a:lnTo>
                    <a:pt x="1360932" y="94487"/>
                  </a:lnTo>
                  <a:lnTo>
                    <a:pt x="1496568" y="150875"/>
                  </a:lnTo>
                  <a:lnTo>
                    <a:pt x="1633728" y="175260"/>
                  </a:lnTo>
                  <a:lnTo>
                    <a:pt x="1769364" y="216407"/>
                  </a:lnTo>
                  <a:lnTo>
                    <a:pt x="1905000" y="271272"/>
                  </a:lnTo>
                  <a:lnTo>
                    <a:pt x="2042160" y="315467"/>
                  </a:lnTo>
                  <a:lnTo>
                    <a:pt x="2177796" y="356615"/>
                  </a:lnTo>
                </a:path>
              </a:pathLst>
            </a:custGeom>
            <a:ln w="28575">
              <a:solidFill>
                <a:srgbClr val="5388B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9688" y="3261359"/>
              <a:ext cx="1430655" cy="1529080"/>
            </a:xfrm>
            <a:custGeom>
              <a:avLst/>
              <a:gdLst/>
              <a:ahLst/>
              <a:cxnLst/>
              <a:rect l="l" t="t" r="r" b="b"/>
              <a:pathLst>
                <a:path w="1430654" h="1529079">
                  <a:moveTo>
                    <a:pt x="4572" y="0"/>
                  </a:moveTo>
                  <a:lnTo>
                    <a:pt x="1430401" y="0"/>
                  </a:lnTo>
                </a:path>
                <a:path w="1430654" h="1529079">
                  <a:moveTo>
                    <a:pt x="0" y="1528571"/>
                  </a:moveTo>
                  <a:lnTo>
                    <a:pt x="1425828" y="1528571"/>
                  </a:lnTo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1840" y="4992751"/>
            <a:ext cx="227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798285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1840" y="4501133"/>
            <a:ext cx="227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798285"/>
                </a:solidFill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1840" y="4009390"/>
            <a:ext cx="227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798285"/>
                </a:solidFill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1840" y="3517772"/>
            <a:ext cx="227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798285"/>
                </a:solidFill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1840" y="3025851"/>
            <a:ext cx="2279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798285"/>
                </a:solidFill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1840" y="2534234"/>
            <a:ext cx="2279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798285"/>
                </a:solidFill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1840" y="2043176"/>
            <a:ext cx="227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798285"/>
                </a:solidFill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2185" y="5198491"/>
            <a:ext cx="215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798285"/>
                </a:solidFill>
                <a:latin typeface="Calibri"/>
                <a:cs typeface="Calibri"/>
              </a:rPr>
              <a:t>'21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80005" y="5198491"/>
            <a:ext cx="246062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  <a:tabLst>
                <a:tab pos="1870075" algn="l"/>
              </a:tabLst>
            </a:pPr>
            <a:r>
              <a:rPr sz="1200" spc="-25" dirty="0">
                <a:solidFill>
                  <a:srgbClr val="798285"/>
                </a:solidFill>
                <a:latin typeface="Calibri"/>
                <a:cs typeface="Calibri"/>
              </a:rPr>
              <a:t>'22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200" spc="-25" dirty="0">
                <a:solidFill>
                  <a:srgbClr val="798285"/>
                </a:solidFill>
                <a:latin typeface="Calibri"/>
                <a:cs typeface="Calibri"/>
              </a:rPr>
              <a:t>'23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3200"/>
              </a:lnSpc>
              <a:spcBef>
                <a:spcPts val="930"/>
              </a:spcBef>
            </a:pPr>
            <a:r>
              <a:rPr sz="1200" spc="105" dirty="0">
                <a:solidFill>
                  <a:srgbClr val="798285"/>
                </a:solidFill>
                <a:latin typeface="Calibri"/>
                <a:cs typeface="Calibri"/>
              </a:rPr>
              <a:t>RJ</a:t>
            </a:r>
            <a:r>
              <a:rPr sz="1200" spc="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Federal</a:t>
            </a:r>
            <a:r>
              <a:rPr sz="1200" spc="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Funds</a:t>
            </a:r>
            <a:r>
              <a:rPr sz="1200" spc="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Target</a:t>
            </a:r>
            <a:r>
              <a:rPr sz="1200" spc="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Rate</a:t>
            </a:r>
            <a:r>
              <a:rPr sz="1200" spc="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Forecast </a:t>
            </a:r>
            <a:r>
              <a:rPr sz="1200" spc="-20" dirty="0">
                <a:solidFill>
                  <a:srgbClr val="798285"/>
                </a:solidFill>
                <a:latin typeface="Calibri"/>
                <a:cs typeface="Calibri"/>
              </a:rPr>
              <a:t>Market</a:t>
            </a:r>
            <a:r>
              <a:rPr sz="12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Implied</a:t>
            </a:r>
            <a:r>
              <a:rPr sz="12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(October</a:t>
            </a:r>
            <a:r>
              <a:rPr sz="12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6,</a:t>
            </a:r>
            <a:r>
              <a:rPr sz="12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798285"/>
                </a:solidFill>
                <a:latin typeface="Calibri"/>
                <a:cs typeface="Calibri"/>
              </a:rPr>
              <a:t>2023)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70601" y="5198491"/>
            <a:ext cx="215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798285"/>
                </a:solidFill>
                <a:latin typeface="Calibri"/>
                <a:cs typeface="Calibri"/>
              </a:rPr>
              <a:t>'24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36598" y="562584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36598" y="581482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5388B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30929" y="3367227"/>
            <a:ext cx="1450975" cy="1318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5" dirty="0">
                <a:solidFill>
                  <a:srgbClr val="002948"/>
                </a:solidFill>
                <a:latin typeface="Calibri"/>
                <a:cs typeface="Calibri"/>
              </a:rPr>
              <a:t>7</a:t>
            </a:r>
            <a:r>
              <a:rPr sz="2800" b="1" spc="-7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2948"/>
                </a:solidFill>
                <a:latin typeface="Calibri"/>
                <a:cs typeface="Calibri"/>
              </a:rPr>
              <a:t>Months</a:t>
            </a:r>
            <a:endParaRPr sz="2800">
              <a:latin typeface="Calibri"/>
              <a:cs typeface="Calibri"/>
            </a:endParaRPr>
          </a:p>
          <a:p>
            <a:pPr marL="119380" marR="201295" indent="-635" algn="ctr">
              <a:lnSpc>
                <a:spcPct val="100000"/>
              </a:lnSpc>
              <a:spcBef>
                <a:spcPts val="1060"/>
              </a:spcBef>
            </a:pPr>
            <a:r>
              <a:rPr sz="1200" dirty="0">
                <a:solidFill>
                  <a:srgbClr val="5388B6"/>
                </a:solidFill>
                <a:latin typeface="Calibri"/>
                <a:cs typeface="Calibri"/>
              </a:rPr>
              <a:t>Average</a:t>
            </a:r>
            <a:r>
              <a:rPr sz="1200" spc="-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388B6"/>
                </a:solidFill>
                <a:latin typeface="Calibri"/>
                <a:cs typeface="Calibri"/>
              </a:rPr>
              <a:t>Time </a:t>
            </a:r>
            <a:r>
              <a:rPr sz="1200" dirty="0">
                <a:solidFill>
                  <a:srgbClr val="5388B6"/>
                </a:solidFill>
                <a:latin typeface="Calibri"/>
                <a:cs typeface="Calibri"/>
              </a:rPr>
              <a:t>Between</a:t>
            </a:r>
            <a:r>
              <a:rPr sz="120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388B6"/>
                </a:solidFill>
                <a:latin typeface="Calibri"/>
                <a:cs typeface="Calibri"/>
              </a:rPr>
              <a:t>Last</a:t>
            </a:r>
            <a:r>
              <a:rPr sz="12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5388B6"/>
                </a:solidFill>
                <a:latin typeface="Calibri"/>
                <a:cs typeface="Calibri"/>
              </a:rPr>
              <a:t>Fed </a:t>
            </a:r>
            <a:r>
              <a:rPr sz="1200" dirty="0">
                <a:solidFill>
                  <a:srgbClr val="5388B6"/>
                </a:solidFill>
                <a:latin typeface="Calibri"/>
                <a:cs typeface="Calibri"/>
              </a:rPr>
              <a:t>Rate</a:t>
            </a:r>
            <a:r>
              <a:rPr sz="12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388B6"/>
                </a:solidFill>
                <a:latin typeface="Calibri"/>
                <a:cs typeface="Calibri"/>
              </a:rPr>
              <a:t>Hike</a:t>
            </a:r>
            <a:r>
              <a:rPr sz="12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spc="-100" dirty="0">
                <a:solidFill>
                  <a:srgbClr val="5388B6"/>
                </a:solidFill>
                <a:latin typeface="Calibri"/>
                <a:cs typeface="Calibri"/>
              </a:rPr>
              <a:t>&amp;</a:t>
            </a:r>
            <a:r>
              <a:rPr sz="12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388B6"/>
                </a:solidFill>
                <a:latin typeface="Calibri"/>
                <a:cs typeface="Calibri"/>
              </a:rPr>
              <a:t>First </a:t>
            </a:r>
            <a:r>
              <a:rPr sz="1200" dirty="0">
                <a:solidFill>
                  <a:srgbClr val="5388B6"/>
                </a:solidFill>
                <a:latin typeface="Calibri"/>
                <a:cs typeface="Calibri"/>
              </a:rPr>
              <a:t>Rate </a:t>
            </a:r>
            <a:r>
              <a:rPr sz="1200" spc="-25" dirty="0">
                <a:solidFill>
                  <a:srgbClr val="5388B6"/>
                </a:solidFill>
                <a:latin typeface="Calibri"/>
                <a:cs typeface="Calibri"/>
              </a:rPr>
              <a:t>Cut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00697" y="2047405"/>
            <a:ext cx="5179060" cy="384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69215">
              <a:lnSpc>
                <a:spcPct val="100000"/>
              </a:lnSpc>
              <a:spcBef>
                <a:spcPts val="110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8%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69215">
              <a:lnSpc>
                <a:spcPct val="100000"/>
              </a:lnSpc>
              <a:spcBef>
                <a:spcPts val="110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69215">
              <a:lnSpc>
                <a:spcPct val="100000"/>
              </a:lnSpc>
              <a:spcBef>
                <a:spcPts val="110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69215">
              <a:lnSpc>
                <a:spcPct val="100000"/>
              </a:lnSpc>
              <a:spcBef>
                <a:spcPts val="110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2%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69215">
              <a:lnSpc>
                <a:spcPct val="100000"/>
              </a:lnSpc>
              <a:spcBef>
                <a:spcPts val="110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0%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10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2%</a:t>
            </a:r>
            <a:endParaRPr sz="110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165"/>
              </a:spcBef>
              <a:tabLst>
                <a:tab pos="1209675" algn="l"/>
                <a:tab pos="2132330" algn="l"/>
                <a:tab pos="3054985" algn="l"/>
                <a:tab pos="3977640" algn="l"/>
                <a:tab pos="4900295" algn="l"/>
              </a:tabLst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2018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2019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2020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2021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2022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30" dirty="0">
                <a:solidFill>
                  <a:srgbClr val="798285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  <a:p>
            <a:pPr marL="127000" algn="ctr">
              <a:lnSpc>
                <a:spcPct val="100000"/>
              </a:lnSpc>
              <a:spcBef>
                <a:spcPts val="1255"/>
              </a:spcBef>
              <a:tabLst>
                <a:tab pos="1393825" algn="l"/>
              </a:tabLst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All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Other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Items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Energy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90" dirty="0">
                <a:solidFill>
                  <a:srgbClr val="798285"/>
                </a:solidFill>
                <a:latin typeface="Calibri"/>
                <a:cs typeface="Calibri"/>
              </a:rPr>
              <a:t>&amp;</a:t>
            </a:r>
            <a:r>
              <a:rPr sz="11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Commodities</a:t>
            </a:r>
            <a:r>
              <a:rPr sz="1100" spc="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(ex.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Food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90" dirty="0">
                <a:solidFill>
                  <a:srgbClr val="798285"/>
                </a:solidFill>
                <a:latin typeface="Calibri"/>
                <a:cs typeface="Calibri"/>
              </a:rPr>
              <a:t>&amp;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Energy)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394703" y="2083307"/>
            <a:ext cx="5451475" cy="3853179"/>
            <a:chOff x="6394703" y="2083307"/>
            <a:chExt cx="5451475" cy="3853179"/>
          </a:xfrm>
        </p:grpSpPr>
        <p:sp>
          <p:nvSpPr>
            <p:cNvPr id="28" name="object 28"/>
            <p:cNvSpPr/>
            <p:nvPr/>
          </p:nvSpPr>
          <p:spPr>
            <a:xfrm>
              <a:off x="6394703" y="2083307"/>
              <a:ext cx="5451475" cy="3853179"/>
            </a:xfrm>
            <a:custGeom>
              <a:avLst/>
              <a:gdLst/>
              <a:ahLst/>
              <a:cxnLst/>
              <a:rect l="l" t="t" r="r" b="b"/>
              <a:pathLst>
                <a:path w="5451475" h="3853179">
                  <a:moveTo>
                    <a:pt x="5451348" y="0"/>
                  </a:moveTo>
                  <a:lnTo>
                    <a:pt x="0" y="0"/>
                  </a:lnTo>
                  <a:lnTo>
                    <a:pt x="0" y="3852672"/>
                  </a:lnTo>
                  <a:lnTo>
                    <a:pt x="5451348" y="3852672"/>
                  </a:lnTo>
                  <a:lnTo>
                    <a:pt x="5451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74179" y="2235707"/>
              <a:ext cx="45720" cy="3008630"/>
            </a:xfrm>
            <a:custGeom>
              <a:avLst/>
              <a:gdLst/>
              <a:ahLst/>
              <a:cxnLst/>
              <a:rect l="l" t="t" r="r" b="b"/>
              <a:pathLst>
                <a:path w="45720" h="3008629">
                  <a:moveTo>
                    <a:pt x="45720" y="3008376"/>
                  </a:moveTo>
                  <a:lnTo>
                    <a:pt x="45720" y="0"/>
                  </a:lnTo>
                </a:path>
                <a:path w="45720" h="3008629">
                  <a:moveTo>
                    <a:pt x="0" y="3008376"/>
                  </a:moveTo>
                  <a:lnTo>
                    <a:pt x="45720" y="3008376"/>
                  </a:lnTo>
                </a:path>
                <a:path w="45720" h="3008629">
                  <a:moveTo>
                    <a:pt x="0" y="2631947"/>
                  </a:moveTo>
                  <a:lnTo>
                    <a:pt x="45720" y="2631947"/>
                  </a:lnTo>
                </a:path>
                <a:path w="45720" h="3008629">
                  <a:moveTo>
                    <a:pt x="0" y="2255519"/>
                  </a:moveTo>
                  <a:lnTo>
                    <a:pt x="45720" y="2255519"/>
                  </a:lnTo>
                </a:path>
                <a:path w="45720" h="3008629">
                  <a:moveTo>
                    <a:pt x="0" y="1879091"/>
                  </a:moveTo>
                  <a:lnTo>
                    <a:pt x="45720" y="1879091"/>
                  </a:lnTo>
                </a:path>
                <a:path w="45720" h="3008629">
                  <a:moveTo>
                    <a:pt x="0" y="1504187"/>
                  </a:moveTo>
                  <a:lnTo>
                    <a:pt x="45720" y="1504187"/>
                  </a:lnTo>
                </a:path>
                <a:path w="45720" h="3008629">
                  <a:moveTo>
                    <a:pt x="0" y="1127759"/>
                  </a:moveTo>
                  <a:lnTo>
                    <a:pt x="45720" y="1127759"/>
                  </a:lnTo>
                </a:path>
                <a:path w="45720" h="3008629">
                  <a:moveTo>
                    <a:pt x="0" y="751331"/>
                  </a:moveTo>
                  <a:lnTo>
                    <a:pt x="45720" y="751331"/>
                  </a:lnTo>
                </a:path>
                <a:path w="45720" h="3008629">
                  <a:moveTo>
                    <a:pt x="0" y="374903"/>
                  </a:moveTo>
                  <a:lnTo>
                    <a:pt x="45720" y="374903"/>
                  </a:lnTo>
                </a:path>
                <a:path w="45720" h="3008629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19899" y="5244083"/>
              <a:ext cx="4887595" cy="45720"/>
            </a:xfrm>
            <a:custGeom>
              <a:avLst/>
              <a:gdLst/>
              <a:ahLst/>
              <a:cxnLst/>
              <a:rect l="l" t="t" r="r" b="b"/>
              <a:pathLst>
                <a:path w="4887595" h="45720">
                  <a:moveTo>
                    <a:pt x="0" y="0"/>
                  </a:moveTo>
                  <a:lnTo>
                    <a:pt x="4887468" y="0"/>
                  </a:lnTo>
                </a:path>
                <a:path w="4887595" h="45720">
                  <a:moveTo>
                    <a:pt x="0" y="0"/>
                  </a:moveTo>
                  <a:lnTo>
                    <a:pt x="0" y="45719"/>
                  </a:lnTo>
                </a:path>
                <a:path w="4887595" h="45720">
                  <a:moveTo>
                    <a:pt x="976883" y="0"/>
                  </a:moveTo>
                  <a:lnTo>
                    <a:pt x="976883" y="45719"/>
                  </a:lnTo>
                </a:path>
                <a:path w="4887595" h="45720">
                  <a:moveTo>
                    <a:pt x="1953768" y="0"/>
                  </a:moveTo>
                  <a:lnTo>
                    <a:pt x="1953768" y="45719"/>
                  </a:lnTo>
                </a:path>
                <a:path w="4887595" h="45720">
                  <a:moveTo>
                    <a:pt x="2932176" y="0"/>
                  </a:moveTo>
                  <a:lnTo>
                    <a:pt x="2932176" y="45719"/>
                  </a:lnTo>
                </a:path>
                <a:path w="4887595" h="45720">
                  <a:moveTo>
                    <a:pt x="3909059" y="0"/>
                  </a:moveTo>
                  <a:lnTo>
                    <a:pt x="3909059" y="45719"/>
                  </a:lnTo>
                </a:path>
                <a:path w="4887595" h="45720">
                  <a:moveTo>
                    <a:pt x="4885944" y="0"/>
                  </a:moveTo>
                  <a:lnTo>
                    <a:pt x="4885944" y="45719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9549" y="2501201"/>
              <a:ext cx="4908169" cy="2535301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6604761" y="5132070"/>
            <a:ext cx="952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35293" y="4755896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35293" y="4379721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35293" y="4003675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60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35293" y="3627501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80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65823" y="3251453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65823" y="2875280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65823" y="2499106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140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65823" y="2123058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160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669151" y="5320410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46669" y="5320410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79100" y="5320410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556618" y="5320410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498585" y="57264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222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624061" y="5320410"/>
            <a:ext cx="1281430" cy="49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977265" algn="l"/>
              </a:tabLst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2011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2015</a:t>
            </a:r>
            <a:endParaRPr sz="1100">
              <a:latin typeface="Calibri"/>
              <a:cs typeface="Calibri"/>
            </a:endParaRPr>
          </a:p>
          <a:p>
            <a:pPr marL="27940" algn="ctr">
              <a:lnSpc>
                <a:spcPct val="100000"/>
              </a:lnSpc>
              <a:spcBef>
                <a:spcPts val="925"/>
              </a:spcBef>
            </a:pP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Crude Oil</a:t>
            </a:r>
            <a:r>
              <a:rPr sz="12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200" spc="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798285"/>
                </a:solidFill>
                <a:latin typeface="Calibri"/>
                <a:cs typeface="Calibri"/>
              </a:rPr>
              <a:t>Price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3523615"/>
            <a:chOff x="0" y="0"/>
            <a:chExt cx="12192000" cy="3523615"/>
          </a:xfrm>
        </p:grpSpPr>
        <p:sp>
          <p:nvSpPr>
            <p:cNvPr id="3" name="object 3"/>
            <p:cNvSpPr/>
            <p:nvPr/>
          </p:nvSpPr>
          <p:spPr>
            <a:xfrm>
              <a:off x="495299" y="3432047"/>
              <a:ext cx="11201400" cy="45720"/>
            </a:xfrm>
            <a:custGeom>
              <a:avLst/>
              <a:gdLst/>
              <a:ahLst/>
              <a:cxnLst/>
              <a:rect l="l" t="t" r="r" b="b"/>
              <a:pathLst>
                <a:path w="11201400" h="45720">
                  <a:moveTo>
                    <a:pt x="112014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1201400" y="45720"/>
                  </a:lnTo>
                  <a:lnTo>
                    <a:pt x="11201400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352348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64921" y="4159707"/>
            <a:ext cx="7035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-5" dirty="0">
                <a:solidFill>
                  <a:srgbClr val="002948"/>
                </a:solidFill>
                <a:latin typeface="Arial"/>
                <a:cs typeface="Arial"/>
              </a:rPr>
              <a:t>4</a:t>
            </a:r>
            <a:endParaRPr sz="9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394" y="4409140"/>
            <a:ext cx="2833370" cy="9499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3200" spc="-10" dirty="0">
                <a:solidFill>
                  <a:srgbClr val="5388B6"/>
                </a:solidFill>
                <a:latin typeface="Arial"/>
                <a:cs typeface="Arial"/>
              </a:rPr>
              <a:t>Politics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Guiding</a:t>
            </a:r>
            <a:r>
              <a:rPr sz="2000" spc="-4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Path</a:t>
            </a:r>
            <a:r>
              <a:rPr sz="2000" spc="-3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9EA7AF"/>
                </a:solidFill>
                <a:latin typeface="Arial"/>
                <a:cs typeface="Arial"/>
              </a:rPr>
              <a:t> 2024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3155" y="3774719"/>
            <a:ext cx="4226560" cy="111569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300" spc="-10" dirty="0">
                <a:solidFill>
                  <a:srgbClr val="002948"/>
                </a:solidFill>
                <a:latin typeface="Arial"/>
                <a:cs typeface="Arial"/>
              </a:rPr>
              <a:t>INSIGHT: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110000"/>
              </a:lnSpc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2024</a:t>
            </a:r>
            <a:r>
              <a:rPr sz="1300" spc="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presidential</a:t>
            </a:r>
            <a:r>
              <a:rPr sz="1300" spc="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election</a:t>
            </a:r>
            <a:r>
              <a:rPr sz="1300" spc="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is</a:t>
            </a:r>
            <a:r>
              <a:rPr sz="1300" spc="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</a:t>
            </a:r>
            <a:r>
              <a:rPr sz="1300" spc="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little</a:t>
            </a:r>
            <a:r>
              <a:rPr sz="1300" spc="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more</a:t>
            </a:r>
            <a:r>
              <a:rPr sz="1300" spc="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than</a:t>
            </a:r>
            <a:r>
              <a:rPr sz="1300" spc="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</a:t>
            </a:r>
            <a:r>
              <a:rPr sz="1300" spc="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6E717C"/>
                </a:solidFill>
                <a:latin typeface="Arial"/>
                <a:cs typeface="Arial"/>
              </a:rPr>
              <a:t>year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away.</a:t>
            </a:r>
            <a:r>
              <a:rPr sz="1300" spc="28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With</a:t>
            </a:r>
            <a:r>
              <a:rPr sz="1300" spc="28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two</a:t>
            </a:r>
            <a:r>
              <a:rPr sz="1300" spc="3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unpopular</a:t>
            </a:r>
            <a:r>
              <a:rPr sz="1300" spc="2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candidates</a:t>
            </a:r>
            <a:r>
              <a:rPr sz="1300" spc="2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</a:t>
            </a:r>
            <a:r>
              <a:rPr sz="1300" spc="2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28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lead,</a:t>
            </a:r>
            <a:r>
              <a:rPr sz="1300" spc="3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the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economy</a:t>
            </a:r>
            <a:r>
              <a:rPr sz="1300" spc="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will</a:t>
            </a:r>
            <a:r>
              <a:rPr sz="1300" spc="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be</a:t>
            </a:r>
            <a:r>
              <a:rPr sz="1300" spc="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</a:t>
            </a:r>
            <a:r>
              <a:rPr sz="1300" spc="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driving</a:t>
            </a:r>
            <a:r>
              <a:rPr sz="1300" spc="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factor</a:t>
            </a:r>
            <a:r>
              <a:rPr sz="1300" spc="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</a:t>
            </a:r>
            <a:r>
              <a:rPr sz="1300" spc="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choosing</a:t>
            </a:r>
            <a:r>
              <a:rPr sz="1300" spc="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eventual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winner.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63155" y="5082692"/>
            <a:ext cx="4226560" cy="111506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54"/>
              </a:spcBef>
            </a:pPr>
            <a:r>
              <a:rPr sz="1300" dirty="0">
                <a:solidFill>
                  <a:srgbClr val="002948"/>
                </a:solidFill>
                <a:latin typeface="Arial"/>
                <a:cs typeface="Arial"/>
              </a:rPr>
              <a:t>BOTTOM</a:t>
            </a:r>
            <a:r>
              <a:rPr sz="1300" spc="-60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002948"/>
                </a:solidFill>
                <a:latin typeface="Arial"/>
                <a:cs typeface="Arial"/>
              </a:rPr>
              <a:t>LINE: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110000"/>
              </a:lnSpc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</a:t>
            </a:r>
            <a:r>
              <a:rPr sz="1300" spc="26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lot</a:t>
            </a:r>
            <a:r>
              <a:rPr sz="1300" spc="3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can</a:t>
            </a:r>
            <a:r>
              <a:rPr sz="1300" spc="3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change</a:t>
            </a:r>
            <a:r>
              <a:rPr sz="1300" spc="34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between</a:t>
            </a:r>
            <a:r>
              <a:rPr sz="1300" spc="34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now</a:t>
            </a:r>
            <a:r>
              <a:rPr sz="1300" spc="3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and</a:t>
            </a:r>
            <a:r>
              <a:rPr sz="1300" spc="3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November</a:t>
            </a:r>
            <a:r>
              <a:rPr sz="1300" spc="3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2024;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however,</a:t>
            </a:r>
            <a:r>
              <a:rPr sz="1300" spc="2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history</a:t>
            </a:r>
            <a:r>
              <a:rPr sz="1300" spc="20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has</a:t>
            </a:r>
            <a:r>
              <a:rPr sz="1300" spc="2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shown</a:t>
            </a:r>
            <a:r>
              <a:rPr sz="1300" spc="2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that</a:t>
            </a:r>
            <a:r>
              <a:rPr sz="1300" spc="2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</a:t>
            </a:r>
            <a:r>
              <a:rPr sz="1300" spc="2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recession</a:t>
            </a:r>
            <a:r>
              <a:rPr sz="1300" spc="2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</a:t>
            </a:r>
            <a:r>
              <a:rPr sz="1300" spc="2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2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24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months</a:t>
            </a:r>
            <a:r>
              <a:rPr sz="1300" spc="1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leading</a:t>
            </a:r>
            <a:r>
              <a:rPr sz="1300" spc="10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up</a:t>
            </a:r>
            <a:r>
              <a:rPr sz="1300" spc="10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10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11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election</a:t>
            </a:r>
            <a:r>
              <a:rPr sz="1300" spc="1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has</a:t>
            </a:r>
            <a:r>
              <a:rPr sz="1300" spc="11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been</a:t>
            </a:r>
            <a:r>
              <a:rPr sz="1300" spc="11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</a:t>
            </a:r>
            <a:r>
              <a:rPr sz="1300" spc="11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headwind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for</a:t>
            </a:r>
            <a:r>
              <a:rPr sz="1300" spc="-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-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incumbent.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67956" y="3960876"/>
            <a:ext cx="0" cy="2123440"/>
          </a:xfrm>
          <a:custGeom>
            <a:avLst/>
            <a:gdLst/>
            <a:ahLst/>
            <a:cxnLst/>
            <a:rect l="l" t="t" r="r" b="b"/>
            <a:pathLst>
              <a:path h="2123440">
                <a:moveTo>
                  <a:pt x="0" y="0"/>
                </a:moveTo>
                <a:lnTo>
                  <a:pt x="0" y="2123249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942" y="1186053"/>
            <a:ext cx="7086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GOVERNMENT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COMPOSITION</a:t>
            </a:r>
            <a:r>
              <a:rPr sz="1600" spc="9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HAS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SHIFTED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EIGHT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 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LAST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NINE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ELECTIONS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7075">
              <a:lnSpc>
                <a:spcPct val="100000"/>
              </a:lnSpc>
              <a:spcBef>
                <a:spcPts val="100"/>
              </a:spcBef>
            </a:pPr>
            <a:r>
              <a:rPr dirty="0"/>
              <a:t>WASHINGTON</a:t>
            </a:r>
            <a:r>
              <a:rPr spc="125" dirty="0"/>
              <a:t> </a:t>
            </a:r>
            <a:r>
              <a:rPr spc="-10" dirty="0"/>
              <a:t>COMPOSITION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9727" y="6268008"/>
            <a:ext cx="35725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6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6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Strategas</a:t>
            </a:r>
            <a:r>
              <a:rPr sz="1000" spc="7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Research</a:t>
            </a:r>
            <a:r>
              <a:rPr sz="1000" spc="9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Partners,</a:t>
            </a:r>
            <a:r>
              <a:rPr sz="1000" spc="6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3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8476" y="2295588"/>
            <a:ext cx="880110" cy="1099820"/>
            <a:chOff x="768476" y="2295588"/>
            <a:chExt cx="880110" cy="10998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051" y="2324100"/>
              <a:ext cx="822960" cy="10424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2764" y="2309876"/>
              <a:ext cx="851535" cy="1071245"/>
            </a:xfrm>
            <a:custGeom>
              <a:avLst/>
              <a:gdLst/>
              <a:ahLst/>
              <a:cxnLst/>
              <a:rect l="l" t="t" r="r" b="b"/>
              <a:pathLst>
                <a:path w="851535" h="1071245">
                  <a:moveTo>
                    <a:pt x="0" y="1070990"/>
                  </a:moveTo>
                  <a:lnTo>
                    <a:pt x="851535" y="1070990"/>
                  </a:lnTo>
                  <a:lnTo>
                    <a:pt x="851535" y="0"/>
                  </a:lnTo>
                  <a:lnTo>
                    <a:pt x="0" y="0"/>
                  </a:lnTo>
                  <a:lnTo>
                    <a:pt x="0" y="107099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68476" y="3589337"/>
            <a:ext cx="880110" cy="1101090"/>
            <a:chOff x="768476" y="3589337"/>
            <a:chExt cx="880110" cy="110109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051" y="3617976"/>
              <a:ext cx="822960" cy="10439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82764" y="3603625"/>
              <a:ext cx="851535" cy="1072515"/>
            </a:xfrm>
            <a:custGeom>
              <a:avLst/>
              <a:gdLst/>
              <a:ahLst/>
              <a:cxnLst/>
              <a:rect l="l" t="t" r="r" b="b"/>
              <a:pathLst>
                <a:path w="851535" h="1072514">
                  <a:moveTo>
                    <a:pt x="0" y="1072514"/>
                  </a:moveTo>
                  <a:lnTo>
                    <a:pt x="851535" y="1072514"/>
                  </a:lnTo>
                  <a:lnTo>
                    <a:pt x="851535" y="0"/>
                  </a:lnTo>
                  <a:lnTo>
                    <a:pt x="0" y="0"/>
                  </a:lnTo>
                  <a:lnTo>
                    <a:pt x="0" y="107251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82193" y="4921377"/>
            <a:ext cx="880110" cy="1093470"/>
            <a:chOff x="782193" y="4921377"/>
            <a:chExt cx="880110" cy="109347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768" y="4949952"/>
              <a:ext cx="822959" cy="10363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96480" y="4935664"/>
              <a:ext cx="851535" cy="1064895"/>
            </a:xfrm>
            <a:custGeom>
              <a:avLst/>
              <a:gdLst/>
              <a:ahLst/>
              <a:cxnLst/>
              <a:rect l="l" t="t" r="r" b="b"/>
              <a:pathLst>
                <a:path w="851535" h="1064895">
                  <a:moveTo>
                    <a:pt x="0" y="1064895"/>
                  </a:moveTo>
                  <a:lnTo>
                    <a:pt x="851534" y="1064895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6489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864169" y="2295588"/>
            <a:ext cx="880110" cy="1099820"/>
            <a:chOff x="1864169" y="2295588"/>
            <a:chExt cx="880110" cy="109982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2808" y="2324100"/>
              <a:ext cx="822959" cy="10424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78457" y="2309876"/>
              <a:ext cx="851535" cy="1071245"/>
            </a:xfrm>
            <a:custGeom>
              <a:avLst/>
              <a:gdLst/>
              <a:ahLst/>
              <a:cxnLst/>
              <a:rect l="l" t="t" r="r" b="b"/>
              <a:pathLst>
                <a:path w="851535" h="1071245">
                  <a:moveTo>
                    <a:pt x="0" y="1070990"/>
                  </a:moveTo>
                  <a:lnTo>
                    <a:pt x="851534" y="1070990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7099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864169" y="3587813"/>
            <a:ext cx="880110" cy="1104265"/>
            <a:chOff x="1864169" y="3587813"/>
            <a:chExt cx="880110" cy="110426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2808" y="3616452"/>
              <a:ext cx="822959" cy="104698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878457" y="3602101"/>
              <a:ext cx="851535" cy="1075690"/>
            </a:xfrm>
            <a:custGeom>
              <a:avLst/>
              <a:gdLst/>
              <a:ahLst/>
              <a:cxnLst/>
              <a:rect l="l" t="t" r="r" b="b"/>
              <a:pathLst>
                <a:path w="851535" h="1075689">
                  <a:moveTo>
                    <a:pt x="0" y="1075563"/>
                  </a:moveTo>
                  <a:lnTo>
                    <a:pt x="851534" y="1075563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75563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959925" y="2290889"/>
            <a:ext cx="880110" cy="1108710"/>
            <a:chOff x="2959925" y="2290889"/>
            <a:chExt cx="880110" cy="110871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8564" y="2319527"/>
              <a:ext cx="822960" cy="105156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974213" y="2305176"/>
              <a:ext cx="851535" cy="1080135"/>
            </a:xfrm>
            <a:custGeom>
              <a:avLst/>
              <a:gdLst/>
              <a:ahLst/>
              <a:cxnLst/>
              <a:rect l="l" t="t" r="r" b="b"/>
              <a:pathLst>
                <a:path w="851535" h="1080135">
                  <a:moveTo>
                    <a:pt x="0" y="1080135"/>
                  </a:moveTo>
                  <a:lnTo>
                    <a:pt x="851535" y="1080135"/>
                  </a:lnTo>
                  <a:lnTo>
                    <a:pt x="851535" y="0"/>
                  </a:lnTo>
                  <a:lnTo>
                    <a:pt x="0" y="0"/>
                  </a:lnTo>
                  <a:lnTo>
                    <a:pt x="0" y="1080135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876361" y="4921377"/>
            <a:ext cx="880110" cy="1092200"/>
            <a:chOff x="1876361" y="4921377"/>
            <a:chExt cx="880110" cy="1092200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4999" y="4949952"/>
              <a:ext cx="822960" cy="103479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890648" y="4935664"/>
              <a:ext cx="851535" cy="1063625"/>
            </a:xfrm>
            <a:custGeom>
              <a:avLst/>
              <a:gdLst/>
              <a:ahLst/>
              <a:cxnLst/>
              <a:rect l="l" t="t" r="r" b="b"/>
              <a:pathLst>
                <a:path w="851535" h="1063625">
                  <a:moveTo>
                    <a:pt x="0" y="1063371"/>
                  </a:moveTo>
                  <a:lnTo>
                    <a:pt x="851535" y="1063371"/>
                  </a:lnTo>
                  <a:lnTo>
                    <a:pt x="851535" y="0"/>
                  </a:lnTo>
                  <a:lnTo>
                    <a:pt x="0" y="0"/>
                  </a:lnTo>
                  <a:lnTo>
                    <a:pt x="0" y="1063371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959925" y="3587813"/>
            <a:ext cx="880110" cy="1104265"/>
            <a:chOff x="2959925" y="3587813"/>
            <a:chExt cx="880110" cy="1104265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8564" y="3616452"/>
              <a:ext cx="822960" cy="10469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974213" y="3602101"/>
              <a:ext cx="851535" cy="1075690"/>
            </a:xfrm>
            <a:custGeom>
              <a:avLst/>
              <a:gdLst/>
              <a:ahLst/>
              <a:cxnLst/>
              <a:rect l="l" t="t" r="r" b="b"/>
              <a:pathLst>
                <a:path w="851535" h="1075689">
                  <a:moveTo>
                    <a:pt x="0" y="1075563"/>
                  </a:moveTo>
                  <a:lnTo>
                    <a:pt x="851535" y="1075563"/>
                  </a:lnTo>
                  <a:lnTo>
                    <a:pt x="851535" y="0"/>
                  </a:lnTo>
                  <a:lnTo>
                    <a:pt x="0" y="0"/>
                  </a:lnTo>
                  <a:lnTo>
                    <a:pt x="0" y="1075563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970593" y="4921377"/>
            <a:ext cx="880110" cy="1092200"/>
            <a:chOff x="2970593" y="4921377"/>
            <a:chExt cx="880110" cy="1092200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9231" y="4949952"/>
              <a:ext cx="822959" cy="103479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984880" y="4935664"/>
              <a:ext cx="851535" cy="1063625"/>
            </a:xfrm>
            <a:custGeom>
              <a:avLst/>
              <a:gdLst/>
              <a:ahLst/>
              <a:cxnLst/>
              <a:rect l="l" t="t" r="r" b="b"/>
              <a:pathLst>
                <a:path w="851535" h="1063625">
                  <a:moveTo>
                    <a:pt x="0" y="1063371"/>
                  </a:moveTo>
                  <a:lnTo>
                    <a:pt x="851534" y="1063371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63371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055681" y="2290889"/>
            <a:ext cx="1985010" cy="3727450"/>
            <a:chOff x="4055681" y="2290889"/>
            <a:chExt cx="1985010" cy="3727450"/>
          </a:xfrm>
        </p:grpSpPr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4320" y="2319527"/>
              <a:ext cx="822960" cy="105156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69969" y="2305176"/>
              <a:ext cx="851535" cy="1080135"/>
            </a:xfrm>
            <a:custGeom>
              <a:avLst/>
              <a:gdLst/>
              <a:ahLst/>
              <a:cxnLst/>
              <a:rect l="l" t="t" r="r" b="b"/>
              <a:pathLst>
                <a:path w="851535" h="1080135">
                  <a:moveTo>
                    <a:pt x="0" y="1080135"/>
                  </a:moveTo>
                  <a:lnTo>
                    <a:pt x="851535" y="1080135"/>
                  </a:lnTo>
                  <a:lnTo>
                    <a:pt x="851535" y="0"/>
                  </a:lnTo>
                  <a:lnTo>
                    <a:pt x="0" y="0"/>
                  </a:lnTo>
                  <a:lnTo>
                    <a:pt x="0" y="1080135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0076" y="2319527"/>
              <a:ext cx="822960" cy="105156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165725" y="2305176"/>
              <a:ext cx="851535" cy="1080135"/>
            </a:xfrm>
            <a:custGeom>
              <a:avLst/>
              <a:gdLst/>
              <a:ahLst/>
              <a:cxnLst/>
              <a:rect l="l" t="t" r="r" b="b"/>
              <a:pathLst>
                <a:path w="851535" h="1080135">
                  <a:moveTo>
                    <a:pt x="0" y="1080135"/>
                  </a:moveTo>
                  <a:lnTo>
                    <a:pt x="851535" y="1080135"/>
                  </a:lnTo>
                  <a:lnTo>
                    <a:pt x="851535" y="0"/>
                  </a:lnTo>
                  <a:lnTo>
                    <a:pt x="0" y="0"/>
                  </a:lnTo>
                  <a:lnTo>
                    <a:pt x="0" y="1080135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93464" y="4949951"/>
              <a:ext cx="822960" cy="103479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079113" y="4935664"/>
              <a:ext cx="851535" cy="1063625"/>
            </a:xfrm>
            <a:custGeom>
              <a:avLst/>
              <a:gdLst/>
              <a:ahLst/>
              <a:cxnLst/>
              <a:rect l="l" t="t" r="r" b="b"/>
              <a:pathLst>
                <a:path w="851535" h="1063625">
                  <a:moveTo>
                    <a:pt x="0" y="1063371"/>
                  </a:moveTo>
                  <a:lnTo>
                    <a:pt x="851535" y="1063371"/>
                  </a:lnTo>
                  <a:lnTo>
                    <a:pt x="851535" y="0"/>
                  </a:lnTo>
                  <a:lnTo>
                    <a:pt x="0" y="0"/>
                  </a:lnTo>
                  <a:lnTo>
                    <a:pt x="0" y="1063371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84320" y="3616451"/>
              <a:ext cx="822960" cy="104698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069969" y="3602100"/>
              <a:ext cx="851535" cy="1075690"/>
            </a:xfrm>
            <a:custGeom>
              <a:avLst/>
              <a:gdLst/>
              <a:ahLst/>
              <a:cxnLst/>
              <a:rect l="l" t="t" r="r" b="b"/>
              <a:pathLst>
                <a:path w="851535" h="1075689">
                  <a:moveTo>
                    <a:pt x="0" y="1075563"/>
                  </a:moveTo>
                  <a:lnTo>
                    <a:pt x="851535" y="1075563"/>
                  </a:lnTo>
                  <a:lnTo>
                    <a:pt x="851535" y="0"/>
                  </a:lnTo>
                  <a:lnTo>
                    <a:pt x="0" y="0"/>
                  </a:lnTo>
                  <a:lnTo>
                    <a:pt x="0" y="107556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89219" y="4946903"/>
              <a:ext cx="822960" cy="104241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174869" y="4932616"/>
              <a:ext cx="851535" cy="1071245"/>
            </a:xfrm>
            <a:custGeom>
              <a:avLst/>
              <a:gdLst/>
              <a:ahLst/>
              <a:cxnLst/>
              <a:rect l="l" t="t" r="r" b="b"/>
              <a:pathLst>
                <a:path w="851535" h="1071245">
                  <a:moveTo>
                    <a:pt x="0" y="1070991"/>
                  </a:moveTo>
                  <a:lnTo>
                    <a:pt x="851535" y="1070991"/>
                  </a:lnTo>
                  <a:lnTo>
                    <a:pt x="851535" y="0"/>
                  </a:lnTo>
                  <a:lnTo>
                    <a:pt x="0" y="0"/>
                  </a:lnTo>
                  <a:lnTo>
                    <a:pt x="0" y="1070991"/>
                  </a:lnTo>
                  <a:close/>
                </a:path>
              </a:pathLst>
            </a:custGeom>
            <a:ln w="2857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80076" y="3616451"/>
              <a:ext cx="822960" cy="104698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165725" y="3602100"/>
              <a:ext cx="851535" cy="1075690"/>
            </a:xfrm>
            <a:custGeom>
              <a:avLst/>
              <a:gdLst/>
              <a:ahLst/>
              <a:cxnLst/>
              <a:rect l="l" t="t" r="r" b="b"/>
              <a:pathLst>
                <a:path w="851535" h="1075689">
                  <a:moveTo>
                    <a:pt x="0" y="1075563"/>
                  </a:moveTo>
                  <a:lnTo>
                    <a:pt x="851535" y="1075563"/>
                  </a:lnTo>
                  <a:lnTo>
                    <a:pt x="851535" y="0"/>
                  </a:lnTo>
                  <a:lnTo>
                    <a:pt x="0" y="0"/>
                  </a:lnTo>
                  <a:lnTo>
                    <a:pt x="0" y="107556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6248717" y="2290889"/>
            <a:ext cx="880110" cy="1108710"/>
            <a:chOff x="6248717" y="2290889"/>
            <a:chExt cx="880110" cy="1108710"/>
          </a:xfrm>
        </p:grpSpPr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77355" y="2319527"/>
              <a:ext cx="822959" cy="105156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263004" y="2305176"/>
              <a:ext cx="851535" cy="1080135"/>
            </a:xfrm>
            <a:custGeom>
              <a:avLst/>
              <a:gdLst/>
              <a:ahLst/>
              <a:cxnLst/>
              <a:rect l="l" t="t" r="r" b="b"/>
              <a:pathLst>
                <a:path w="851534" h="1080135">
                  <a:moveTo>
                    <a:pt x="0" y="1080135"/>
                  </a:moveTo>
                  <a:lnTo>
                    <a:pt x="851534" y="1080135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80135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6254813" y="4922901"/>
            <a:ext cx="880110" cy="1089025"/>
            <a:chOff x="6254813" y="4922901"/>
            <a:chExt cx="880110" cy="1089025"/>
          </a:xfrm>
        </p:grpSpPr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3452" y="4951476"/>
              <a:ext cx="822959" cy="103174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269101" y="4937188"/>
              <a:ext cx="851535" cy="1060450"/>
            </a:xfrm>
            <a:custGeom>
              <a:avLst/>
              <a:gdLst/>
              <a:ahLst/>
              <a:cxnLst/>
              <a:rect l="l" t="t" r="r" b="b"/>
              <a:pathLst>
                <a:path w="851534" h="1060450">
                  <a:moveTo>
                    <a:pt x="0" y="1060323"/>
                  </a:moveTo>
                  <a:lnTo>
                    <a:pt x="851534" y="1060323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6032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6248717" y="3586289"/>
            <a:ext cx="880110" cy="1106170"/>
            <a:chOff x="6248717" y="3586289"/>
            <a:chExt cx="880110" cy="1106170"/>
          </a:xfrm>
        </p:grpSpPr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77355" y="3614928"/>
              <a:ext cx="822959" cy="104851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263004" y="3600577"/>
              <a:ext cx="851535" cy="1077595"/>
            </a:xfrm>
            <a:custGeom>
              <a:avLst/>
              <a:gdLst/>
              <a:ahLst/>
              <a:cxnLst/>
              <a:rect l="l" t="t" r="r" b="b"/>
              <a:pathLst>
                <a:path w="851534" h="1077595">
                  <a:moveTo>
                    <a:pt x="0" y="1077087"/>
                  </a:moveTo>
                  <a:lnTo>
                    <a:pt x="851534" y="1077087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7708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7349045" y="4922901"/>
            <a:ext cx="880110" cy="1089025"/>
            <a:chOff x="7349045" y="4922901"/>
            <a:chExt cx="880110" cy="1089025"/>
          </a:xfrm>
        </p:grpSpPr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77683" y="4951476"/>
              <a:ext cx="822959" cy="103174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363332" y="4937188"/>
              <a:ext cx="851535" cy="1060450"/>
            </a:xfrm>
            <a:custGeom>
              <a:avLst/>
              <a:gdLst/>
              <a:ahLst/>
              <a:cxnLst/>
              <a:rect l="l" t="t" r="r" b="b"/>
              <a:pathLst>
                <a:path w="851534" h="1060450">
                  <a:moveTo>
                    <a:pt x="0" y="1060323"/>
                  </a:moveTo>
                  <a:lnTo>
                    <a:pt x="851534" y="1060323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6032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7344473" y="3586289"/>
            <a:ext cx="880110" cy="1106170"/>
            <a:chOff x="7344473" y="3586289"/>
            <a:chExt cx="880110" cy="1106170"/>
          </a:xfrm>
        </p:grpSpPr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73111" y="3614928"/>
              <a:ext cx="822959" cy="104851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358760" y="3600577"/>
              <a:ext cx="851535" cy="1077595"/>
            </a:xfrm>
            <a:custGeom>
              <a:avLst/>
              <a:gdLst/>
              <a:ahLst/>
              <a:cxnLst/>
              <a:rect l="l" t="t" r="r" b="b"/>
              <a:pathLst>
                <a:path w="851534" h="1077595">
                  <a:moveTo>
                    <a:pt x="0" y="1077087"/>
                  </a:moveTo>
                  <a:lnTo>
                    <a:pt x="851534" y="1077087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7708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7344473" y="2294064"/>
            <a:ext cx="880110" cy="1102995"/>
            <a:chOff x="7344473" y="2294064"/>
            <a:chExt cx="880110" cy="1102995"/>
          </a:xfrm>
        </p:grpSpPr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73111" y="2322575"/>
              <a:ext cx="822959" cy="104546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358760" y="2308351"/>
              <a:ext cx="851535" cy="1074420"/>
            </a:xfrm>
            <a:custGeom>
              <a:avLst/>
              <a:gdLst/>
              <a:ahLst/>
              <a:cxnLst/>
              <a:rect l="l" t="t" r="r" b="b"/>
              <a:pathLst>
                <a:path w="851534" h="1074420">
                  <a:moveTo>
                    <a:pt x="0" y="1074039"/>
                  </a:moveTo>
                  <a:lnTo>
                    <a:pt x="851534" y="1074039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740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8443277" y="4922901"/>
            <a:ext cx="880110" cy="1089025"/>
            <a:chOff x="8443277" y="4922901"/>
            <a:chExt cx="880110" cy="1089025"/>
          </a:xfrm>
        </p:grpSpPr>
        <p:pic>
          <p:nvPicPr>
            <p:cNvPr id="64" name="object 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71916" y="4951476"/>
              <a:ext cx="822959" cy="1031748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8457565" y="4937188"/>
              <a:ext cx="851535" cy="1060450"/>
            </a:xfrm>
            <a:custGeom>
              <a:avLst/>
              <a:gdLst/>
              <a:ahLst/>
              <a:cxnLst/>
              <a:rect l="l" t="t" r="r" b="b"/>
              <a:pathLst>
                <a:path w="851534" h="1060450">
                  <a:moveTo>
                    <a:pt x="0" y="1060323"/>
                  </a:moveTo>
                  <a:lnTo>
                    <a:pt x="851534" y="1060323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6032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8440229" y="3587813"/>
            <a:ext cx="880110" cy="1104265"/>
            <a:chOff x="8440229" y="3587813"/>
            <a:chExt cx="880110" cy="1104265"/>
          </a:xfrm>
        </p:grpSpPr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68868" y="3616452"/>
              <a:ext cx="822959" cy="104698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8454517" y="3602101"/>
              <a:ext cx="851535" cy="1075690"/>
            </a:xfrm>
            <a:custGeom>
              <a:avLst/>
              <a:gdLst/>
              <a:ahLst/>
              <a:cxnLst/>
              <a:rect l="l" t="t" r="r" b="b"/>
              <a:pathLst>
                <a:path w="851534" h="1075689">
                  <a:moveTo>
                    <a:pt x="0" y="1075563"/>
                  </a:moveTo>
                  <a:lnTo>
                    <a:pt x="851534" y="1075563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75563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9535985" y="3587813"/>
            <a:ext cx="880110" cy="1104265"/>
            <a:chOff x="9535985" y="3587813"/>
            <a:chExt cx="880110" cy="1104265"/>
          </a:xfrm>
        </p:grpSpPr>
        <p:pic>
          <p:nvPicPr>
            <p:cNvPr id="70" name="object 7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64623" y="3616452"/>
              <a:ext cx="822959" cy="104698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9550272" y="3602101"/>
              <a:ext cx="851535" cy="1075690"/>
            </a:xfrm>
            <a:custGeom>
              <a:avLst/>
              <a:gdLst/>
              <a:ahLst/>
              <a:cxnLst/>
              <a:rect l="l" t="t" r="r" b="b"/>
              <a:pathLst>
                <a:path w="851534" h="1075689">
                  <a:moveTo>
                    <a:pt x="0" y="1075563"/>
                  </a:moveTo>
                  <a:lnTo>
                    <a:pt x="851534" y="1075563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75563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8440229" y="2294064"/>
            <a:ext cx="880110" cy="1102995"/>
            <a:chOff x="8440229" y="2294064"/>
            <a:chExt cx="880110" cy="1102995"/>
          </a:xfrm>
        </p:grpSpPr>
        <p:pic>
          <p:nvPicPr>
            <p:cNvPr id="73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68868" y="2322575"/>
              <a:ext cx="822959" cy="104546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8454517" y="2308351"/>
              <a:ext cx="851535" cy="1074420"/>
            </a:xfrm>
            <a:custGeom>
              <a:avLst/>
              <a:gdLst/>
              <a:ahLst/>
              <a:cxnLst/>
              <a:rect l="l" t="t" r="r" b="b"/>
              <a:pathLst>
                <a:path w="851534" h="1074420">
                  <a:moveTo>
                    <a:pt x="0" y="1074039"/>
                  </a:moveTo>
                  <a:lnTo>
                    <a:pt x="851534" y="1074039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740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9535985" y="2296985"/>
            <a:ext cx="880110" cy="1096645"/>
            <a:chOff x="9535985" y="2296985"/>
            <a:chExt cx="880110" cy="1096645"/>
          </a:xfrm>
        </p:grpSpPr>
        <p:pic>
          <p:nvPicPr>
            <p:cNvPr id="76" name="object 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64623" y="2325624"/>
              <a:ext cx="822959" cy="103936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9550272" y="2311273"/>
              <a:ext cx="851535" cy="1068070"/>
            </a:xfrm>
            <a:custGeom>
              <a:avLst/>
              <a:gdLst/>
              <a:ahLst/>
              <a:cxnLst/>
              <a:rect l="l" t="t" r="r" b="b"/>
              <a:pathLst>
                <a:path w="851534" h="1068070">
                  <a:moveTo>
                    <a:pt x="0" y="1067942"/>
                  </a:moveTo>
                  <a:lnTo>
                    <a:pt x="851534" y="1067942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67942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9537509" y="4953380"/>
            <a:ext cx="880110" cy="1029969"/>
            <a:chOff x="9537509" y="4953380"/>
            <a:chExt cx="880110" cy="1029969"/>
          </a:xfrm>
        </p:grpSpPr>
        <p:pic>
          <p:nvPicPr>
            <p:cNvPr id="79" name="object 7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66147" y="4981955"/>
              <a:ext cx="822959" cy="97231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9551796" y="4967668"/>
              <a:ext cx="851535" cy="1001394"/>
            </a:xfrm>
            <a:custGeom>
              <a:avLst/>
              <a:gdLst/>
              <a:ahLst/>
              <a:cxnLst/>
              <a:rect l="l" t="t" r="r" b="b"/>
              <a:pathLst>
                <a:path w="851534" h="1001395">
                  <a:moveTo>
                    <a:pt x="0" y="1000887"/>
                  </a:moveTo>
                  <a:lnTo>
                    <a:pt x="851534" y="1000887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00887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10631741" y="2296985"/>
            <a:ext cx="880110" cy="1096645"/>
            <a:chOff x="10631741" y="2296985"/>
            <a:chExt cx="880110" cy="1096645"/>
          </a:xfrm>
        </p:grpSpPr>
        <p:pic>
          <p:nvPicPr>
            <p:cNvPr id="82" name="object 8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60380" y="2325624"/>
              <a:ext cx="822959" cy="1039367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0646029" y="2311273"/>
              <a:ext cx="851535" cy="1068070"/>
            </a:xfrm>
            <a:custGeom>
              <a:avLst/>
              <a:gdLst/>
              <a:ahLst/>
              <a:cxnLst/>
              <a:rect l="l" t="t" r="r" b="b"/>
              <a:pathLst>
                <a:path w="851534" h="1068070">
                  <a:moveTo>
                    <a:pt x="0" y="1067942"/>
                  </a:moveTo>
                  <a:lnTo>
                    <a:pt x="851534" y="1067942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67942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10631741" y="4953380"/>
            <a:ext cx="880110" cy="1029969"/>
            <a:chOff x="10631741" y="4953380"/>
            <a:chExt cx="880110" cy="1029969"/>
          </a:xfrm>
        </p:grpSpPr>
        <p:pic>
          <p:nvPicPr>
            <p:cNvPr id="85" name="object 8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60380" y="4981955"/>
              <a:ext cx="822959" cy="972312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0646029" y="4967668"/>
              <a:ext cx="851535" cy="1001394"/>
            </a:xfrm>
            <a:custGeom>
              <a:avLst/>
              <a:gdLst/>
              <a:ahLst/>
              <a:cxnLst/>
              <a:rect l="l" t="t" r="r" b="b"/>
              <a:pathLst>
                <a:path w="851534" h="1001395">
                  <a:moveTo>
                    <a:pt x="0" y="1000887"/>
                  </a:moveTo>
                  <a:lnTo>
                    <a:pt x="851534" y="1000887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00887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10631741" y="3580193"/>
            <a:ext cx="880110" cy="1119505"/>
            <a:chOff x="10631741" y="3580193"/>
            <a:chExt cx="880110" cy="1119505"/>
          </a:xfrm>
        </p:grpSpPr>
        <p:pic>
          <p:nvPicPr>
            <p:cNvPr id="88" name="object 8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60380" y="3620960"/>
              <a:ext cx="822959" cy="1050099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0646029" y="3594480"/>
              <a:ext cx="851535" cy="1090930"/>
            </a:xfrm>
            <a:custGeom>
              <a:avLst/>
              <a:gdLst/>
              <a:ahLst/>
              <a:cxnLst/>
              <a:rect l="l" t="t" r="r" b="b"/>
              <a:pathLst>
                <a:path w="851534" h="1090929">
                  <a:moveTo>
                    <a:pt x="0" y="1090803"/>
                  </a:moveTo>
                  <a:lnTo>
                    <a:pt x="851534" y="1090803"/>
                  </a:lnTo>
                  <a:lnTo>
                    <a:pt x="851534" y="0"/>
                  </a:lnTo>
                  <a:lnTo>
                    <a:pt x="0" y="0"/>
                  </a:lnTo>
                  <a:lnTo>
                    <a:pt x="0" y="1090803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0" name="object 90"/>
          <p:cNvGraphicFramePr>
            <a:graphicFrameLocks noGrp="1"/>
          </p:cNvGraphicFramePr>
          <p:nvPr/>
        </p:nvGraphicFramePr>
        <p:xfrm>
          <a:off x="916787" y="1471422"/>
          <a:ext cx="10565130" cy="842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2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28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5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40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b="1" spc="-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2005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b="1" spc="-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2007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755"/>
                        </a:lnSpc>
                        <a:spcBef>
                          <a:spcPts val="265"/>
                        </a:spcBef>
                      </a:pPr>
                      <a:r>
                        <a:rPr sz="1500" b="1" spc="-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2009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ts val="1755"/>
                        </a:lnSpc>
                        <a:spcBef>
                          <a:spcPts val="265"/>
                        </a:spcBef>
                      </a:pPr>
                      <a:r>
                        <a:rPr sz="1500" b="1" spc="-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2011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T w="28575">
                      <a:solidFill>
                        <a:srgbClr val="9985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755"/>
                        </a:lnSpc>
                        <a:spcBef>
                          <a:spcPts val="265"/>
                        </a:spcBef>
                      </a:pPr>
                      <a:r>
                        <a:rPr sz="1500" b="1" spc="-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2013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T w="28575">
                      <a:solidFill>
                        <a:srgbClr val="9985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b="1" spc="-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745"/>
                        </a:lnSpc>
                        <a:spcBef>
                          <a:spcPts val="275"/>
                        </a:spcBef>
                      </a:pPr>
                      <a:r>
                        <a:rPr sz="1500" b="1" spc="-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b="1" spc="-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1680"/>
                        </a:lnSpc>
                        <a:spcBef>
                          <a:spcPts val="340"/>
                        </a:spcBef>
                      </a:pPr>
                      <a:r>
                        <a:rPr sz="1500" b="1" spc="-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216535" algn="ctr">
                        <a:lnSpc>
                          <a:spcPts val="1680"/>
                        </a:lnSpc>
                        <a:spcBef>
                          <a:spcPts val="340"/>
                        </a:spcBef>
                      </a:pPr>
                      <a:r>
                        <a:rPr sz="1500" b="1" spc="-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31750">
                        <a:lnSpc>
                          <a:spcPts val="1295"/>
                        </a:lnSpc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President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375"/>
                        </a:lnSpc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President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1340"/>
                        </a:lnSpc>
                        <a:spcBef>
                          <a:spcPts val="35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President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340"/>
                        </a:lnSpc>
                        <a:spcBef>
                          <a:spcPts val="35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President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340"/>
                        </a:lnSpc>
                        <a:spcBef>
                          <a:spcPts val="35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President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375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President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33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President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1375"/>
                        </a:lnSpc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President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1265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President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215900" algn="ctr">
                        <a:lnSpc>
                          <a:spcPts val="1265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President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36525">
                        <a:lnSpc>
                          <a:spcPts val="1260"/>
                        </a:lnSpc>
                      </a:pPr>
                      <a:r>
                        <a:rPr sz="12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House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345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House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House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House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House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1345"/>
                        </a:lnSpc>
                      </a:pPr>
                      <a:r>
                        <a:rPr sz="12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House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30"/>
                        </a:lnSpc>
                        <a:spcBef>
                          <a:spcPts val="10"/>
                        </a:spcBef>
                      </a:pPr>
                      <a:r>
                        <a:rPr sz="12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House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1345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House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265"/>
                        </a:lnSpc>
                        <a:spcBef>
                          <a:spcPts val="75"/>
                        </a:spcBef>
                      </a:pPr>
                      <a:r>
                        <a:rPr sz="1200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House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214629" algn="ctr">
                        <a:lnSpc>
                          <a:spcPts val="1265"/>
                        </a:lnSpc>
                        <a:spcBef>
                          <a:spcPts val="75"/>
                        </a:spcBef>
                      </a:pPr>
                      <a:r>
                        <a:rPr sz="12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House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116839">
                        <a:lnSpc>
                          <a:spcPts val="1260"/>
                        </a:lnSpc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Senate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385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Senate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Senate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Senate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Senate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360"/>
                        </a:lnSpc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Senate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Senate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1360"/>
                        </a:lnSpc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Senate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1430"/>
                        </a:lnSpc>
                        <a:spcBef>
                          <a:spcPts val="7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Senate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215900" algn="ctr">
                        <a:lnSpc>
                          <a:spcPts val="1430"/>
                        </a:lnSpc>
                        <a:spcBef>
                          <a:spcPts val="7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Senate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" name="object 91"/>
          <p:cNvSpPr/>
          <p:nvPr/>
        </p:nvSpPr>
        <p:spPr>
          <a:xfrm>
            <a:off x="3922014" y="1471422"/>
            <a:ext cx="2231390" cy="4678680"/>
          </a:xfrm>
          <a:custGeom>
            <a:avLst/>
            <a:gdLst/>
            <a:ahLst/>
            <a:cxnLst/>
            <a:rect l="l" t="t" r="r" b="b"/>
            <a:pathLst>
              <a:path w="2231390" h="4678680">
                <a:moveTo>
                  <a:pt x="0" y="4678680"/>
                </a:moveTo>
                <a:lnTo>
                  <a:pt x="2231136" y="4678680"/>
                </a:lnTo>
                <a:lnTo>
                  <a:pt x="2231136" y="0"/>
                </a:lnTo>
                <a:lnTo>
                  <a:pt x="0" y="0"/>
                </a:lnTo>
                <a:lnTo>
                  <a:pt x="0" y="4678680"/>
                </a:lnTo>
                <a:close/>
              </a:path>
            </a:pathLst>
          </a:custGeom>
          <a:ln w="28574">
            <a:solidFill>
              <a:srgbClr val="9985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380" y="1208989"/>
            <a:ext cx="5969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0" dirty="0">
                <a:solidFill>
                  <a:srgbClr val="5388B6"/>
                </a:solidFill>
                <a:latin typeface="Calibri"/>
                <a:cs typeface="Calibri"/>
              </a:rPr>
              <a:t>A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POTENTIAL</a:t>
            </a:r>
            <a:r>
              <a:rPr sz="16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RECESSION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WILL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BE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5388B6"/>
                </a:solidFill>
                <a:latin typeface="Calibri"/>
                <a:cs typeface="Calibri"/>
              </a:rPr>
              <a:t>A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KEY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STORY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2024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ELECTION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69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THE</a:t>
            </a:r>
            <a:r>
              <a:rPr spc="10" dirty="0"/>
              <a:t> </a:t>
            </a:r>
            <a:r>
              <a:rPr dirty="0"/>
              <a:t>ECONOMY</a:t>
            </a:r>
            <a:r>
              <a:rPr spc="5" dirty="0"/>
              <a:t> </a:t>
            </a:r>
            <a:r>
              <a:rPr spc="95" dirty="0"/>
              <a:t>IS</a:t>
            </a:r>
            <a:r>
              <a:rPr spc="5" dirty="0"/>
              <a:t> </a:t>
            </a:r>
            <a:r>
              <a:rPr spc="-70" dirty="0"/>
              <a:t>A</a:t>
            </a:r>
            <a:r>
              <a:rPr spc="10" dirty="0"/>
              <a:t> </a:t>
            </a:r>
            <a:r>
              <a:rPr dirty="0"/>
              <a:t>MAJOR</a:t>
            </a:r>
            <a:r>
              <a:rPr spc="10" dirty="0"/>
              <a:t> </a:t>
            </a:r>
            <a:r>
              <a:rPr dirty="0"/>
              <a:t>DRIVER</a:t>
            </a:r>
            <a:r>
              <a:rPr spc="5" dirty="0"/>
              <a:t> </a:t>
            </a:r>
            <a:r>
              <a:rPr spc="60" dirty="0"/>
              <a:t>OF</a:t>
            </a:r>
            <a:r>
              <a:rPr spc="-15" dirty="0"/>
              <a:t> </a:t>
            </a:r>
            <a:r>
              <a:rPr spc="80" dirty="0"/>
              <a:t>ELECTION</a:t>
            </a:r>
            <a:r>
              <a:rPr spc="20" dirty="0"/>
              <a:t> </a:t>
            </a:r>
            <a:r>
              <a:rPr spc="-10" dirty="0"/>
              <a:t>OUTCOMES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71764" y="6025083"/>
            <a:ext cx="3087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2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ABC</a:t>
            </a:r>
            <a:r>
              <a:rPr sz="1000" spc="3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News/Washington</a:t>
            </a:r>
            <a:r>
              <a:rPr sz="1000" spc="6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Post, Data</a:t>
            </a:r>
            <a:r>
              <a:rPr sz="1000" spc="1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9/26/2023.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28658" y="1702384"/>
            <a:ext cx="2270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“It’s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Economy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Stupid!”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0111" y="1655191"/>
            <a:ext cx="2348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Two</a:t>
            </a:r>
            <a:r>
              <a:rPr sz="1600" spc="1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Unpopular</a:t>
            </a:r>
            <a:r>
              <a:rPr sz="1600" spc="1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Candidates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1980" y="2031301"/>
            <a:ext cx="3351529" cy="2943225"/>
            <a:chOff x="601980" y="2031301"/>
            <a:chExt cx="3351529" cy="2943225"/>
          </a:xfrm>
        </p:grpSpPr>
        <p:sp>
          <p:nvSpPr>
            <p:cNvPr id="8" name="object 8"/>
            <p:cNvSpPr/>
            <p:nvPr/>
          </p:nvSpPr>
          <p:spPr>
            <a:xfrm>
              <a:off x="763524" y="2231136"/>
              <a:ext cx="105410" cy="294640"/>
            </a:xfrm>
            <a:custGeom>
              <a:avLst/>
              <a:gdLst/>
              <a:ahLst/>
              <a:cxnLst/>
              <a:rect l="l" t="t" r="r" b="b"/>
              <a:pathLst>
                <a:path w="105409" h="294639">
                  <a:moveTo>
                    <a:pt x="105156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05156" y="294131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7636" y="2525268"/>
              <a:ext cx="105410" cy="977265"/>
            </a:xfrm>
            <a:custGeom>
              <a:avLst/>
              <a:gdLst/>
              <a:ahLst/>
              <a:cxnLst/>
              <a:rect l="l" t="t" r="r" b="b"/>
              <a:pathLst>
                <a:path w="105409" h="977264">
                  <a:moveTo>
                    <a:pt x="105155" y="0"/>
                  </a:moveTo>
                  <a:lnTo>
                    <a:pt x="0" y="0"/>
                  </a:lnTo>
                  <a:lnTo>
                    <a:pt x="0" y="976884"/>
                  </a:lnTo>
                  <a:lnTo>
                    <a:pt x="105155" y="976884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34440" y="2525268"/>
              <a:ext cx="106680" cy="1074420"/>
            </a:xfrm>
            <a:custGeom>
              <a:avLst/>
              <a:gdLst/>
              <a:ahLst/>
              <a:cxnLst/>
              <a:rect l="l" t="t" r="r" b="b"/>
              <a:pathLst>
                <a:path w="106680" h="1074420">
                  <a:moveTo>
                    <a:pt x="106679" y="0"/>
                  </a:moveTo>
                  <a:lnTo>
                    <a:pt x="0" y="0"/>
                  </a:lnTo>
                  <a:lnTo>
                    <a:pt x="0" y="1074420"/>
                  </a:lnTo>
                  <a:lnTo>
                    <a:pt x="106679" y="1074420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68552" y="2525268"/>
              <a:ext cx="106680" cy="1271270"/>
            </a:xfrm>
            <a:custGeom>
              <a:avLst/>
              <a:gdLst/>
              <a:ahLst/>
              <a:cxnLst/>
              <a:rect l="l" t="t" r="r" b="b"/>
              <a:pathLst>
                <a:path w="106680" h="1271270">
                  <a:moveTo>
                    <a:pt x="106679" y="0"/>
                  </a:moveTo>
                  <a:lnTo>
                    <a:pt x="0" y="0"/>
                  </a:lnTo>
                  <a:lnTo>
                    <a:pt x="0" y="1271016"/>
                  </a:lnTo>
                  <a:lnTo>
                    <a:pt x="106679" y="1271016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06880" y="2525268"/>
              <a:ext cx="105410" cy="1466215"/>
            </a:xfrm>
            <a:custGeom>
              <a:avLst/>
              <a:gdLst/>
              <a:ahLst/>
              <a:cxnLst/>
              <a:rect l="l" t="t" r="r" b="b"/>
              <a:pathLst>
                <a:path w="105410" h="1466214">
                  <a:moveTo>
                    <a:pt x="105156" y="0"/>
                  </a:moveTo>
                  <a:lnTo>
                    <a:pt x="0" y="0"/>
                  </a:lnTo>
                  <a:lnTo>
                    <a:pt x="0" y="1466088"/>
                  </a:lnTo>
                  <a:lnTo>
                    <a:pt x="105156" y="1466088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40991" y="2525268"/>
              <a:ext cx="105410" cy="1369060"/>
            </a:xfrm>
            <a:custGeom>
              <a:avLst/>
              <a:gdLst/>
              <a:ahLst/>
              <a:cxnLst/>
              <a:rect l="l" t="t" r="r" b="b"/>
              <a:pathLst>
                <a:path w="105410" h="1369060">
                  <a:moveTo>
                    <a:pt x="10515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5156" y="1368552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77796" y="2525268"/>
              <a:ext cx="106680" cy="782320"/>
            </a:xfrm>
            <a:custGeom>
              <a:avLst/>
              <a:gdLst/>
              <a:ahLst/>
              <a:cxnLst/>
              <a:rect l="l" t="t" r="r" b="b"/>
              <a:pathLst>
                <a:path w="106680" h="782320">
                  <a:moveTo>
                    <a:pt x="106680" y="0"/>
                  </a:moveTo>
                  <a:lnTo>
                    <a:pt x="0" y="0"/>
                  </a:lnTo>
                  <a:lnTo>
                    <a:pt x="0" y="781812"/>
                  </a:lnTo>
                  <a:lnTo>
                    <a:pt x="106680" y="781812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11908" y="2525268"/>
              <a:ext cx="106680" cy="1858010"/>
            </a:xfrm>
            <a:custGeom>
              <a:avLst/>
              <a:gdLst/>
              <a:ahLst/>
              <a:cxnLst/>
              <a:rect l="l" t="t" r="r" b="b"/>
              <a:pathLst>
                <a:path w="106680" h="1858010">
                  <a:moveTo>
                    <a:pt x="106680" y="0"/>
                  </a:moveTo>
                  <a:lnTo>
                    <a:pt x="0" y="0"/>
                  </a:lnTo>
                  <a:lnTo>
                    <a:pt x="0" y="1857756"/>
                  </a:lnTo>
                  <a:lnTo>
                    <a:pt x="106680" y="1857756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50236" y="2525268"/>
              <a:ext cx="105410" cy="1074420"/>
            </a:xfrm>
            <a:custGeom>
              <a:avLst/>
              <a:gdLst/>
              <a:ahLst/>
              <a:cxnLst/>
              <a:rect l="l" t="t" r="r" b="b"/>
              <a:pathLst>
                <a:path w="105410" h="1074420">
                  <a:moveTo>
                    <a:pt x="105156" y="0"/>
                  </a:moveTo>
                  <a:lnTo>
                    <a:pt x="0" y="0"/>
                  </a:lnTo>
                  <a:lnTo>
                    <a:pt x="0" y="1074420"/>
                  </a:lnTo>
                  <a:lnTo>
                    <a:pt x="105156" y="1074420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84347" y="2525268"/>
              <a:ext cx="105410" cy="2247900"/>
            </a:xfrm>
            <a:custGeom>
              <a:avLst/>
              <a:gdLst/>
              <a:ahLst/>
              <a:cxnLst/>
              <a:rect l="l" t="t" r="r" b="b"/>
              <a:pathLst>
                <a:path w="105410" h="2247900">
                  <a:moveTo>
                    <a:pt x="105156" y="0"/>
                  </a:moveTo>
                  <a:lnTo>
                    <a:pt x="0" y="0"/>
                  </a:lnTo>
                  <a:lnTo>
                    <a:pt x="0" y="2247900"/>
                  </a:lnTo>
                  <a:lnTo>
                    <a:pt x="105156" y="2247900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21152" y="2525268"/>
              <a:ext cx="106680" cy="1564005"/>
            </a:xfrm>
            <a:custGeom>
              <a:avLst/>
              <a:gdLst/>
              <a:ahLst/>
              <a:cxnLst/>
              <a:rect l="l" t="t" r="r" b="b"/>
              <a:pathLst>
                <a:path w="106680" h="1564004">
                  <a:moveTo>
                    <a:pt x="106680" y="0"/>
                  </a:moveTo>
                  <a:lnTo>
                    <a:pt x="0" y="0"/>
                  </a:lnTo>
                  <a:lnTo>
                    <a:pt x="0" y="1563624"/>
                  </a:lnTo>
                  <a:lnTo>
                    <a:pt x="106680" y="1563624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56787" y="2525268"/>
              <a:ext cx="105410" cy="1758950"/>
            </a:xfrm>
            <a:custGeom>
              <a:avLst/>
              <a:gdLst/>
              <a:ahLst/>
              <a:cxnLst/>
              <a:rect l="l" t="t" r="r" b="b"/>
              <a:pathLst>
                <a:path w="105410" h="1758950">
                  <a:moveTo>
                    <a:pt x="105156" y="0"/>
                  </a:moveTo>
                  <a:lnTo>
                    <a:pt x="0" y="0"/>
                  </a:lnTo>
                  <a:lnTo>
                    <a:pt x="0" y="1758696"/>
                  </a:lnTo>
                  <a:lnTo>
                    <a:pt x="105156" y="1758696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93591" y="2525268"/>
              <a:ext cx="105410" cy="1858010"/>
            </a:xfrm>
            <a:custGeom>
              <a:avLst/>
              <a:gdLst/>
              <a:ahLst/>
              <a:cxnLst/>
              <a:rect l="l" t="t" r="r" b="b"/>
              <a:pathLst>
                <a:path w="105410" h="1858010">
                  <a:moveTo>
                    <a:pt x="105156" y="0"/>
                  </a:moveTo>
                  <a:lnTo>
                    <a:pt x="0" y="0"/>
                  </a:lnTo>
                  <a:lnTo>
                    <a:pt x="0" y="1857756"/>
                  </a:lnTo>
                  <a:lnTo>
                    <a:pt x="105156" y="1857756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27703" y="2525268"/>
              <a:ext cx="105410" cy="1858010"/>
            </a:xfrm>
            <a:custGeom>
              <a:avLst/>
              <a:gdLst/>
              <a:ahLst/>
              <a:cxnLst/>
              <a:rect l="l" t="t" r="r" b="b"/>
              <a:pathLst>
                <a:path w="105410" h="1858010">
                  <a:moveTo>
                    <a:pt x="105156" y="0"/>
                  </a:moveTo>
                  <a:lnTo>
                    <a:pt x="0" y="0"/>
                  </a:lnTo>
                  <a:lnTo>
                    <a:pt x="0" y="1857756"/>
                  </a:lnTo>
                  <a:lnTo>
                    <a:pt x="105156" y="1857756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1980" y="2036064"/>
              <a:ext cx="45720" cy="2933700"/>
            </a:xfrm>
            <a:custGeom>
              <a:avLst/>
              <a:gdLst/>
              <a:ahLst/>
              <a:cxnLst/>
              <a:rect l="l" t="t" r="r" b="b"/>
              <a:pathLst>
                <a:path w="45720" h="2933700">
                  <a:moveTo>
                    <a:pt x="45720" y="2933700"/>
                  </a:moveTo>
                  <a:lnTo>
                    <a:pt x="45720" y="0"/>
                  </a:lnTo>
                </a:path>
                <a:path w="45720" h="2933700">
                  <a:moveTo>
                    <a:pt x="0" y="2933700"/>
                  </a:moveTo>
                  <a:lnTo>
                    <a:pt x="45720" y="2933700"/>
                  </a:lnTo>
                </a:path>
                <a:path w="45720" h="2933700">
                  <a:moveTo>
                    <a:pt x="0" y="2444496"/>
                  </a:moveTo>
                  <a:lnTo>
                    <a:pt x="45720" y="2444496"/>
                  </a:lnTo>
                </a:path>
                <a:path w="45720" h="2933700">
                  <a:moveTo>
                    <a:pt x="0" y="1955292"/>
                  </a:moveTo>
                  <a:lnTo>
                    <a:pt x="45720" y="1955292"/>
                  </a:lnTo>
                </a:path>
                <a:path w="45720" h="2933700">
                  <a:moveTo>
                    <a:pt x="0" y="1466088"/>
                  </a:moveTo>
                  <a:lnTo>
                    <a:pt x="45720" y="1466088"/>
                  </a:lnTo>
                </a:path>
                <a:path w="45720" h="2933700">
                  <a:moveTo>
                    <a:pt x="0" y="978408"/>
                  </a:moveTo>
                  <a:lnTo>
                    <a:pt x="45720" y="978408"/>
                  </a:lnTo>
                </a:path>
                <a:path w="45720" h="2933700">
                  <a:moveTo>
                    <a:pt x="0" y="489203"/>
                  </a:moveTo>
                  <a:lnTo>
                    <a:pt x="45720" y="489203"/>
                  </a:lnTo>
                </a:path>
                <a:path w="45720" h="293370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7700" y="2525268"/>
              <a:ext cx="3301365" cy="45720"/>
            </a:xfrm>
            <a:custGeom>
              <a:avLst/>
              <a:gdLst/>
              <a:ahLst/>
              <a:cxnLst/>
              <a:rect l="l" t="t" r="r" b="b"/>
              <a:pathLst>
                <a:path w="3301365" h="45719">
                  <a:moveTo>
                    <a:pt x="0" y="0"/>
                  </a:moveTo>
                  <a:lnTo>
                    <a:pt x="3300984" y="0"/>
                  </a:lnTo>
                </a:path>
                <a:path w="3301365" h="45719">
                  <a:moveTo>
                    <a:pt x="0" y="0"/>
                  </a:moveTo>
                  <a:lnTo>
                    <a:pt x="0" y="45720"/>
                  </a:lnTo>
                </a:path>
                <a:path w="3301365" h="45719">
                  <a:moveTo>
                    <a:pt x="470916" y="0"/>
                  </a:moveTo>
                  <a:lnTo>
                    <a:pt x="470916" y="45720"/>
                  </a:lnTo>
                </a:path>
                <a:path w="3301365" h="45719">
                  <a:moveTo>
                    <a:pt x="943356" y="0"/>
                  </a:moveTo>
                  <a:lnTo>
                    <a:pt x="943356" y="45720"/>
                  </a:lnTo>
                </a:path>
                <a:path w="3301365" h="45719">
                  <a:moveTo>
                    <a:pt x="1414272" y="0"/>
                  </a:moveTo>
                  <a:lnTo>
                    <a:pt x="1414272" y="45720"/>
                  </a:lnTo>
                </a:path>
                <a:path w="3301365" h="45719">
                  <a:moveTo>
                    <a:pt x="1886712" y="0"/>
                  </a:moveTo>
                  <a:lnTo>
                    <a:pt x="1886712" y="45720"/>
                  </a:lnTo>
                </a:path>
                <a:path w="3301365" h="45719">
                  <a:moveTo>
                    <a:pt x="2357628" y="0"/>
                  </a:moveTo>
                  <a:lnTo>
                    <a:pt x="2357628" y="45720"/>
                  </a:lnTo>
                </a:path>
                <a:path w="3301365" h="45719">
                  <a:moveTo>
                    <a:pt x="2830067" y="0"/>
                  </a:moveTo>
                  <a:lnTo>
                    <a:pt x="2830067" y="45720"/>
                  </a:lnTo>
                </a:path>
                <a:path w="3301365" h="45719">
                  <a:moveTo>
                    <a:pt x="3300984" y="0"/>
                  </a:moveTo>
                  <a:lnTo>
                    <a:pt x="3300984" y="45720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74293" y="2017014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676D70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00403" y="3644010"/>
            <a:ext cx="173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676D70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676D70"/>
                </a:solidFill>
                <a:latin typeface="Calibri"/>
                <a:cs typeface="Calibri"/>
              </a:rPr>
              <a:t>11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72208" y="4035044"/>
            <a:ext cx="173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676D70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676D70"/>
                </a:solidFill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72970" y="3350767"/>
            <a:ext cx="117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676D70"/>
                </a:solidFill>
                <a:latin typeface="Calibri"/>
                <a:cs typeface="Calibri"/>
              </a:rPr>
              <a:t>-</a:t>
            </a:r>
            <a:r>
              <a:rPr sz="900" spc="-60" dirty="0">
                <a:solidFill>
                  <a:srgbClr val="676D70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15945" y="3644010"/>
            <a:ext cx="173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676D70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676D70"/>
                </a:solidFill>
                <a:latin typeface="Calibri"/>
                <a:cs typeface="Calibri"/>
              </a:rPr>
              <a:t>11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87751" y="4132833"/>
            <a:ext cx="173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676D70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676D70"/>
                </a:solidFill>
                <a:latin typeface="Calibri"/>
                <a:cs typeface="Calibri"/>
              </a:rPr>
              <a:t>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2990" y="3546094"/>
            <a:ext cx="173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676D70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676D70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34769" y="3839717"/>
            <a:ext cx="173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676D70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676D70"/>
                </a:solidFill>
                <a:latin typeface="Calibri"/>
                <a:cs typeface="Calibri"/>
              </a:rPr>
              <a:t>13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06701" y="3936949"/>
            <a:ext cx="17335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676D70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676D70"/>
                </a:solidFill>
                <a:latin typeface="Calibri"/>
                <a:cs typeface="Calibri"/>
              </a:rPr>
              <a:t>14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78507" y="4425772"/>
            <a:ext cx="17335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676D70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676D70"/>
                </a:solidFill>
                <a:latin typeface="Calibri"/>
                <a:cs typeface="Calibri"/>
              </a:rPr>
              <a:t>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22117" y="4328541"/>
            <a:ext cx="173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676D70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676D70"/>
                </a:solidFill>
                <a:latin typeface="Calibri"/>
                <a:cs typeface="Calibri"/>
              </a:rPr>
              <a:t>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59555" y="4425772"/>
            <a:ext cx="3079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676D70"/>
                </a:solidFill>
                <a:latin typeface="Calibri"/>
                <a:cs typeface="Calibri"/>
              </a:rPr>
              <a:t>-</a:t>
            </a:r>
            <a:r>
              <a:rPr sz="900" spc="-55" dirty="0">
                <a:solidFill>
                  <a:srgbClr val="676D70"/>
                </a:solidFill>
                <a:latin typeface="Calibri"/>
                <a:cs typeface="Calibri"/>
              </a:rPr>
              <a:t>19-</a:t>
            </a:r>
            <a:r>
              <a:rPr sz="900" spc="-25" dirty="0">
                <a:solidFill>
                  <a:srgbClr val="676D70"/>
                </a:solidFill>
                <a:latin typeface="Calibri"/>
                <a:cs typeface="Calibri"/>
              </a:rPr>
              <a:t>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94610" y="4742947"/>
            <a:ext cx="353060" cy="49720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685"/>
              </a:spcBef>
            </a:pPr>
            <a:r>
              <a:rPr sz="900" spc="-10" dirty="0">
                <a:solidFill>
                  <a:srgbClr val="676D70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676D70"/>
                </a:solidFill>
                <a:latin typeface="Calibri"/>
                <a:cs typeface="Calibri"/>
              </a:rPr>
              <a:t>23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12/22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8617" y="4857369"/>
            <a:ext cx="20827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8617" y="4368546"/>
            <a:ext cx="20827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8617" y="3879596"/>
            <a:ext cx="20827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8617" y="3390645"/>
            <a:ext cx="20827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8111" y="2901823"/>
            <a:ext cx="1403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50" dirty="0">
                <a:solidFill>
                  <a:srgbClr val="798285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1393" y="2412873"/>
            <a:ext cx="952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1393" y="1924050"/>
            <a:ext cx="952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7237" y="5046090"/>
            <a:ext cx="353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10/20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79067" y="5046090"/>
            <a:ext cx="353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11/21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85289" y="5046090"/>
            <a:ext cx="7550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</a:tabLst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3/22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8/22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00832" y="5046090"/>
            <a:ext cx="2825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4/23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72636" y="5046090"/>
            <a:ext cx="2825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8/23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498091" y="5722620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100584" y="0"/>
                </a:moveTo>
                <a:lnTo>
                  <a:pt x="0" y="0"/>
                </a:lnTo>
                <a:lnTo>
                  <a:pt x="0" y="100583"/>
                </a:lnTo>
                <a:lnTo>
                  <a:pt x="100584" y="100583"/>
                </a:lnTo>
                <a:lnTo>
                  <a:pt x="100584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58567" y="5722620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100583" y="0"/>
                </a:moveTo>
                <a:lnTo>
                  <a:pt x="0" y="0"/>
                </a:lnTo>
                <a:lnTo>
                  <a:pt x="0" y="100583"/>
                </a:lnTo>
                <a:lnTo>
                  <a:pt x="100583" y="100583"/>
                </a:lnTo>
                <a:lnTo>
                  <a:pt x="100583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72820" y="5302203"/>
            <a:ext cx="2345055" cy="90043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R="53975" algn="r">
              <a:lnSpc>
                <a:spcPct val="100000"/>
              </a:lnSpc>
              <a:spcBef>
                <a:spcPts val="645"/>
              </a:spcBef>
            </a:pP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Net</a:t>
            </a:r>
            <a:r>
              <a:rPr sz="1200" spc="-5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Favorability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40"/>
              </a:spcBef>
              <a:tabLst>
                <a:tab pos="760095" algn="l"/>
              </a:tabLst>
            </a:pPr>
            <a:r>
              <a:rPr sz="1400" spc="-10" dirty="0">
                <a:solidFill>
                  <a:srgbClr val="798285"/>
                </a:solidFill>
                <a:latin typeface="Calibri"/>
                <a:cs typeface="Calibri"/>
              </a:rPr>
              <a:t>Biden</a:t>
            </a:r>
            <a:r>
              <a:rPr sz="14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400" spc="-20" dirty="0">
                <a:solidFill>
                  <a:srgbClr val="798285"/>
                </a:solidFill>
                <a:latin typeface="Calibri"/>
                <a:cs typeface="Calibri"/>
              </a:rPr>
              <a:t>Trump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9/26/2023.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4275454" y="2061806"/>
          <a:ext cx="3892550" cy="3778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President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Recession?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Reelected?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President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Recession?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Reelected?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Obama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Trump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Bush</a:t>
                      </a:r>
                      <a:r>
                        <a:rPr sz="900" b="1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II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Bush</a:t>
                      </a:r>
                      <a:r>
                        <a:rPr sz="900" b="1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0" dirty="0">
                          <a:latin typeface="Calibri"/>
                          <a:cs typeface="Calibri"/>
                        </a:rPr>
                        <a:t>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Clinton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Carter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Reagan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spc="-20" dirty="0">
                          <a:latin typeface="Calibri"/>
                          <a:cs typeface="Calibri"/>
                        </a:rPr>
                        <a:t>Ford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Nixon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Hoover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spc="65" dirty="0">
                          <a:latin typeface="Calibri"/>
                          <a:cs typeface="Calibri"/>
                        </a:rPr>
                        <a:t>LBJ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spc="-20" dirty="0">
                          <a:latin typeface="Calibri"/>
                          <a:cs typeface="Calibri"/>
                        </a:rPr>
                        <a:t>Taft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Eisenhower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Truman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spc="-25" dirty="0">
                          <a:latin typeface="Calibri"/>
                          <a:cs typeface="Calibri"/>
                        </a:rPr>
                        <a:t>FDR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spc="-25" dirty="0">
                          <a:latin typeface="Calibri"/>
                          <a:cs typeface="Calibri"/>
                        </a:rPr>
                        <a:t>FDR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spc="-25" dirty="0">
                          <a:latin typeface="Calibri"/>
                          <a:cs typeface="Calibri"/>
                        </a:rPr>
                        <a:t>FDR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Wilson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Yes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3" name="object 53"/>
          <p:cNvSpPr txBox="1"/>
          <p:nvPr/>
        </p:nvSpPr>
        <p:spPr>
          <a:xfrm>
            <a:off x="4877561" y="1703323"/>
            <a:ext cx="2435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Walking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Recession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Plank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9729216" y="2045017"/>
            <a:ext cx="1974214" cy="3277235"/>
            <a:chOff x="9729216" y="2045017"/>
            <a:chExt cx="1974214" cy="3277235"/>
          </a:xfrm>
        </p:grpSpPr>
        <p:sp>
          <p:nvSpPr>
            <p:cNvPr id="55" name="object 55"/>
            <p:cNvSpPr/>
            <p:nvPr/>
          </p:nvSpPr>
          <p:spPr>
            <a:xfrm>
              <a:off x="9776460" y="2258567"/>
              <a:ext cx="1748155" cy="2809240"/>
            </a:xfrm>
            <a:custGeom>
              <a:avLst/>
              <a:gdLst/>
              <a:ahLst/>
              <a:cxnLst/>
              <a:rect l="l" t="t" r="r" b="b"/>
              <a:pathLst>
                <a:path w="1748154" h="2809240">
                  <a:moveTo>
                    <a:pt x="1094232" y="2580132"/>
                  </a:moveTo>
                  <a:lnTo>
                    <a:pt x="0" y="2580132"/>
                  </a:lnTo>
                  <a:lnTo>
                    <a:pt x="0" y="2808732"/>
                  </a:lnTo>
                  <a:lnTo>
                    <a:pt x="1094232" y="2808732"/>
                  </a:lnTo>
                  <a:lnTo>
                    <a:pt x="1094232" y="2580132"/>
                  </a:lnTo>
                  <a:close/>
                </a:path>
                <a:path w="1748154" h="2809240">
                  <a:moveTo>
                    <a:pt x="1421892" y="1935480"/>
                  </a:moveTo>
                  <a:lnTo>
                    <a:pt x="0" y="1935480"/>
                  </a:lnTo>
                  <a:lnTo>
                    <a:pt x="0" y="2164080"/>
                  </a:lnTo>
                  <a:lnTo>
                    <a:pt x="1421892" y="2164080"/>
                  </a:lnTo>
                  <a:lnTo>
                    <a:pt x="1421892" y="1935480"/>
                  </a:lnTo>
                  <a:close/>
                </a:path>
                <a:path w="1748154" h="2809240">
                  <a:moveTo>
                    <a:pt x="1440180" y="1289304"/>
                  </a:moveTo>
                  <a:lnTo>
                    <a:pt x="0" y="1289304"/>
                  </a:lnTo>
                  <a:lnTo>
                    <a:pt x="0" y="1517904"/>
                  </a:lnTo>
                  <a:lnTo>
                    <a:pt x="1440180" y="1517904"/>
                  </a:lnTo>
                  <a:lnTo>
                    <a:pt x="1440180" y="1289304"/>
                  </a:lnTo>
                  <a:close/>
                </a:path>
                <a:path w="1748154" h="2809240">
                  <a:moveTo>
                    <a:pt x="1671828" y="644652"/>
                  </a:moveTo>
                  <a:lnTo>
                    <a:pt x="0" y="644652"/>
                  </a:lnTo>
                  <a:lnTo>
                    <a:pt x="0" y="873252"/>
                  </a:lnTo>
                  <a:lnTo>
                    <a:pt x="1671828" y="873252"/>
                  </a:lnTo>
                  <a:lnTo>
                    <a:pt x="1671828" y="644652"/>
                  </a:lnTo>
                  <a:close/>
                </a:path>
                <a:path w="1748154" h="2809240">
                  <a:moveTo>
                    <a:pt x="174802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748028" y="228600"/>
                  </a:lnTo>
                  <a:lnTo>
                    <a:pt x="1748028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729216" y="2049779"/>
              <a:ext cx="1969135" cy="3272154"/>
            </a:xfrm>
            <a:custGeom>
              <a:avLst/>
              <a:gdLst/>
              <a:ahLst/>
              <a:cxnLst/>
              <a:rect l="l" t="t" r="r" b="b"/>
              <a:pathLst>
                <a:path w="1969134" h="3272154">
                  <a:moveTo>
                    <a:pt x="47243" y="3226308"/>
                  </a:moveTo>
                  <a:lnTo>
                    <a:pt x="1969007" y="3226308"/>
                  </a:lnTo>
                </a:path>
                <a:path w="1969134" h="3272154">
                  <a:moveTo>
                    <a:pt x="47243" y="3226308"/>
                  </a:moveTo>
                  <a:lnTo>
                    <a:pt x="47243" y="3272028"/>
                  </a:lnTo>
                </a:path>
                <a:path w="1969134" h="3272154">
                  <a:moveTo>
                    <a:pt x="431291" y="3226308"/>
                  </a:moveTo>
                  <a:lnTo>
                    <a:pt x="431291" y="3272028"/>
                  </a:lnTo>
                </a:path>
                <a:path w="1969134" h="3272154">
                  <a:moveTo>
                    <a:pt x="815339" y="3226308"/>
                  </a:moveTo>
                  <a:lnTo>
                    <a:pt x="815339" y="3272028"/>
                  </a:lnTo>
                </a:path>
                <a:path w="1969134" h="3272154">
                  <a:moveTo>
                    <a:pt x="1199387" y="3226308"/>
                  </a:moveTo>
                  <a:lnTo>
                    <a:pt x="1199387" y="3272028"/>
                  </a:lnTo>
                </a:path>
                <a:path w="1969134" h="3272154">
                  <a:moveTo>
                    <a:pt x="1583435" y="3226308"/>
                  </a:moveTo>
                  <a:lnTo>
                    <a:pt x="1583435" y="3272028"/>
                  </a:lnTo>
                </a:path>
                <a:path w="1969134" h="3272154">
                  <a:moveTo>
                    <a:pt x="1969007" y="3226308"/>
                  </a:moveTo>
                  <a:lnTo>
                    <a:pt x="1969007" y="3272028"/>
                  </a:lnTo>
                </a:path>
                <a:path w="1969134" h="3272154">
                  <a:moveTo>
                    <a:pt x="47243" y="3226308"/>
                  </a:moveTo>
                  <a:lnTo>
                    <a:pt x="47243" y="0"/>
                  </a:lnTo>
                </a:path>
                <a:path w="1969134" h="3272154">
                  <a:moveTo>
                    <a:pt x="0" y="3226308"/>
                  </a:moveTo>
                  <a:lnTo>
                    <a:pt x="47243" y="3226308"/>
                  </a:lnTo>
                </a:path>
                <a:path w="1969134" h="3272154">
                  <a:moveTo>
                    <a:pt x="0" y="2580132"/>
                  </a:moveTo>
                  <a:lnTo>
                    <a:pt x="47243" y="2580132"/>
                  </a:lnTo>
                </a:path>
                <a:path w="1969134" h="3272154">
                  <a:moveTo>
                    <a:pt x="0" y="1935480"/>
                  </a:moveTo>
                  <a:lnTo>
                    <a:pt x="47243" y="1935480"/>
                  </a:lnTo>
                </a:path>
                <a:path w="1969134" h="3272154">
                  <a:moveTo>
                    <a:pt x="0" y="1290828"/>
                  </a:moveTo>
                  <a:lnTo>
                    <a:pt x="47243" y="1290828"/>
                  </a:lnTo>
                </a:path>
                <a:path w="1969134" h="3272154">
                  <a:moveTo>
                    <a:pt x="0" y="644652"/>
                  </a:moveTo>
                  <a:lnTo>
                    <a:pt x="47243" y="644652"/>
                  </a:lnTo>
                </a:path>
                <a:path w="1969134" h="3272154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0934827" y="4849825"/>
            <a:ext cx="28194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676D70"/>
                </a:solidFill>
                <a:latin typeface="Calibri"/>
                <a:cs typeface="Calibri"/>
              </a:rPr>
              <a:t>57%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261597" y="4205096"/>
            <a:ext cx="2819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676D70"/>
                </a:solidFill>
                <a:latin typeface="Calibri"/>
                <a:cs typeface="Calibri"/>
              </a:rPr>
              <a:t>74%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280775" y="3559809"/>
            <a:ext cx="2819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676D70"/>
                </a:solidFill>
                <a:latin typeface="Calibri"/>
                <a:cs typeface="Calibri"/>
              </a:rPr>
              <a:t>75%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511533" y="2914650"/>
            <a:ext cx="2819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676D70"/>
                </a:solidFill>
                <a:latin typeface="Calibri"/>
                <a:cs typeface="Calibri"/>
              </a:rPr>
              <a:t>87%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588242" y="2269363"/>
            <a:ext cx="2819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676D70"/>
                </a:solidFill>
                <a:latin typeface="Calibri"/>
                <a:cs typeface="Calibri"/>
              </a:rPr>
              <a:t>91%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670797" y="5352415"/>
            <a:ext cx="3203575" cy="48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3460">
              <a:lnSpc>
                <a:spcPct val="100000"/>
              </a:lnSpc>
              <a:spcBef>
                <a:spcPts val="100"/>
              </a:spcBef>
              <a:tabLst>
                <a:tab pos="1363345" algn="l"/>
                <a:tab pos="1747520" algn="l"/>
                <a:tab pos="2132330" algn="l"/>
                <a:tab pos="2516505" algn="l"/>
              </a:tabLst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0%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20%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40%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60%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80%</a:t>
            </a:r>
            <a:r>
              <a:rPr sz="1100" spc="165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100%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100" spc="114" dirty="0">
                <a:solidFill>
                  <a:srgbClr val="798285"/>
                </a:solidFill>
                <a:latin typeface="Calibri"/>
                <a:cs typeface="Calibri"/>
              </a:rPr>
              <a:t>%</a:t>
            </a:r>
            <a:r>
              <a:rPr sz="11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of Americans</a:t>
            </a:r>
            <a:r>
              <a:rPr sz="11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that</a:t>
            </a:r>
            <a:r>
              <a:rPr sz="11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View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 These</a:t>
            </a:r>
            <a:r>
              <a:rPr sz="11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as</a:t>
            </a:r>
            <a:r>
              <a:rPr sz="1100" spc="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Poor/Not so</a:t>
            </a:r>
            <a:r>
              <a:rPr sz="11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Good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421751" y="4841240"/>
            <a:ext cx="12350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Unemployment</a:t>
            </a:r>
            <a:r>
              <a:rPr sz="1100" spc="1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Rate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603360" y="4195952"/>
            <a:ext cx="10534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State</a:t>
            </a:r>
            <a:r>
              <a:rPr sz="11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of</a:t>
            </a:r>
            <a:r>
              <a:rPr sz="11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Economy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348853" y="3550361"/>
            <a:ext cx="13061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Incomes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of</a:t>
            </a:r>
            <a:r>
              <a:rPr sz="11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Americans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581770" y="2905760"/>
            <a:ext cx="10750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Gas/Energy</a:t>
            </a:r>
            <a:r>
              <a:rPr sz="1100" spc="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Prices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951468" y="2260473"/>
            <a:ext cx="7048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Food</a:t>
            </a:r>
            <a:r>
              <a:rPr sz="1100" spc="6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Prices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8567928" y="5710428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072254" y="5906211"/>
            <a:ext cx="370712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Strategas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Research,</a:t>
            </a:r>
            <a:r>
              <a:rPr sz="1000" spc="8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1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383B3D"/>
                </a:solidFill>
                <a:latin typeface="Calibri"/>
                <a:cs typeface="Calibri"/>
              </a:rPr>
              <a:t>9/26/2023.</a:t>
            </a:r>
            <a:r>
              <a:rPr sz="1000" spc="9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Recessions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are counted</a:t>
            </a:r>
            <a:r>
              <a:rPr sz="1000" spc="1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if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they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occurred</a:t>
            </a:r>
            <a:r>
              <a:rPr sz="1000" spc="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within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two</a:t>
            </a:r>
            <a:r>
              <a:rPr sz="1000" spc="-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years</a:t>
            </a:r>
            <a:r>
              <a:rPr sz="1000" spc="1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election.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6248400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4">
                <a:moveTo>
                  <a:pt x="0" y="0"/>
                </a:moveTo>
                <a:lnTo>
                  <a:pt x="11201400" y="1587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" y="559308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4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7810" y="6476049"/>
            <a:ext cx="1745366" cy="14362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77012" y="362711"/>
            <a:ext cx="11407140" cy="3357879"/>
            <a:chOff x="477012" y="362711"/>
            <a:chExt cx="11407140" cy="3357879"/>
          </a:xfrm>
        </p:grpSpPr>
        <p:sp>
          <p:nvSpPr>
            <p:cNvPr id="6" name="object 6"/>
            <p:cNvSpPr/>
            <p:nvPr/>
          </p:nvSpPr>
          <p:spPr>
            <a:xfrm>
              <a:off x="495300" y="3432047"/>
              <a:ext cx="11201400" cy="45720"/>
            </a:xfrm>
            <a:custGeom>
              <a:avLst/>
              <a:gdLst/>
              <a:ahLst/>
              <a:cxnLst/>
              <a:rect l="l" t="t" r="r" b="b"/>
              <a:pathLst>
                <a:path w="11201400" h="45720">
                  <a:moveTo>
                    <a:pt x="112014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1201400" y="45720"/>
                  </a:lnTo>
                  <a:lnTo>
                    <a:pt x="11201400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012" y="362711"/>
              <a:ext cx="11407140" cy="335737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64921" y="4159707"/>
            <a:ext cx="7035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-5" dirty="0">
                <a:solidFill>
                  <a:srgbClr val="002948"/>
                </a:solidFill>
                <a:latin typeface="Arial"/>
                <a:cs typeface="Arial"/>
              </a:rPr>
              <a:t>5</a:t>
            </a:r>
            <a:endParaRPr sz="9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4394" y="4427797"/>
            <a:ext cx="5554980" cy="94869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3200" dirty="0">
                <a:solidFill>
                  <a:srgbClr val="5388B6"/>
                </a:solidFill>
                <a:latin typeface="Arial"/>
                <a:cs typeface="Arial"/>
              </a:rPr>
              <a:t>Fixed</a:t>
            </a:r>
            <a:r>
              <a:rPr sz="3200" spc="-4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5388B6"/>
                </a:solidFill>
                <a:latin typeface="Arial"/>
                <a:cs typeface="Arial"/>
              </a:rPr>
              <a:t>Income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Marco</a:t>
            </a:r>
            <a:r>
              <a:rPr sz="2000" spc="-6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Polo</a:t>
            </a:r>
            <a:r>
              <a:rPr sz="2000" spc="-1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Elusive</a:t>
            </a:r>
            <a:r>
              <a:rPr sz="2000" spc="-2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Interest</a:t>
            </a:r>
            <a:r>
              <a:rPr sz="2000" spc="-5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Rate</a:t>
            </a:r>
            <a:r>
              <a:rPr sz="2000" spc="-2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EA7AF"/>
                </a:solidFill>
                <a:latin typeface="Arial"/>
                <a:cs typeface="Arial"/>
              </a:rPr>
              <a:t>Decline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63155" y="3793616"/>
            <a:ext cx="4226560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002948"/>
                </a:solidFill>
                <a:latin typeface="Arial"/>
                <a:cs typeface="Arial"/>
              </a:rPr>
              <a:t>INSIGHT: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Like</a:t>
            </a:r>
            <a:r>
              <a:rPr sz="1300" spc="4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Marco</a:t>
            </a:r>
            <a:r>
              <a:rPr sz="1300" spc="46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Polo,</a:t>
            </a:r>
            <a:r>
              <a:rPr sz="1300" spc="4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calls</a:t>
            </a:r>
            <a:r>
              <a:rPr sz="1300" spc="47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for</a:t>
            </a:r>
            <a:r>
              <a:rPr sz="1300" spc="4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lower</a:t>
            </a:r>
            <a:r>
              <a:rPr sz="1300" spc="46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interest</a:t>
            </a:r>
            <a:r>
              <a:rPr sz="1300" spc="48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rates</a:t>
            </a:r>
            <a:r>
              <a:rPr sz="1300" spc="4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6E717C"/>
                </a:solidFill>
                <a:latin typeface="Arial"/>
                <a:cs typeface="Arial"/>
              </a:rPr>
              <a:t>have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remained</a:t>
            </a:r>
            <a:r>
              <a:rPr sz="1300" spc="48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elusive</a:t>
            </a:r>
            <a:r>
              <a:rPr sz="1300" spc="4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4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this</a:t>
            </a:r>
            <a:r>
              <a:rPr sz="1300" spc="4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point.</a:t>
            </a:r>
            <a:r>
              <a:rPr sz="1300" spc="4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However,</a:t>
            </a:r>
            <a:r>
              <a:rPr sz="1300" spc="4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moderating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inflation,</a:t>
            </a:r>
            <a:r>
              <a:rPr sz="1300" spc="4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</a:t>
            </a:r>
            <a:r>
              <a:rPr sz="1300" spc="43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mild</a:t>
            </a:r>
            <a:r>
              <a:rPr sz="1300" spc="4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recession</a:t>
            </a:r>
            <a:r>
              <a:rPr sz="1300" spc="4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and</a:t>
            </a:r>
            <a:r>
              <a:rPr sz="1300" spc="4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4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end</a:t>
            </a:r>
            <a:r>
              <a:rPr sz="1300" spc="4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of</a:t>
            </a:r>
            <a:r>
              <a:rPr sz="1300" spc="4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44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Fed’s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tightening</a:t>
            </a:r>
            <a:r>
              <a:rPr sz="1300" spc="-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cycle</a:t>
            </a:r>
            <a:r>
              <a:rPr sz="1300" spc="-4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should</a:t>
            </a:r>
            <a:r>
              <a:rPr sz="1300" spc="-4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push</a:t>
            </a:r>
            <a:r>
              <a:rPr sz="1300" spc="-4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yields</a:t>
            </a:r>
            <a:r>
              <a:rPr sz="1300" spc="-4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lower.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63155" y="4982717"/>
            <a:ext cx="4226560" cy="1213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002948"/>
                </a:solidFill>
                <a:latin typeface="Arial"/>
                <a:cs typeface="Arial"/>
              </a:rPr>
              <a:t>BOTTOM</a:t>
            </a:r>
            <a:r>
              <a:rPr sz="1300" spc="-60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002948"/>
                </a:solidFill>
                <a:latin typeface="Arial"/>
                <a:cs typeface="Arial"/>
              </a:rPr>
              <a:t>LINE: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We</a:t>
            </a:r>
            <a:r>
              <a:rPr sz="1300" spc="15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expect</a:t>
            </a:r>
            <a:r>
              <a:rPr sz="1300" spc="16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10-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year</a:t>
            </a:r>
            <a:r>
              <a:rPr sz="1300" spc="18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Treasury</a:t>
            </a:r>
            <a:r>
              <a:rPr sz="1300" spc="16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yields</a:t>
            </a:r>
            <a:r>
              <a:rPr sz="1300" spc="16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17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decline</a:t>
            </a:r>
            <a:r>
              <a:rPr sz="1300" spc="16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17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3.50%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over</a:t>
            </a:r>
            <a:r>
              <a:rPr sz="1300" spc="48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4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next</a:t>
            </a:r>
            <a:r>
              <a:rPr sz="1300" spc="48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12</a:t>
            </a:r>
            <a:r>
              <a:rPr sz="1300" spc="48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months.</a:t>
            </a:r>
            <a:r>
              <a:rPr sz="1300" spc="4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</a:t>
            </a:r>
            <a:r>
              <a:rPr sz="1300" spc="4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</a:t>
            </a:r>
            <a:r>
              <a:rPr sz="1300" spc="4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environment</a:t>
            </a:r>
            <a:r>
              <a:rPr sz="1300" spc="49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where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growth</a:t>
            </a:r>
            <a:r>
              <a:rPr sz="1300" spc="28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will</a:t>
            </a:r>
            <a:r>
              <a:rPr sz="1300" spc="2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be</a:t>
            </a:r>
            <a:r>
              <a:rPr sz="1300" spc="2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challenged,</a:t>
            </a:r>
            <a:r>
              <a:rPr sz="1300" spc="2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we</a:t>
            </a:r>
            <a:r>
              <a:rPr sz="1300" spc="2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prefer</a:t>
            </a:r>
            <a:r>
              <a:rPr sz="1300" spc="2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28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focus</a:t>
            </a:r>
            <a:r>
              <a:rPr sz="1300" spc="2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on</a:t>
            </a:r>
            <a:r>
              <a:rPr sz="1300" spc="2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6E717C"/>
                </a:solidFill>
                <a:latin typeface="Arial"/>
                <a:cs typeface="Arial"/>
              </a:rPr>
              <a:t>high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quality</a:t>
            </a:r>
            <a:r>
              <a:rPr sz="1300" spc="1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bonds,</a:t>
            </a:r>
            <a:r>
              <a:rPr sz="1300" spc="1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such</a:t>
            </a:r>
            <a:r>
              <a:rPr sz="1300" spc="1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as</a:t>
            </a:r>
            <a:r>
              <a:rPr sz="1300" spc="1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Treasurys</a:t>
            </a:r>
            <a:r>
              <a:rPr sz="1300" spc="1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and</a:t>
            </a:r>
            <a:r>
              <a:rPr sz="1300" spc="1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investment</a:t>
            </a:r>
            <a:r>
              <a:rPr sz="1300" spc="1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grade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corporate</a:t>
            </a:r>
            <a:r>
              <a:rPr sz="1300" spc="-5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bonds.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67956" y="3960876"/>
            <a:ext cx="0" cy="2123440"/>
          </a:xfrm>
          <a:custGeom>
            <a:avLst/>
            <a:gdLst/>
            <a:ahLst/>
            <a:cxnLst/>
            <a:rect l="l" t="t" r="r" b="b"/>
            <a:pathLst>
              <a:path h="2123440">
                <a:moveTo>
                  <a:pt x="0" y="0"/>
                </a:moveTo>
                <a:lnTo>
                  <a:pt x="0" y="2123249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65833" y="877315"/>
            <a:ext cx="25558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60" dirty="0">
                <a:solidFill>
                  <a:srgbClr val="FF0000"/>
                </a:solidFill>
                <a:latin typeface="Arial"/>
                <a:cs typeface="Arial"/>
              </a:rPr>
              <a:t>UPDATE</a:t>
            </a:r>
            <a:endParaRPr sz="50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9" cy="3720083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1578" y="672465"/>
            <a:ext cx="522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73878"/>
                </a:solidFill>
                <a:latin typeface="Calibri"/>
                <a:cs typeface="Calibri"/>
              </a:rPr>
              <a:t>4Q23 MARKET</a:t>
            </a:r>
            <a:r>
              <a:rPr sz="1800" b="1" spc="5" dirty="0">
                <a:solidFill>
                  <a:srgbClr val="273878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273878"/>
                </a:solidFill>
                <a:latin typeface="Calibri"/>
                <a:cs typeface="Calibri"/>
              </a:rPr>
              <a:t>OUTLOOK:</a:t>
            </a:r>
            <a:r>
              <a:rPr sz="1800" b="1" spc="-35" dirty="0">
                <a:solidFill>
                  <a:srgbClr val="273878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5388B6"/>
                </a:solidFill>
                <a:latin typeface="Calibri"/>
                <a:cs typeface="Calibri"/>
              </a:rPr>
              <a:t>SAILING</a:t>
            </a:r>
            <a:r>
              <a:rPr sz="1800" b="1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388B6"/>
                </a:solidFill>
                <a:latin typeface="Calibri"/>
                <a:cs typeface="Calibri"/>
              </a:rPr>
              <a:t>IN </a:t>
            </a:r>
            <a:r>
              <a:rPr sz="1800" b="1" spc="45" dirty="0">
                <a:solidFill>
                  <a:srgbClr val="5388B6"/>
                </a:solidFill>
                <a:latin typeface="Calibri"/>
                <a:cs typeface="Calibri"/>
              </a:rPr>
              <a:t>STRANGE</a:t>
            </a:r>
            <a:r>
              <a:rPr sz="1800" b="1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5388B6"/>
                </a:solidFill>
                <a:latin typeface="Calibri"/>
                <a:cs typeface="Calibri"/>
              </a:rPr>
              <a:t>SEAS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7905" y="1313433"/>
            <a:ext cx="76746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9095" algn="l"/>
              </a:tabLst>
            </a:pPr>
            <a:r>
              <a:rPr sz="4800" spc="15" baseline="-1736" dirty="0">
                <a:solidFill>
                  <a:srgbClr val="5388B6"/>
                </a:solidFill>
              </a:rPr>
              <a:t>1</a:t>
            </a:r>
            <a:r>
              <a:rPr sz="4800" baseline="-1736" dirty="0">
                <a:solidFill>
                  <a:srgbClr val="5388B6"/>
                </a:solidFill>
              </a:rPr>
              <a:t>	</a:t>
            </a:r>
            <a:r>
              <a:rPr sz="2400" b="0" dirty="0">
                <a:solidFill>
                  <a:srgbClr val="001F5F"/>
                </a:solidFill>
                <a:latin typeface="Calibri"/>
                <a:cs typeface="Calibri"/>
              </a:rPr>
              <a:t>Introduction</a:t>
            </a:r>
            <a:r>
              <a:rPr sz="2400" b="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1F5F"/>
                </a:solidFill>
                <a:latin typeface="Arial"/>
                <a:cs typeface="Arial"/>
              </a:rPr>
              <a:t>│</a:t>
            </a:r>
            <a:r>
              <a:rPr sz="2000" b="0" dirty="0">
                <a:solidFill>
                  <a:srgbClr val="5388B6"/>
                </a:solidFill>
                <a:latin typeface="Calibri"/>
                <a:cs typeface="Calibri"/>
              </a:rPr>
              <a:t>Setting</a:t>
            </a:r>
            <a:r>
              <a:rPr sz="2000" b="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5388B6"/>
                </a:solidFill>
                <a:latin typeface="Calibri"/>
                <a:cs typeface="Calibri"/>
              </a:rPr>
              <a:t>Our</a:t>
            </a:r>
            <a:r>
              <a:rPr sz="2000" b="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2000" b="0" spc="50" dirty="0">
                <a:solidFill>
                  <a:srgbClr val="5388B6"/>
                </a:solidFill>
                <a:latin typeface="Calibri"/>
                <a:cs typeface="Calibri"/>
              </a:rPr>
              <a:t>Sights</a:t>
            </a:r>
            <a:r>
              <a:rPr sz="2000" b="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5388B6"/>
                </a:solidFill>
                <a:latin typeface="Calibri"/>
                <a:cs typeface="Calibri"/>
              </a:rPr>
              <a:t>on</a:t>
            </a:r>
            <a:r>
              <a:rPr sz="2000" b="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2000" b="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5388B6"/>
                </a:solidFill>
                <a:latin typeface="Calibri"/>
                <a:cs typeface="Calibri"/>
              </a:rPr>
              <a:t>Future,</a:t>
            </a:r>
            <a:r>
              <a:rPr sz="2000" b="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5388B6"/>
                </a:solidFill>
                <a:latin typeface="Calibri"/>
                <a:cs typeface="Calibri"/>
              </a:rPr>
              <a:t>Not</a:t>
            </a:r>
            <a:r>
              <a:rPr sz="2000" b="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2000" b="0" spc="50" dirty="0">
                <a:solidFill>
                  <a:srgbClr val="5388B6"/>
                </a:solidFill>
                <a:latin typeface="Calibri"/>
                <a:cs typeface="Calibri"/>
              </a:rPr>
              <a:t>Looking</a:t>
            </a:r>
            <a:r>
              <a:rPr sz="2000" b="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2000" b="0" spc="40" dirty="0">
                <a:solidFill>
                  <a:srgbClr val="5388B6"/>
                </a:solidFill>
                <a:latin typeface="Calibri"/>
                <a:cs typeface="Calibri"/>
              </a:rPr>
              <a:t>Back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1660"/>
              </a:spcBef>
              <a:buClr>
                <a:srgbClr val="5388B6"/>
              </a:buClr>
              <a:buSzPct val="133333"/>
              <a:buFont typeface="Calibri"/>
              <a:buAutoNum type="arabicPlain" startAt="2"/>
              <a:tabLst>
                <a:tab pos="379095" algn="l"/>
              </a:tabLst>
            </a:pPr>
            <a:r>
              <a:rPr sz="2400" spc="50" dirty="0">
                <a:solidFill>
                  <a:srgbClr val="001F5F"/>
                </a:solidFill>
              </a:rPr>
              <a:t>Economy</a:t>
            </a:r>
            <a:r>
              <a:rPr sz="2400" spc="75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│</a:t>
            </a:r>
            <a:r>
              <a:rPr dirty="0"/>
              <a:t>Navigating</a:t>
            </a:r>
            <a:r>
              <a:rPr spc="7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dirty="0"/>
              <a:t>the</a:t>
            </a:r>
            <a:r>
              <a:rPr spc="50" dirty="0"/>
              <a:t> </a:t>
            </a:r>
            <a:r>
              <a:rPr dirty="0"/>
              <a:t>Stars</a:t>
            </a:r>
            <a:r>
              <a:rPr spc="60" dirty="0"/>
              <a:t> </a:t>
            </a:r>
            <a:r>
              <a:rPr dirty="0"/>
              <a:t>Under</a:t>
            </a:r>
            <a:r>
              <a:rPr spc="40" dirty="0"/>
              <a:t> </a:t>
            </a:r>
            <a:r>
              <a:rPr dirty="0"/>
              <a:t>Cloudy</a:t>
            </a:r>
            <a:r>
              <a:rPr spc="45" dirty="0"/>
              <a:t> </a:t>
            </a:r>
            <a:r>
              <a:rPr spc="55" dirty="0"/>
              <a:t>Skies</a:t>
            </a:r>
            <a:r>
              <a:rPr spc="20" dirty="0"/>
              <a:t> </a:t>
            </a:r>
            <a:r>
              <a:rPr spc="50" dirty="0"/>
              <a:t>as</a:t>
            </a:r>
            <a:r>
              <a:rPr spc="55" dirty="0"/>
              <a:t> </a:t>
            </a:r>
            <a:r>
              <a:rPr spc="-120" dirty="0"/>
              <a:t>We</a:t>
            </a:r>
            <a:r>
              <a:rPr spc="45" dirty="0"/>
              <a:t> </a:t>
            </a:r>
            <a:r>
              <a:rPr dirty="0"/>
              <a:t>Approach</a:t>
            </a:r>
            <a:r>
              <a:rPr spc="45" dirty="0"/>
              <a:t> </a:t>
            </a:r>
            <a:r>
              <a:rPr dirty="0"/>
              <a:t>a</a:t>
            </a:r>
            <a:r>
              <a:rPr spc="50" dirty="0"/>
              <a:t> </a:t>
            </a:r>
            <a:r>
              <a:rPr spc="-10" dirty="0"/>
              <a:t>Recession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1560"/>
              </a:spcBef>
              <a:buClr>
                <a:srgbClr val="5388B6"/>
              </a:buClr>
              <a:buSzPct val="133333"/>
              <a:buFont typeface="Calibri"/>
              <a:buAutoNum type="arabicPlain" startAt="2"/>
              <a:tabLst>
                <a:tab pos="379095" algn="l"/>
              </a:tabLst>
            </a:pPr>
            <a:r>
              <a:rPr sz="2400" spc="-10" dirty="0">
                <a:solidFill>
                  <a:srgbClr val="001F5F"/>
                </a:solidFill>
              </a:rPr>
              <a:t>Monetary</a:t>
            </a:r>
            <a:r>
              <a:rPr sz="2400" spc="50" dirty="0">
                <a:solidFill>
                  <a:srgbClr val="001F5F"/>
                </a:solidFill>
              </a:rPr>
              <a:t> </a:t>
            </a:r>
            <a:r>
              <a:rPr sz="2400" spc="55" dirty="0">
                <a:solidFill>
                  <a:srgbClr val="001F5F"/>
                </a:solidFill>
              </a:rPr>
              <a:t>Policy</a:t>
            </a:r>
            <a:r>
              <a:rPr sz="2400" spc="25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│</a:t>
            </a:r>
            <a:r>
              <a:rPr sz="2000" dirty="0"/>
              <a:t>“Oh</a:t>
            </a:r>
            <a:r>
              <a:rPr sz="2000" spc="15" dirty="0"/>
              <a:t> </a:t>
            </a:r>
            <a:r>
              <a:rPr sz="2000" dirty="0"/>
              <a:t>Captain</a:t>
            </a:r>
            <a:r>
              <a:rPr sz="2000" spc="45" dirty="0"/>
              <a:t> </a:t>
            </a:r>
            <a:r>
              <a:rPr sz="2000" spc="-125" dirty="0"/>
              <a:t>My</a:t>
            </a:r>
            <a:r>
              <a:rPr sz="2000" spc="25" dirty="0"/>
              <a:t> </a:t>
            </a:r>
            <a:r>
              <a:rPr sz="2000" dirty="0"/>
              <a:t>Captain”—Nearing</a:t>
            </a:r>
            <a:r>
              <a:rPr sz="2000" spc="30" dirty="0"/>
              <a:t> </a:t>
            </a:r>
            <a:r>
              <a:rPr sz="2000" dirty="0"/>
              <a:t>the</a:t>
            </a:r>
            <a:r>
              <a:rPr sz="2000" spc="20" dirty="0"/>
              <a:t> </a:t>
            </a:r>
            <a:r>
              <a:rPr sz="2000" spc="60" dirty="0"/>
              <a:t>End</a:t>
            </a:r>
            <a:r>
              <a:rPr sz="2000" spc="25" dirty="0"/>
              <a:t> </a:t>
            </a:r>
            <a:r>
              <a:rPr sz="2000" dirty="0"/>
              <a:t>of</a:t>
            </a:r>
            <a:r>
              <a:rPr sz="2000" spc="30" dirty="0"/>
              <a:t> </a:t>
            </a:r>
            <a:r>
              <a:rPr sz="2000" dirty="0"/>
              <a:t>the</a:t>
            </a:r>
            <a:r>
              <a:rPr sz="2000" spc="15" dirty="0"/>
              <a:t> </a:t>
            </a:r>
            <a:r>
              <a:rPr sz="2000" dirty="0"/>
              <a:t>Tightening</a:t>
            </a:r>
            <a:r>
              <a:rPr sz="2000" spc="25" dirty="0"/>
              <a:t> </a:t>
            </a:r>
            <a:r>
              <a:rPr sz="2000" spc="-10" dirty="0"/>
              <a:t>Cycle</a:t>
            </a:r>
            <a:endParaRPr sz="20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1655"/>
              </a:spcBef>
              <a:buClr>
                <a:srgbClr val="5388B6"/>
              </a:buClr>
              <a:buSzPct val="133333"/>
              <a:buFont typeface="Calibri"/>
              <a:buAutoNum type="arabicPlain" startAt="2"/>
              <a:tabLst>
                <a:tab pos="379095" algn="l"/>
              </a:tabLst>
            </a:pPr>
            <a:r>
              <a:rPr sz="2400" spc="20" dirty="0">
                <a:solidFill>
                  <a:srgbClr val="001F5F"/>
                </a:solidFill>
              </a:rPr>
              <a:t>Politics</a:t>
            </a:r>
            <a:r>
              <a:rPr sz="2400" spc="20" dirty="0">
                <a:solidFill>
                  <a:srgbClr val="001F5F"/>
                </a:solidFill>
                <a:latin typeface="Arial"/>
                <a:cs typeface="Arial"/>
              </a:rPr>
              <a:t>│</a:t>
            </a:r>
            <a:r>
              <a:rPr sz="2000" spc="20" dirty="0"/>
              <a:t>Guiding</a:t>
            </a:r>
            <a:r>
              <a:rPr sz="2000" spc="35" dirty="0"/>
              <a:t> </a:t>
            </a:r>
            <a:r>
              <a:rPr sz="2000" spc="20" dirty="0"/>
              <a:t>the</a:t>
            </a:r>
            <a:r>
              <a:rPr sz="2000" spc="15" dirty="0"/>
              <a:t> </a:t>
            </a:r>
            <a:r>
              <a:rPr sz="2000" spc="20" dirty="0"/>
              <a:t>Path</a:t>
            </a:r>
            <a:r>
              <a:rPr sz="2000" spc="35" dirty="0"/>
              <a:t> </a:t>
            </a:r>
            <a:r>
              <a:rPr sz="2000" spc="20" dirty="0"/>
              <a:t>to</a:t>
            </a:r>
            <a:r>
              <a:rPr sz="2000" spc="35" dirty="0"/>
              <a:t> </a:t>
            </a:r>
            <a:r>
              <a:rPr sz="2000" spc="-20" dirty="0"/>
              <a:t>2024</a:t>
            </a:r>
            <a:endParaRPr sz="20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1639"/>
              </a:spcBef>
              <a:buClr>
                <a:srgbClr val="5388B6"/>
              </a:buClr>
              <a:buSzPct val="133333"/>
              <a:buFont typeface="Calibri"/>
              <a:buAutoNum type="arabicPlain" startAt="2"/>
              <a:tabLst>
                <a:tab pos="379095" algn="l"/>
              </a:tabLst>
            </a:pPr>
            <a:r>
              <a:rPr sz="2400" dirty="0">
                <a:solidFill>
                  <a:srgbClr val="001F5F"/>
                </a:solidFill>
              </a:rPr>
              <a:t>Fixed</a:t>
            </a:r>
            <a:r>
              <a:rPr sz="2400" spc="5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Income</a:t>
            </a:r>
            <a:r>
              <a:rPr sz="2400" spc="60" dirty="0">
                <a:solidFill>
                  <a:srgbClr val="001F5F"/>
                </a:solidFill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│</a:t>
            </a:r>
            <a:r>
              <a:rPr sz="2000" spc="-20" dirty="0"/>
              <a:t>Marco</a:t>
            </a:r>
            <a:r>
              <a:rPr sz="2000" spc="65" dirty="0"/>
              <a:t> </a:t>
            </a:r>
            <a:r>
              <a:rPr sz="2000" spc="50" dirty="0"/>
              <a:t>Polo</a:t>
            </a:r>
            <a:r>
              <a:rPr sz="2000" spc="40" dirty="0"/>
              <a:t> </a:t>
            </a:r>
            <a:r>
              <a:rPr sz="2000" spc="50" dirty="0"/>
              <a:t>as</a:t>
            </a:r>
            <a:r>
              <a:rPr sz="2000" spc="40" dirty="0"/>
              <a:t> </a:t>
            </a:r>
            <a:r>
              <a:rPr sz="2000" dirty="0"/>
              <a:t>Lower</a:t>
            </a:r>
            <a:r>
              <a:rPr sz="2000" spc="50" dirty="0"/>
              <a:t> </a:t>
            </a:r>
            <a:r>
              <a:rPr sz="2000" dirty="0"/>
              <a:t>Interest</a:t>
            </a:r>
            <a:r>
              <a:rPr sz="2000" spc="40" dirty="0"/>
              <a:t> </a:t>
            </a:r>
            <a:r>
              <a:rPr sz="2000" dirty="0"/>
              <a:t>Rates</a:t>
            </a:r>
            <a:r>
              <a:rPr sz="2000" spc="55" dirty="0"/>
              <a:t> </a:t>
            </a:r>
            <a:r>
              <a:rPr sz="2000" dirty="0"/>
              <a:t>Remain</a:t>
            </a:r>
            <a:r>
              <a:rPr sz="2000" spc="40" dirty="0"/>
              <a:t> </a:t>
            </a:r>
            <a:r>
              <a:rPr sz="2000" spc="-10" dirty="0"/>
              <a:t>Elusive</a:t>
            </a:r>
            <a:endParaRPr sz="20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1685"/>
              </a:spcBef>
              <a:buClr>
                <a:srgbClr val="5388B6"/>
              </a:buClr>
              <a:buSzPct val="133333"/>
              <a:buFont typeface="Calibri"/>
              <a:buAutoNum type="arabicPlain" startAt="2"/>
              <a:tabLst>
                <a:tab pos="379095" algn="l"/>
              </a:tabLst>
            </a:pPr>
            <a:r>
              <a:rPr sz="2400" dirty="0">
                <a:solidFill>
                  <a:srgbClr val="001F5F"/>
                </a:solidFill>
              </a:rPr>
              <a:t>Equities</a:t>
            </a:r>
            <a:r>
              <a:rPr sz="2400" spc="2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│</a:t>
            </a:r>
            <a:r>
              <a:rPr sz="2000" dirty="0"/>
              <a:t>Earnings</a:t>
            </a:r>
            <a:r>
              <a:rPr sz="2000" spc="85" dirty="0"/>
              <a:t> </a:t>
            </a:r>
            <a:r>
              <a:rPr sz="2000" dirty="0"/>
              <a:t>the</a:t>
            </a:r>
            <a:r>
              <a:rPr sz="2000" spc="50" dirty="0"/>
              <a:t> </a:t>
            </a:r>
            <a:r>
              <a:rPr sz="2000" spc="45" dirty="0"/>
              <a:t>‘Spinach’ </a:t>
            </a:r>
            <a:r>
              <a:rPr sz="2000" dirty="0"/>
              <a:t>Needed</a:t>
            </a:r>
            <a:r>
              <a:rPr sz="2000" spc="30" dirty="0"/>
              <a:t> </a:t>
            </a:r>
            <a:r>
              <a:rPr sz="2000" dirty="0"/>
              <a:t>to</a:t>
            </a:r>
            <a:r>
              <a:rPr sz="2000" spc="60" dirty="0"/>
              <a:t> </a:t>
            </a:r>
            <a:r>
              <a:rPr sz="2000" dirty="0"/>
              <a:t>Fuel</a:t>
            </a:r>
            <a:r>
              <a:rPr sz="2000" spc="30" dirty="0"/>
              <a:t> </a:t>
            </a:r>
            <a:r>
              <a:rPr sz="2000" dirty="0"/>
              <a:t>the</a:t>
            </a:r>
            <a:r>
              <a:rPr sz="2000" spc="50" dirty="0"/>
              <a:t> </a:t>
            </a:r>
            <a:r>
              <a:rPr sz="2000" spc="-25" dirty="0"/>
              <a:t>Market</a:t>
            </a:r>
            <a:r>
              <a:rPr sz="2000" spc="45" dirty="0"/>
              <a:t> </a:t>
            </a:r>
            <a:r>
              <a:rPr sz="2000" spc="-10" dirty="0"/>
              <a:t>Higher</a:t>
            </a:r>
            <a:endParaRPr sz="20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1700"/>
              </a:spcBef>
              <a:buClr>
                <a:srgbClr val="5388B6"/>
              </a:buClr>
              <a:buSzPct val="133333"/>
              <a:buFont typeface="Calibri"/>
              <a:buAutoNum type="arabicPlain" startAt="2"/>
              <a:tabLst>
                <a:tab pos="379095" algn="l"/>
              </a:tabLst>
            </a:pPr>
            <a:r>
              <a:rPr sz="2400" dirty="0">
                <a:solidFill>
                  <a:srgbClr val="001F5F"/>
                </a:solidFill>
              </a:rPr>
              <a:t>Asset</a:t>
            </a:r>
            <a:r>
              <a:rPr sz="2400" spc="10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Allocation</a:t>
            </a:r>
            <a:r>
              <a:rPr sz="2400" spc="12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│</a:t>
            </a:r>
            <a:r>
              <a:rPr sz="2000" dirty="0"/>
              <a:t>Lessons</a:t>
            </a:r>
            <a:r>
              <a:rPr sz="2000" spc="95" dirty="0"/>
              <a:t> </a:t>
            </a:r>
            <a:r>
              <a:rPr sz="2000" dirty="0"/>
              <a:t>Learned</a:t>
            </a:r>
            <a:r>
              <a:rPr sz="2000" spc="120" dirty="0"/>
              <a:t> </a:t>
            </a:r>
            <a:r>
              <a:rPr sz="2000" dirty="0"/>
              <a:t>from</a:t>
            </a:r>
            <a:r>
              <a:rPr sz="2000" spc="114" dirty="0"/>
              <a:t> </a:t>
            </a:r>
            <a:r>
              <a:rPr sz="2000" spc="90" dirty="0"/>
              <a:t>Jimmy</a:t>
            </a:r>
            <a:r>
              <a:rPr sz="2000" spc="145" dirty="0"/>
              <a:t> </a:t>
            </a:r>
            <a:r>
              <a:rPr sz="2000" spc="-10" dirty="0"/>
              <a:t>Buffett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942" y="1186053"/>
            <a:ext cx="11101070" cy="79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-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FIXED</a:t>
            </a:r>
            <a:r>
              <a:rPr sz="1600" spc="-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INCOME</a:t>
            </a:r>
            <a:r>
              <a:rPr sz="1600" spc="-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MARKET</a:t>
            </a:r>
            <a:r>
              <a:rPr sz="1600" spc="-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HAS</a:t>
            </a:r>
            <a:r>
              <a:rPr sz="1600" spc="-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SEEN</a:t>
            </a:r>
            <a:r>
              <a:rPr sz="1600" spc="-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5388B6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RECORD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5388B6"/>
                </a:solidFill>
                <a:latin typeface="Calibri"/>
                <a:cs typeface="Calibri"/>
              </a:rPr>
              <a:t>DRAWDOWN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-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MAGNITUDE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AND DURATION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Calibri"/>
              <a:cs typeface="Calibri"/>
            </a:endParaRPr>
          </a:p>
          <a:p>
            <a:pPr marL="718820">
              <a:lnSpc>
                <a:spcPct val="100000"/>
              </a:lnSpc>
              <a:tabLst>
                <a:tab pos="7152005" algn="l"/>
              </a:tabLst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Record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Drawdown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for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Fixed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Income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Market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	Record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Duration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Drawdown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Fixed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Income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105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RECORD</a:t>
            </a:r>
            <a:r>
              <a:rPr spc="-40" dirty="0"/>
              <a:t> DRAWDOWN</a:t>
            </a:r>
            <a:r>
              <a:rPr spc="-30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spc="95" dirty="0"/>
              <a:t>THE</a:t>
            </a:r>
            <a:r>
              <a:rPr spc="-15" dirty="0"/>
              <a:t> </a:t>
            </a:r>
            <a:r>
              <a:rPr spc="60" dirty="0"/>
              <a:t>FIXED</a:t>
            </a:r>
            <a:r>
              <a:rPr spc="-40" dirty="0"/>
              <a:t> </a:t>
            </a:r>
            <a:r>
              <a:rPr dirty="0"/>
              <a:t>INCOME</a:t>
            </a:r>
            <a:r>
              <a:rPr spc="-15" dirty="0"/>
              <a:t> </a:t>
            </a:r>
            <a:r>
              <a:rPr spc="-10" dirty="0"/>
              <a:t>MARKET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8962" y="6050076"/>
            <a:ext cx="2016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1670" y="3000248"/>
            <a:ext cx="1184275" cy="1177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5"/>
              </a:spcBef>
            </a:pPr>
            <a:r>
              <a:rPr sz="3200" b="1" spc="135" dirty="0">
                <a:solidFill>
                  <a:srgbClr val="001F5F"/>
                </a:solidFill>
                <a:latin typeface="Calibri"/>
                <a:cs typeface="Calibri"/>
              </a:rPr>
              <a:t>3.50%</a:t>
            </a:r>
            <a:endParaRPr sz="3200">
              <a:latin typeface="Calibri"/>
              <a:cs typeface="Calibri"/>
            </a:endParaRPr>
          </a:p>
          <a:p>
            <a:pPr marL="12700" marR="83820" indent="8890">
              <a:lnSpc>
                <a:spcPct val="100000"/>
              </a:lnSpc>
              <a:spcBef>
                <a:spcPts val="1864"/>
              </a:spcBef>
            </a:pP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2023</a:t>
            </a:r>
            <a:r>
              <a:rPr sz="1400" spc="-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Year-</a:t>
            </a:r>
            <a:r>
              <a:rPr sz="1400" spc="-25" dirty="0">
                <a:solidFill>
                  <a:srgbClr val="5388B6"/>
                </a:solidFill>
                <a:latin typeface="Calibri"/>
                <a:cs typeface="Calibri"/>
              </a:rPr>
              <a:t>End </a:t>
            </a:r>
            <a:r>
              <a:rPr sz="1400" spc="-20" dirty="0">
                <a:solidFill>
                  <a:srgbClr val="5388B6"/>
                </a:solidFill>
                <a:latin typeface="Calibri"/>
                <a:cs typeface="Calibri"/>
              </a:rPr>
              <a:t>10-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Year</a:t>
            </a:r>
            <a:r>
              <a:rPr sz="1400" spc="-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Target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44896" y="2894076"/>
            <a:ext cx="1288415" cy="0"/>
          </a:xfrm>
          <a:custGeom>
            <a:avLst/>
            <a:gdLst/>
            <a:ahLst/>
            <a:cxnLst/>
            <a:rect l="l" t="t" r="r" b="b"/>
            <a:pathLst>
              <a:path w="1288415">
                <a:moveTo>
                  <a:pt x="0" y="0"/>
                </a:moveTo>
                <a:lnTo>
                  <a:pt x="1288160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40323" y="4320540"/>
            <a:ext cx="1288415" cy="0"/>
          </a:xfrm>
          <a:custGeom>
            <a:avLst/>
            <a:gdLst/>
            <a:ahLst/>
            <a:cxnLst/>
            <a:rect l="l" t="t" r="r" b="b"/>
            <a:pathLst>
              <a:path w="1288415">
                <a:moveTo>
                  <a:pt x="0" y="0"/>
                </a:moveTo>
                <a:lnTo>
                  <a:pt x="1288160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3419" y="2152840"/>
            <a:ext cx="4654550" cy="3280410"/>
            <a:chOff x="693419" y="2152840"/>
            <a:chExt cx="4654550" cy="3280410"/>
          </a:xfrm>
        </p:grpSpPr>
        <p:sp>
          <p:nvSpPr>
            <p:cNvPr id="9" name="object 9"/>
            <p:cNvSpPr/>
            <p:nvPr/>
          </p:nvSpPr>
          <p:spPr>
            <a:xfrm>
              <a:off x="693419" y="2167127"/>
              <a:ext cx="4639310" cy="3261360"/>
            </a:xfrm>
            <a:custGeom>
              <a:avLst/>
              <a:gdLst/>
              <a:ahLst/>
              <a:cxnLst/>
              <a:rect l="l" t="t" r="r" b="b"/>
              <a:pathLst>
                <a:path w="4639310" h="3261360">
                  <a:moveTo>
                    <a:pt x="36575" y="3261360"/>
                  </a:moveTo>
                  <a:lnTo>
                    <a:pt x="36575" y="0"/>
                  </a:lnTo>
                </a:path>
                <a:path w="4639310" h="3261360">
                  <a:moveTo>
                    <a:pt x="0" y="3261360"/>
                  </a:moveTo>
                  <a:lnTo>
                    <a:pt x="36575" y="3261360"/>
                  </a:lnTo>
                </a:path>
                <a:path w="4639310" h="3261360">
                  <a:moveTo>
                    <a:pt x="0" y="2935224"/>
                  </a:moveTo>
                  <a:lnTo>
                    <a:pt x="36575" y="2935224"/>
                  </a:lnTo>
                </a:path>
                <a:path w="4639310" h="3261360">
                  <a:moveTo>
                    <a:pt x="0" y="2609088"/>
                  </a:moveTo>
                  <a:lnTo>
                    <a:pt x="36575" y="2609088"/>
                  </a:lnTo>
                </a:path>
                <a:path w="4639310" h="3261360">
                  <a:moveTo>
                    <a:pt x="0" y="2282952"/>
                  </a:moveTo>
                  <a:lnTo>
                    <a:pt x="36575" y="2282952"/>
                  </a:lnTo>
                </a:path>
                <a:path w="4639310" h="3261360">
                  <a:moveTo>
                    <a:pt x="0" y="1956816"/>
                  </a:moveTo>
                  <a:lnTo>
                    <a:pt x="36575" y="1956816"/>
                  </a:lnTo>
                </a:path>
                <a:path w="4639310" h="3261360">
                  <a:moveTo>
                    <a:pt x="0" y="1630680"/>
                  </a:moveTo>
                  <a:lnTo>
                    <a:pt x="36575" y="1630680"/>
                  </a:lnTo>
                </a:path>
                <a:path w="4639310" h="3261360">
                  <a:moveTo>
                    <a:pt x="0" y="1304544"/>
                  </a:moveTo>
                  <a:lnTo>
                    <a:pt x="36575" y="1304544"/>
                  </a:lnTo>
                </a:path>
                <a:path w="4639310" h="3261360">
                  <a:moveTo>
                    <a:pt x="0" y="978408"/>
                  </a:moveTo>
                  <a:lnTo>
                    <a:pt x="36575" y="978408"/>
                  </a:lnTo>
                </a:path>
                <a:path w="4639310" h="3261360">
                  <a:moveTo>
                    <a:pt x="0" y="652272"/>
                  </a:moveTo>
                  <a:lnTo>
                    <a:pt x="36575" y="652272"/>
                  </a:lnTo>
                </a:path>
                <a:path w="4639310" h="3261360">
                  <a:moveTo>
                    <a:pt x="0" y="326136"/>
                  </a:moveTo>
                  <a:lnTo>
                    <a:pt x="36575" y="326136"/>
                  </a:lnTo>
                </a:path>
                <a:path w="4639310" h="3261360">
                  <a:moveTo>
                    <a:pt x="0" y="0"/>
                  </a:moveTo>
                  <a:lnTo>
                    <a:pt x="36575" y="0"/>
                  </a:lnTo>
                </a:path>
                <a:path w="4639310" h="3261360">
                  <a:moveTo>
                    <a:pt x="36575" y="0"/>
                  </a:moveTo>
                  <a:lnTo>
                    <a:pt x="4639056" y="0"/>
                  </a:lnTo>
                </a:path>
                <a:path w="4639310" h="3261360">
                  <a:moveTo>
                    <a:pt x="36575" y="0"/>
                  </a:moveTo>
                  <a:lnTo>
                    <a:pt x="36575" y="38100"/>
                  </a:lnTo>
                </a:path>
                <a:path w="4639310" h="3261360">
                  <a:moveTo>
                    <a:pt x="519683" y="0"/>
                  </a:moveTo>
                  <a:lnTo>
                    <a:pt x="519683" y="38100"/>
                  </a:lnTo>
                </a:path>
                <a:path w="4639310" h="3261360">
                  <a:moveTo>
                    <a:pt x="1001268" y="0"/>
                  </a:moveTo>
                  <a:lnTo>
                    <a:pt x="1001268" y="38100"/>
                  </a:lnTo>
                </a:path>
                <a:path w="4639310" h="3261360">
                  <a:moveTo>
                    <a:pt x="1484376" y="0"/>
                  </a:moveTo>
                  <a:lnTo>
                    <a:pt x="1484376" y="38100"/>
                  </a:lnTo>
                </a:path>
                <a:path w="4639310" h="3261360">
                  <a:moveTo>
                    <a:pt x="1965960" y="0"/>
                  </a:moveTo>
                  <a:lnTo>
                    <a:pt x="1965960" y="38100"/>
                  </a:lnTo>
                </a:path>
                <a:path w="4639310" h="3261360">
                  <a:moveTo>
                    <a:pt x="2449068" y="0"/>
                  </a:moveTo>
                  <a:lnTo>
                    <a:pt x="2449068" y="38100"/>
                  </a:lnTo>
                </a:path>
                <a:path w="4639310" h="3261360">
                  <a:moveTo>
                    <a:pt x="2930652" y="0"/>
                  </a:moveTo>
                  <a:lnTo>
                    <a:pt x="2930652" y="38100"/>
                  </a:lnTo>
                </a:path>
                <a:path w="4639310" h="3261360">
                  <a:moveTo>
                    <a:pt x="3412235" y="0"/>
                  </a:moveTo>
                  <a:lnTo>
                    <a:pt x="3412235" y="38100"/>
                  </a:lnTo>
                </a:path>
                <a:path w="4639310" h="3261360">
                  <a:moveTo>
                    <a:pt x="3895343" y="0"/>
                  </a:moveTo>
                  <a:lnTo>
                    <a:pt x="3895343" y="38100"/>
                  </a:lnTo>
                </a:path>
                <a:path w="4639310" h="3261360">
                  <a:moveTo>
                    <a:pt x="4376928" y="0"/>
                  </a:moveTo>
                  <a:lnTo>
                    <a:pt x="4376928" y="3810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0757" y="2167127"/>
              <a:ext cx="4602480" cy="2997200"/>
            </a:xfrm>
            <a:custGeom>
              <a:avLst/>
              <a:gdLst/>
              <a:ahLst/>
              <a:cxnLst/>
              <a:rect l="l" t="t" r="r" b="b"/>
              <a:pathLst>
                <a:path w="4602480" h="2997200">
                  <a:moveTo>
                    <a:pt x="0" y="761"/>
                  </a:moveTo>
                  <a:lnTo>
                    <a:pt x="0" y="761"/>
                  </a:lnTo>
                  <a:lnTo>
                    <a:pt x="38100" y="761"/>
                  </a:lnTo>
                  <a:lnTo>
                    <a:pt x="39623" y="148589"/>
                  </a:lnTo>
                  <a:lnTo>
                    <a:pt x="47243" y="148589"/>
                  </a:lnTo>
                  <a:lnTo>
                    <a:pt x="47243" y="761"/>
                  </a:lnTo>
                  <a:lnTo>
                    <a:pt x="103632" y="761"/>
                  </a:lnTo>
                  <a:lnTo>
                    <a:pt x="105155" y="313181"/>
                  </a:lnTo>
                  <a:lnTo>
                    <a:pt x="106679" y="313181"/>
                  </a:lnTo>
                  <a:lnTo>
                    <a:pt x="108204" y="313181"/>
                  </a:lnTo>
                  <a:lnTo>
                    <a:pt x="109728" y="313181"/>
                  </a:lnTo>
                  <a:lnTo>
                    <a:pt x="111251" y="313181"/>
                  </a:lnTo>
                  <a:lnTo>
                    <a:pt x="111251" y="252221"/>
                  </a:lnTo>
                  <a:lnTo>
                    <a:pt x="120395" y="252221"/>
                  </a:lnTo>
                  <a:lnTo>
                    <a:pt x="120395" y="133349"/>
                  </a:lnTo>
                  <a:lnTo>
                    <a:pt x="128016" y="133349"/>
                  </a:lnTo>
                  <a:lnTo>
                    <a:pt x="128016" y="761"/>
                  </a:lnTo>
                  <a:lnTo>
                    <a:pt x="150876" y="761"/>
                  </a:lnTo>
                  <a:lnTo>
                    <a:pt x="152400" y="9905"/>
                  </a:lnTo>
                  <a:lnTo>
                    <a:pt x="160020" y="9905"/>
                  </a:lnTo>
                  <a:lnTo>
                    <a:pt x="160020" y="761"/>
                  </a:lnTo>
                  <a:lnTo>
                    <a:pt x="175260" y="761"/>
                  </a:lnTo>
                  <a:lnTo>
                    <a:pt x="176783" y="86105"/>
                  </a:lnTo>
                  <a:lnTo>
                    <a:pt x="184404" y="86105"/>
                  </a:lnTo>
                  <a:lnTo>
                    <a:pt x="184404" y="761"/>
                  </a:lnTo>
                  <a:lnTo>
                    <a:pt x="192023" y="761"/>
                  </a:lnTo>
                  <a:lnTo>
                    <a:pt x="192023" y="72389"/>
                  </a:lnTo>
                  <a:lnTo>
                    <a:pt x="201167" y="72389"/>
                  </a:lnTo>
                  <a:lnTo>
                    <a:pt x="201167" y="110489"/>
                  </a:lnTo>
                  <a:lnTo>
                    <a:pt x="208788" y="110489"/>
                  </a:lnTo>
                  <a:lnTo>
                    <a:pt x="208788" y="48005"/>
                  </a:lnTo>
                  <a:lnTo>
                    <a:pt x="216408" y="48005"/>
                  </a:lnTo>
                  <a:lnTo>
                    <a:pt x="216408" y="761"/>
                  </a:lnTo>
                  <a:lnTo>
                    <a:pt x="231648" y="761"/>
                  </a:lnTo>
                  <a:lnTo>
                    <a:pt x="233172" y="73913"/>
                  </a:lnTo>
                  <a:lnTo>
                    <a:pt x="240792" y="73913"/>
                  </a:lnTo>
                  <a:lnTo>
                    <a:pt x="240792" y="78485"/>
                  </a:lnTo>
                  <a:lnTo>
                    <a:pt x="248411" y="78485"/>
                  </a:lnTo>
                  <a:lnTo>
                    <a:pt x="248411" y="761"/>
                  </a:lnTo>
                  <a:lnTo>
                    <a:pt x="263652" y="761"/>
                  </a:lnTo>
                  <a:lnTo>
                    <a:pt x="265176" y="6857"/>
                  </a:lnTo>
                  <a:lnTo>
                    <a:pt x="272795" y="6857"/>
                  </a:lnTo>
                  <a:lnTo>
                    <a:pt x="272795" y="236981"/>
                  </a:lnTo>
                  <a:lnTo>
                    <a:pt x="280416" y="236981"/>
                  </a:lnTo>
                  <a:lnTo>
                    <a:pt x="280416" y="80009"/>
                  </a:lnTo>
                  <a:lnTo>
                    <a:pt x="288036" y="80009"/>
                  </a:lnTo>
                  <a:lnTo>
                    <a:pt x="288036" y="235457"/>
                  </a:lnTo>
                  <a:lnTo>
                    <a:pt x="297180" y="235457"/>
                  </a:lnTo>
                  <a:lnTo>
                    <a:pt x="297180" y="761"/>
                  </a:lnTo>
                  <a:lnTo>
                    <a:pt x="304800" y="761"/>
                  </a:lnTo>
                  <a:lnTo>
                    <a:pt x="304800" y="69341"/>
                  </a:lnTo>
                  <a:lnTo>
                    <a:pt x="312420" y="69341"/>
                  </a:lnTo>
                  <a:lnTo>
                    <a:pt x="312420" y="761"/>
                  </a:lnTo>
                  <a:lnTo>
                    <a:pt x="320039" y="761"/>
                  </a:lnTo>
                  <a:lnTo>
                    <a:pt x="321564" y="26669"/>
                  </a:lnTo>
                  <a:lnTo>
                    <a:pt x="329183" y="26669"/>
                  </a:lnTo>
                  <a:lnTo>
                    <a:pt x="329183" y="761"/>
                  </a:lnTo>
                  <a:lnTo>
                    <a:pt x="353567" y="761"/>
                  </a:lnTo>
                  <a:lnTo>
                    <a:pt x="353567" y="41909"/>
                  </a:lnTo>
                  <a:lnTo>
                    <a:pt x="355092" y="41909"/>
                  </a:lnTo>
                  <a:lnTo>
                    <a:pt x="356616" y="41909"/>
                  </a:lnTo>
                  <a:lnTo>
                    <a:pt x="358139" y="41909"/>
                  </a:lnTo>
                  <a:lnTo>
                    <a:pt x="359664" y="41909"/>
                  </a:lnTo>
                  <a:lnTo>
                    <a:pt x="361188" y="212597"/>
                  </a:lnTo>
                  <a:lnTo>
                    <a:pt x="368808" y="212597"/>
                  </a:lnTo>
                  <a:lnTo>
                    <a:pt x="368808" y="1189481"/>
                  </a:lnTo>
                  <a:lnTo>
                    <a:pt x="376428" y="1189481"/>
                  </a:lnTo>
                  <a:lnTo>
                    <a:pt x="377952" y="749045"/>
                  </a:lnTo>
                  <a:lnTo>
                    <a:pt x="379476" y="749045"/>
                  </a:lnTo>
                  <a:lnTo>
                    <a:pt x="381000" y="749045"/>
                  </a:lnTo>
                  <a:lnTo>
                    <a:pt x="382523" y="749045"/>
                  </a:lnTo>
                  <a:lnTo>
                    <a:pt x="384048" y="749045"/>
                  </a:lnTo>
                  <a:lnTo>
                    <a:pt x="385572" y="707897"/>
                  </a:lnTo>
                  <a:lnTo>
                    <a:pt x="393192" y="707897"/>
                  </a:lnTo>
                  <a:lnTo>
                    <a:pt x="393192" y="1181861"/>
                  </a:lnTo>
                  <a:lnTo>
                    <a:pt x="400811" y="1181861"/>
                  </a:lnTo>
                  <a:lnTo>
                    <a:pt x="400811" y="2076449"/>
                  </a:lnTo>
                  <a:lnTo>
                    <a:pt x="408432" y="2076449"/>
                  </a:lnTo>
                  <a:lnTo>
                    <a:pt x="409955" y="2065781"/>
                  </a:lnTo>
                  <a:lnTo>
                    <a:pt x="417576" y="2065781"/>
                  </a:lnTo>
                  <a:lnTo>
                    <a:pt x="417576" y="451865"/>
                  </a:lnTo>
                  <a:lnTo>
                    <a:pt x="425195" y="451865"/>
                  </a:lnTo>
                  <a:lnTo>
                    <a:pt x="425195" y="761"/>
                  </a:lnTo>
                  <a:lnTo>
                    <a:pt x="441960" y="761"/>
                  </a:lnTo>
                  <a:lnTo>
                    <a:pt x="441960" y="337565"/>
                  </a:lnTo>
                  <a:lnTo>
                    <a:pt x="449580" y="337565"/>
                  </a:lnTo>
                  <a:lnTo>
                    <a:pt x="449580" y="909065"/>
                  </a:lnTo>
                  <a:lnTo>
                    <a:pt x="457200" y="909065"/>
                  </a:lnTo>
                  <a:lnTo>
                    <a:pt x="457200" y="1070609"/>
                  </a:lnTo>
                  <a:lnTo>
                    <a:pt x="466344" y="1070609"/>
                  </a:lnTo>
                  <a:lnTo>
                    <a:pt x="466344" y="1244345"/>
                  </a:lnTo>
                  <a:lnTo>
                    <a:pt x="467867" y="1244345"/>
                  </a:lnTo>
                  <a:lnTo>
                    <a:pt x="469392" y="1244345"/>
                  </a:lnTo>
                  <a:lnTo>
                    <a:pt x="470916" y="1244345"/>
                  </a:lnTo>
                  <a:lnTo>
                    <a:pt x="472439" y="1244345"/>
                  </a:lnTo>
                  <a:lnTo>
                    <a:pt x="473964" y="1273301"/>
                  </a:lnTo>
                  <a:lnTo>
                    <a:pt x="481583" y="1273301"/>
                  </a:lnTo>
                  <a:lnTo>
                    <a:pt x="481583" y="861821"/>
                  </a:lnTo>
                  <a:lnTo>
                    <a:pt x="489204" y="861821"/>
                  </a:lnTo>
                  <a:lnTo>
                    <a:pt x="490728" y="855725"/>
                  </a:lnTo>
                  <a:lnTo>
                    <a:pt x="492252" y="855725"/>
                  </a:lnTo>
                  <a:lnTo>
                    <a:pt x="493776" y="855725"/>
                  </a:lnTo>
                  <a:lnTo>
                    <a:pt x="495300" y="855725"/>
                  </a:lnTo>
                  <a:lnTo>
                    <a:pt x="496823" y="855725"/>
                  </a:lnTo>
                  <a:lnTo>
                    <a:pt x="496823" y="1148333"/>
                  </a:lnTo>
                  <a:lnTo>
                    <a:pt x="505967" y="1148333"/>
                  </a:lnTo>
                  <a:lnTo>
                    <a:pt x="505967" y="788669"/>
                  </a:lnTo>
                  <a:lnTo>
                    <a:pt x="513588" y="788669"/>
                  </a:lnTo>
                  <a:lnTo>
                    <a:pt x="513588" y="1341881"/>
                  </a:lnTo>
                  <a:lnTo>
                    <a:pt x="521208" y="1341881"/>
                  </a:lnTo>
                  <a:lnTo>
                    <a:pt x="521208" y="803909"/>
                  </a:lnTo>
                  <a:lnTo>
                    <a:pt x="530352" y="803909"/>
                  </a:lnTo>
                  <a:lnTo>
                    <a:pt x="530352" y="838961"/>
                  </a:lnTo>
                  <a:lnTo>
                    <a:pt x="537972" y="838961"/>
                  </a:lnTo>
                  <a:lnTo>
                    <a:pt x="537972" y="1137665"/>
                  </a:lnTo>
                  <a:lnTo>
                    <a:pt x="545592" y="1137665"/>
                  </a:lnTo>
                  <a:lnTo>
                    <a:pt x="545592" y="1457705"/>
                  </a:lnTo>
                  <a:lnTo>
                    <a:pt x="553211" y="1457705"/>
                  </a:lnTo>
                  <a:lnTo>
                    <a:pt x="554736" y="1466849"/>
                  </a:lnTo>
                  <a:lnTo>
                    <a:pt x="562355" y="1466849"/>
                  </a:lnTo>
                  <a:lnTo>
                    <a:pt x="562355" y="598169"/>
                  </a:lnTo>
                  <a:lnTo>
                    <a:pt x="569976" y="598169"/>
                  </a:lnTo>
                  <a:lnTo>
                    <a:pt x="569976" y="761"/>
                  </a:lnTo>
                  <a:lnTo>
                    <a:pt x="577596" y="761"/>
                  </a:lnTo>
                  <a:lnTo>
                    <a:pt x="579120" y="610361"/>
                  </a:lnTo>
                  <a:lnTo>
                    <a:pt x="580644" y="610361"/>
                  </a:lnTo>
                  <a:lnTo>
                    <a:pt x="582168" y="610361"/>
                  </a:lnTo>
                  <a:lnTo>
                    <a:pt x="583692" y="610361"/>
                  </a:lnTo>
                  <a:lnTo>
                    <a:pt x="585216" y="610361"/>
                  </a:lnTo>
                  <a:lnTo>
                    <a:pt x="586740" y="511301"/>
                  </a:lnTo>
                  <a:lnTo>
                    <a:pt x="588264" y="511301"/>
                  </a:lnTo>
                  <a:lnTo>
                    <a:pt x="589788" y="511301"/>
                  </a:lnTo>
                  <a:lnTo>
                    <a:pt x="591311" y="511301"/>
                  </a:lnTo>
                  <a:lnTo>
                    <a:pt x="592836" y="511301"/>
                  </a:lnTo>
                  <a:lnTo>
                    <a:pt x="592836" y="201929"/>
                  </a:lnTo>
                  <a:lnTo>
                    <a:pt x="601980" y="201929"/>
                  </a:lnTo>
                  <a:lnTo>
                    <a:pt x="601980" y="761"/>
                  </a:lnTo>
                  <a:lnTo>
                    <a:pt x="626364" y="761"/>
                  </a:lnTo>
                  <a:lnTo>
                    <a:pt x="626364" y="256793"/>
                  </a:lnTo>
                  <a:lnTo>
                    <a:pt x="633983" y="256793"/>
                  </a:lnTo>
                  <a:lnTo>
                    <a:pt x="633983" y="761"/>
                  </a:lnTo>
                  <a:lnTo>
                    <a:pt x="714755" y="761"/>
                  </a:lnTo>
                  <a:lnTo>
                    <a:pt x="714755" y="214121"/>
                  </a:lnTo>
                  <a:lnTo>
                    <a:pt x="722376" y="214121"/>
                  </a:lnTo>
                  <a:lnTo>
                    <a:pt x="722376" y="197357"/>
                  </a:lnTo>
                  <a:lnTo>
                    <a:pt x="729996" y="197357"/>
                  </a:lnTo>
                  <a:lnTo>
                    <a:pt x="729996" y="578357"/>
                  </a:lnTo>
                  <a:lnTo>
                    <a:pt x="739140" y="578357"/>
                  </a:lnTo>
                  <a:lnTo>
                    <a:pt x="739140" y="468629"/>
                  </a:lnTo>
                  <a:lnTo>
                    <a:pt x="746760" y="468629"/>
                  </a:lnTo>
                  <a:lnTo>
                    <a:pt x="746760" y="761"/>
                  </a:lnTo>
                  <a:lnTo>
                    <a:pt x="786383" y="761"/>
                  </a:lnTo>
                  <a:lnTo>
                    <a:pt x="786383" y="84581"/>
                  </a:lnTo>
                  <a:lnTo>
                    <a:pt x="794004" y="84581"/>
                  </a:lnTo>
                  <a:lnTo>
                    <a:pt x="795528" y="265937"/>
                  </a:lnTo>
                  <a:lnTo>
                    <a:pt x="803148" y="265937"/>
                  </a:lnTo>
                  <a:lnTo>
                    <a:pt x="803148" y="297941"/>
                  </a:lnTo>
                  <a:lnTo>
                    <a:pt x="810768" y="297941"/>
                  </a:lnTo>
                  <a:lnTo>
                    <a:pt x="810768" y="796289"/>
                  </a:lnTo>
                  <a:lnTo>
                    <a:pt x="818388" y="796289"/>
                  </a:lnTo>
                  <a:lnTo>
                    <a:pt x="818388" y="598169"/>
                  </a:lnTo>
                  <a:lnTo>
                    <a:pt x="827532" y="598169"/>
                  </a:lnTo>
                  <a:lnTo>
                    <a:pt x="827532" y="761"/>
                  </a:lnTo>
                  <a:lnTo>
                    <a:pt x="883919" y="761"/>
                  </a:lnTo>
                  <a:lnTo>
                    <a:pt x="883919" y="334517"/>
                  </a:lnTo>
                  <a:lnTo>
                    <a:pt x="891539" y="334517"/>
                  </a:lnTo>
                  <a:lnTo>
                    <a:pt x="891539" y="8381"/>
                  </a:lnTo>
                  <a:lnTo>
                    <a:pt x="899160" y="8381"/>
                  </a:lnTo>
                  <a:lnTo>
                    <a:pt x="899160" y="761"/>
                  </a:lnTo>
                  <a:lnTo>
                    <a:pt x="923544" y="761"/>
                  </a:lnTo>
                  <a:lnTo>
                    <a:pt x="923544" y="57149"/>
                  </a:lnTo>
                  <a:lnTo>
                    <a:pt x="931164" y="57149"/>
                  </a:lnTo>
                  <a:lnTo>
                    <a:pt x="931164" y="761"/>
                  </a:lnTo>
                  <a:lnTo>
                    <a:pt x="1004316" y="761"/>
                  </a:lnTo>
                  <a:lnTo>
                    <a:pt x="1004316" y="311657"/>
                  </a:lnTo>
                  <a:lnTo>
                    <a:pt x="1011936" y="311657"/>
                  </a:lnTo>
                  <a:lnTo>
                    <a:pt x="1011936" y="761"/>
                  </a:lnTo>
                  <a:lnTo>
                    <a:pt x="1036319" y="761"/>
                  </a:lnTo>
                  <a:lnTo>
                    <a:pt x="1036319" y="160781"/>
                  </a:lnTo>
                  <a:lnTo>
                    <a:pt x="1043940" y="160781"/>
                  </a:lnTo>
                  <a:lnTo>
                    <a:pt x="1043940" y="761"/>
                  </a:lnTo>
                  <a:lnTo>
                    <a:pt x="1083564" y="761"/>
                  </a:lnTo>
                  <a:lnTo>
                    <a:pt x="1085088" y="73913"/>
                  </a:lnTo>
                  <a:lnTo>
                    <a:pt x="1092708" y="73913"/>
                  </a:lnTo>
                  <a:lnTo>
                    <a:pt x="1092708" y="518921"/>
                  </a:lnTo>
                  <a:lnTo>
                    <a:pt x="1100328" y="518921"/>
                  </a:lnTo>
                  <a:lnTo>
                    <a:pt x="1100328" y="579881"/>
                  </a:lnTo>
                  <a:lnTo>
                    <a:pt x="1107948" y="579881"/>
                  </a:lnTo>
                  <a:lnTo>
                    <a:pt x="1107948" y="363473"/>
                  </a:lnTo>
                  <a:lnTo>
                    <a:pt x="1117092" y="363473"/>
                  </a:lnTo>
                  <a:lnTo>
                    <a:pt x="1117092" y="375665"/>
                  </a:lnTo>
                  <a:lnTo>
                    <a:pt x="1124712" y="375665"/>
                  </a:lnTo>
                  <a:lnTo>
                    <a:pt x="1124712" y="461009"/>
                  </a:lnTo>
                  <a:lnTo>
                    <a:pt x="1132332" y="461009"/>
                  </a:lnTo>
                  <a:lnTo>
                    <a:pt x="1132332" y="799337"/>
                  </a:lnTo>
                  <a:lnTo>
                    <a:pt x="1139952" y="799337"/>
                  </a:lnTo>
                  <a:lnTo>
                    <a:pt x="1139952" y="246125"/>
                  </a:lnTo>
                  <a:lnTo>
                    <a:pt x="1147572" y="246125"/>
                  </a:lnTo>
                  <a:lnTo>
                    <a:pt x="1149096" y="118109"/>
                  </a:lnTo>
                  <a:lnTo>
                    <a:pt x="1156716" y="118109"/>
                  </a:lnTo>
                  <a:lnTo>
                    <a:pt x="1156716" y="761"/>
                  </a:lnTo>
                  <a:lnTo>
                    <a:pt x="1181100" y="761"/>
                  </a:lnTo>
                  <a:lnTo>
                    <a:pt x="1181100" y="153161"/>
                  </a:lnTo>
                  <a:lnTo>
                    <a:pt x="1188720" y="153161"/>
                  </a:lnTo>
                  <a:lnTo>
                    <a:pt x="1188720" y="240029"/>
                  </a:lnTo>
                  <a:lnTo>
                    <a:pt x="1196340" y="240029"/>
                  </a:lnTo>
                  <a:lnTo>
                    <a:pt x="1197864" y="348233"/>
                  </a:lnTo>
                  <a:lnTo>
                    <a:pt x="1205484" y="348233"/>
                  </a:lnTo>
                  <a:lnTo>
                    <a:pt x="1205484" y="761"/>
                  </a:lnTo>
                  <a:lnTo>
                    <a:pt x="1207008" y="761"/>
                  </a:lnTo>
                  <a:lnTo>
                    <a:pt x="1208532" y="761"/>
                  </a:lnTo>
                  <a:lnTo>
                    <a:pt x="1210056" y="761"/>
                  </a:lnTo>
                  <a:lnTo>
                    <a:pt x="1211580" y="761"/>
                  </a:lnTo>
                  <a:lnTo>
                    <a:pt x="1213104" y="86105"/>
                  </a:lnTo>
                  <a:lnTo>
                    <a:pt x="1220724" y="86105"/>
                  </a:lnTo>
                  <a:lnTo>
                    <a:pt x="1220724" y="43433"/>
                  </a:lnTo>
                  <a:lnTo>
                    <a:pt x="1229868" y="43433"/>
                  </a:lnTo>
                  <a:lnTo>
                    <a:pt x="1229868" y="761"/>
                  </a:lnTo>
                  <a:lnTo>
                    <a:pt x="1245108" y="761"/>
                  </a:lnTo>
                  <a:lnTo>
                    <a:pt x="1245108" y="198881"/>
                  </a:lnTo>
                  <a:lnTo>
                    <a:pt x="1252728" y="198881"/>
                  </a:lnTo>
                  <a:lnTo>
                    <a:pt x="1252728" y="180593"/>
                  </a:lnTo>
                  <a:lnTo>
                    <a:pt x="1254252" y="180593"/>
                  </a:lnTo>
                  <a:lnTo>
                    <a:pt x="1254252" y="209549"/>
                  </a:lnTo>
                  <a:lnTo>
                    <a:pt x="1254252" y="192785"/>
                  </a:lnTo>
                  <a:lnTo>
                    <a:pt x="1254252" y="221741"/>
                  </a:lnTo>
                  <a:lnTo>
                    <a:pt x="1255776" y="209549"/>
                  </a:lnTo>
                  <a:lnTo>
                    <a:pt x="1255776" y="185165"/>
                  </a:lnTo>
                  <a:lnTo>
                    <a:pt x="1255776" y="177545"/>
                  </a:lnTo>
                  <a:lnTo>
                    <a:pt x="1257300" y="165353"/>
                  </a:lnTo>
                  <a:lnTo>
                    <a:pt x="1257300" y="98297"/>
                  </a:lnTo>
                  <a:lnTo>
                    <a:pt x="1257300" y="28193"/>
                  </a:lnTo>
                  <a:lnTo>
                    <a:pt x="1258824" y="20573"/>
                  </a:lnTo>
                  <a:lnTo>
                    <a:pt x="1258824" y="761"/>
                  </a:lnTo>
                  <a:lnTo>
                    <a:pt x="1258824" y="11429"/>
                  </a:lnTo>
                  <a:lnTo>
                    <a:pt x="1260348" y="761"/>
                  </a:lnTo>
                  <a:lnTo>
                    <a:pt x="1260348" y="32765"/>
                  </a:lnTo>
                  <a:lnTo>
                    <a:pt x="1260348" y="44957"/>
                  </a:lnTo>
                  <a:lnTo>
                    <a:pt x="1260348" y="3809"/>
                  </a:lnTo>
                  <a:lnTo>
                    <a:pt x="1261872" y="31241"/>
                  </a:lnTo>
                  <a:lnTo>
                    <a:pt x="1261872" y="41909"/>
                  </a:lnTo>
                  <a:lnTo>
                    <a:pt x="1261872" y="23621"/>
                  </a:lnTo>
                  <a:lnTo>
                    <a:pt x="1261872" y="9905"/>
                  </a:lnTo>
                  <a:lnTo>
                    <a:pt x="1263396" y="22097"/>
                  </a:lnTo>
                  <a:lnTo>
                    <a:pt x="1263396" y="16001"/>
                  </a:lnTo>
                  <a:lnTo>
                    <a:pt x="1263396" y="761"/>
                  </a:lnTo>
                  <a:lnTo>
                    <a:pt x="1264920" y="83057"/>
                  </a:lnTo>
                  <a:lnTo>
                    <a:pt x="1264920" y="125729"/>
                  </a:lnTo>
                  <a:lnTo>
                    <a:pt x="1264920" y="144017"/>
                  </a:lnTo>
                  <a:lnTo>
                    <a:pt x="1264920" y="160781"/>
                  </a:lnTo>
                  <a:lnTo>
                    <a:pt x="1266444" y="160781"/>
                  </a:lnTo>
                  <a:lnTo>
                    <a:pt x="1266444" y="148589"/>
                  </a:lnTo>
                  <a:lnTo>
                    <a:pt x="1266444" y="133349"/>
                  </a:lnTo>
                  <a:lnTo>
                    <a:pt x="1267968" y="119633"/>
                  </a:lnTo>
                  <a:lnTo>
                    <a:pt x="1267968" y="169925"/>
                  </a:lnTo>
                  <a:lnTo>
                    <a:pt x="1267968" y="221741"/>
                  </a:lnTo>
                  <a:lnTo>
                    <a:pt x="1267968" y="230885"/>
                  </a:lnTo>
                  <a:lnTo>
                    <a:pt x="1269492" y="209549"/>
                  </a:lnTo>
                  <a:lnTo>
                    <a:pt x="1269492" y="182117"/>
                  </a:lnTo>
                  <a:lnTo>
                    <a:pt x="1269492" y="194309"/>
                  </a:lnTo>
                  <a:lnTo>
                    <a:pt x="1269492" y="166877"/>
                  </a:lnTo>
                  <a:lnTo>
                    <a:pt x="1269492" y="150113"/>
                  </a:lnTo>
                  <a:lnTo>
                    <a:pt x="1271016" y="105917"/>
                  </a:lnTo>
                  <a:lnTo>
                    <a:pt x="1271016" y="84581"/>
                  </a:lnTo>
                  <a:lnTo>
                    <a:pt x="1271016" y="89153"/>
                  </a:lnTo>
                  <a:lnTo>
                    <a:pt x="1272540" y="163829"/>
                  </a:lnTo>
                  <a:lnTo>
                    <a:pt x="1272540" y="153161"/>
                  </a:lnTo>
                  <a:lnTo>
                    <a:pt x="1272540" y="134873"/>
                  </a:lnTo>
                  <a:lnTo>
                    <a:pt x="1274064" y="127253"/>
                  </a:lnTo>
                  <a:lnTo>
                    <a:pt x="1274064" y="262889"/>
                  </a:lnTo>
                  <a:lnTo>
                    <a:pt x="1274064" y="276605"/>
                  </a:lnTo>
                  <a:lnTo>
                    <a:pt x="1274064" y="284225"/>
                  </a:lnTo>
                  <a:lnTo>
                    <a:pt x="1275588" y="229361"/>
                  </a:lnTo>
                  <a:lnTo>
                    <a:pt x="1275588" y="208025"/>
                  </a:lnTo>
                  <a:lnTo>
                    <a:pt x="1277112" y="197357"/>
                  </a:lnTo>
                  <a:lnTo>
                    <a:pt x="1277112" y="185165"/>
                  </a:lnTo>
                  <a:lnTo>
                    <a:pt x="1277112" y="147065"/>
                  </a:lnTo>
                  <a:lnTo>
                    <a:pt x="1277112" y="131825"/>
                  </a:lnTo>
                  <a:lnTo>
                    <a:pt x="1277112" y="112013"/>
                  </a:lnTo>
                  <a:lnTo>
                    <a:pt x="1278636" y="49529"/>
                  </a:lnTo>
                  <a:lnTo>
                    <a:pt x="1278636" y="6857"/>
                  </a:lnTo>
                  <a:lnTo>
                    <a:pt x="1278636" y="761"/>
                  </a:lnTo>
                  <a:lnTo>
                    <a:pt x="1278636" y="16001"/>
                  </a:lnTo>
                  <a:lnTo>
                    <a:pt x="1278636" y="55625"/>
                  </a:lnTo>
                  <a:lnTo>
                    <a:pt x="1280160" y="38861"/>
                  </a:lnTo>
                  <a:lnTo>
                    <a:pt x="1280160" y="34289"/>
                  </a:lnTo>
                  <a:lnTo>
                    <a:pt x="1280160" y="40385"/>
                  </a:lnTo>
                  <a:lnTo>
                    <a:pt x="1280160" y="76961"/>
                  </a:lnTo>
                  <a:lnTo>
                    <a:pt x="1281684" y="761"/>
                  </a:lnTo>
                  <a:lnTo>
                    <a:pt x="1281684" y="5333"/>
                  </a:lnTo>
                  <a:lnTo>
                    <a:pt x="1281684" y="761"/>
                  </a:lnTo>
                  <a:lnTo>
                    <a:pt x="1281684" y="8381"/>
                  </a:lnTo>
                  <a:lnTo>
                    <a:pt x="1283208" y="86105"/>
                  </a:lnTo>
                  <a:lnTo>
                    <a:pt x="1283208" y="49529"/>
                  </a:lnTo>
                  <a:lnTo>
                    <a:pt x="1283208" y="43433"/>
                  </a:lnTo>
                  <a:lnTo>
                    <a:pt x="1284732" y="20573"/>
                  </a:lnTo>
                  <a:lnTo>
                    <a:pt x="1284732" y="11429"/>
                  </a:lnTo>
                  <a:lnTo>
                    <a:pt x="1284732" y="761"/>
                  </a:lnTo>
                  <a:lnTo>
                    <a:pt x="1286256" y="70865"/>
                  </a:lnTo>
                  <a:lnTo>
                    <a:pt x="1286256" y="25145"/>
                  </a:lnTo>
                  <a:lnTo>
                    <a:pt x="1286256" y="761"/>
                  </a:lnTo>
                  <a:lnTo>
                    <a:pt x="1286256" y="3809"/>
                  </a:lnTo>
                  <a:lnTo>
                    <a:pt x="1286256" y="761"/>
                  </a:lnTo>
                  <a:lnTo>
                    <a:pt x="1287780" y="12953"/>
                  </a:lnTo>
                  <a:lnTo>
                    <a:pt x="1287780" y="83057"/>
                  </a:lnTo>
                  <a:lnTo>
                    <a:pt x="1287780" y="115061"/>
                  </a:lnTo>
                  <a:lnTo>
                    <a:pt x="1287780" y="52577"/>
                  </a:lnTo>
                  <a:lnTo>
                    <a:pt x="1287780" y="761"/>
                  </a:lnTo>
                  <a:lnTo>
                    <a:pt x="1289304" y="761"/>
                  </a:lnTo>
                  <a:lnTo>
                    <a:pt x="1289304" y="2285"/>
                  </a:lnTo>
                  <a:lnTo>
                    <a:pt x="1289304" y="761"/>
                  </a:lnTo>
                  <a:lnTo>
                    <a:pt x="1290828" y="761"/>
                  </a:lnTo>
                  <a:lnTo>
                    <a:pt x="1290828" y="8381"/>
                  </a:lnTo>
                  <a:lnTo>
                    <a:pt x="1292352" y="22097"/>
                  </a:lnTo>
                  <a:lnTo>
                    <a:pt x="1292352" y="44957"/>
                  </a:lnTo>
                  <a:lnTo>
                    <a:pt x="1292352" y="28193"/>
                  </a:lnTo>
                  <a:lnTo>
                    <a:pt x="1293876" y="761"/>
                  </a:lnTo>
                  <a:lnTo>
                    <a:pt x="1295400" y="761"/>
                  </a:lnTo>
                  <a:lnTo>
                    <a:pt x="1296924" y="761"/>
                  </a:lnTo>
                  <a:lnTo>
                    <a:pt x="1296924" y="78485"/>
                  </a:lnTo>
                  <a:lnTo>
                    <a:pt x="1296924" y="35813"/>
                  </a:lnTo>
                  <a:lnTo>
                    <a:pt x="1296924" y="124205"/>
                  </a:lnTo>
                  <a:lnTo>
                    <a:pt x="1298448" y="137921"/>
                  </a:lnTo>
                  <a:lnTo>
                    <a:pt x="1298448" y="142493"/>
                  </a:lnTo>
                  <a:lnTo>
                    <a:pt x="1298448" y="90677"/>
                  </a:lnTo>
                  <a:lnTo>
                    <a:pt x="1298448" y="119633"/>
                  </a:lnTo>
                  <a:lnTo>
                    <a:pt x="1299972" y="137921"/>
                  </a:lnTo>
                  <a:lnTo>
                    <a:pt x="1299972" y="32765"/>
                  </a:lnTo>
                  <a:lnTo>
                    <a:pt x="1299972" y="761"/>
                  </a:lnTo>
                  <a:lnTo>
                    <a:pt x="1301496" y="35813"/>
                  </a:lnTo>
                  <a:lnTo>
                    <a:pt x="1301496" y="761"/>
                  </a:lnTo>
                  <a:lnTo>
                    <a:pt x="1303020" y="761"/>
                  </a:lnTo>
                  <a:lnTo>
                    <a:pt x="1303020" y="5333"/>
                  </a:lnTo>
                  <a:lnTo>
                    <a:pt x="1303020" y="761"/>
                  </a:lnTo>
                  <a:lnTo>
                    <a:pt x="1304544" y="761"/>
                  </a:lnTo>
                  <a:lnTo>
                    <a:pt x="1304544" y="2285"/>
                  </a:lnTo>
                  <a:lnTo>
                    <a:pt x="1304544" y="761"/>
                  </a:lnTo>
                  <a:lnTo>
                    <a:pt x="1304544" y="19049"/>
                  </a:lnTo>
                  <a:lnTo>
                    <a:pt x="1306068" y="17525"/>
                  </a:lnTo>
                  <a:lnTo>
                    <a:pt x="1306068" y="76961"/>
                  </a:lnTo>
                  <a:lnTo>
                    <a:pt x="1306068" y="46481"/>
                  </a:lnTo>
                  <a:lnTo>
                    <a:pt x="1306068" y="761"/>
                  </a:lnTo>
                  <a:lnTo>
                    <a:pt x="1307592" y="38861"/>
                  </a:lnTo>
                  <a:lnTo>
                    <a:pt x="1307592" y="17525"/>
                  </a:lnTo>
                  <a:lnTo>
                    <a:pt x="1307592" y="761"/>
                  </a:lnTo>
                  <a:lnTo>
                    <a:pt x="1309116" y="761"/>
                  </a:lnTo>
                  <a:lnTo>
                    <a:pt x="1310640" y="761"/>
                  </a:lnTo>
                  <a:lnTo>
                    <a:pt x="1310640" y="23621"/>
                  </a:lnTo>
                  <a:lnTo>
                    <a:pt x="1310640" y="64769"/>
                  </a:lnTo>
                  <a:lnTo>
                    <a:pt x="1310640" y="221741"/>
                  </a:lnTo>
                  <a:lnTo>
                    <a:pt x="1312164" y="223265"/>
                  </a:lnTo>
                  <a:lnTo>
                    <a:pt x="1312164" y="211073"/>
                  </a:lnTo>
                  <a:lnTo>
                    <a:pt x="1312164" y="224789"/>
                  </a:lnTo>
                  <a:lnTo>
                    <a:pt x="1312164" y="214121"/>
                  </a:lnTo>
                  <a:lnTo>
                    <a:pt x="1312164" y="282701"/>
                  </a:lnTo>
                  <a:lnTo>
                    <a:pt x="1313688" y="363473"/>
                  </a:lnTo>
                  <a:lnTo>
                    <a:pt x="1313688" y="336041"/>
                  </a:lnTo>
                  <a:lnTo>
                    <a:pt x="1313688" y="265937"/>
                  </a:lnTo>
                  <a:lnTo>
                    <a:pt x="1313688" y="300989"/>
                  </a:lnTo>
                  <a:lnTo>
                    <a:pt x="1313688" y="285749"/>
                  </a:lnTo>
                  <a:lnTo>
                    <a:pt x="1315212" y="311657"/>
                  </a:lnTo>
                  <a:lnTo>
                    <a:pt x="1315212" y="368045"/>
                  </a:lnTo>
                  <a:lnTo>
                    <a:pt x="1315212" y="326897"/>
                  </a:lnTo>
                  <a:lnTo>
                    <a:pt x="1316736" y="297941"/>
                  </a:lnTo>
                  <a:lnTo>
                    <a:pt x="1316736" y="304037"/>
                  </a:lnTo>
                  <a:lnTo>
                    <a:pt x="1316736" y="328421"/>
                  </a:lnTo>
                  <a:lnTo>
                    <a:pt x="1316736" y="322325"/>
                  </a:lnTo>
                  <a:lnTo>
                    <a:pt x="1318260" y="288797"/>
                  </a:lnTo>
                  <a:lnTo>
                    <a:pt x="1318260" y="299465"/>
                  </a:lnTo>
                  <a:lnTo>
                    <a:pt x="1318260" y="235457"/>
                  </a:lnTo>
                  <a:lnTo>
                    <a:pt x="1319784" y="235457"/>
                  </a:lnTo>
                  <a:lnTo>
                    <a:pt x="1319784" y="220217"/>
                  </a:lnTo>
                  <a:lnTo>
                    <a:pt x="1319784" y="208025"/>
                  </a:lnTo>
                  <a:lnTo>
                    <a:pt x="1319784" y="177545"/>
                  </a:lnTo>
                  <a:lnTo>
                    <a:pt x="1321308" y="142493"/>
                  </a:lnTo>
                  <a:lnTo>
                    <a:pt x="1321308" y="136397"/>
                  </a:lnTo>
                  <a:lnTo>
                    <a:pt x="1321308" y="162305"/>
                  </a:lnTo>
                  <a:lnTo>
                    <a:pt x="1321308" y="124205"/>
                  </a:lnTo>
                  <a:lnTo>
                    <a:pt x="1321308" y="92201"/>
                  </a:lnTo>
                  <a:lnTo>
                    <a:pt x="1322832" y="96773"/>
                  </a:lnTo>
                  <a:lnTo>
                    <a:pt x="1322832" y="92201"/>
                  </a:lnTo>
                  <a:lnTo>
                    <a:pt x="1322832" y="140969"/>
                  </a:lnTo>
                  <a:lnTo>
                    <a:pt x="1322832" y="177545"/>
                  </a:lnTo>
                  <a:lnTo>
                    <a:pt x="1324356" y="176021"/>
                  </a:lnTo>
                  <a:lnTo>
                    <a:pt x="1324356" y="249173"/>
                  </a:lnTo>
                  <a:lnTo>
                    <a:pt x="1324356" y="218693"/>
                  </a:lnTo>
                  <a:lnTo>
                    <a:pt x="1324356" y="217169"/>
                  </a:lnTo>
                  <a:lnTo>
                    <a:pt x="1325880" y="215645"/>
                  </a:lnTo>
                  <a:lnTo>
                    <a:pt x="1325880" y="217169"/>
                  </a:lnTo>
                  <a:lnTo>
                    <a:pt x="1325880" y="192785"/>
                  </a:lnTo>
                  <a:lnTo>
                    <a:pt x="1325880" y="151637"/>
                  </a:lnTo>
                  <a:lnTo>
                    <a:pt x="1327404" y="128777"/>
                  </a:lnTo>
                  <a:lnTo>
                    <a:pt x="1327404" y="76961"/>
                  </a:lnTo>
                  <a:lnTo>
                    <a:pt x="1327404" y="761"/>
                  </a:lnTo>
                  <a:lnTo>
                    <a:pt x="1328928" y="761"/>
                  </a:lnTo>
                  <a:lnTo>
                    <a:pt x="1328928" y="29717"/>
                  </a:lnTo>
                  <a:lnTo>
                    <a:pt x="1328928" y="761"/>
                  </a:lnTo>
                  <a:lnTo>
                    <a:pt x="1330452" y="761"/>
                  </a:lnTo>
                  <a:lnTo>
                    <a:pt x="1330452" y="16001"/>
                  </a:lnTo>
                  <a:lnTo>
                    <a:pt x="1330452" y="25145"/>
                  </a:lnTo>
                  <a:lnTo>
                    <a:pt x="1330452" y="761"/>
                  </a:lnTo>
                  <a:lnTo>
                    <a:pt x="1330452" y="19049"/>
                  </a:lnTo>
                  <a:lnTo>
                    <a:pt x="1331976" y="761"/>
                  </a:lnTo>
                  <a:lnTo>
                    <a:pt x="1331976" y="16001"/>
                  </a:lnTo>
                  <a:lnTo>
                    <a:pt x="1333500" y="54101"/>
                  </a:lnTo>
                  <a:lnTo>
                    <a:pt x="1333500" y="25145"/>
                  </a:lnTo>
                  <a:lnTo>
                    <a:pt x="1333500" y="32765"/>
                  </a:lnTo>
                  <a:lnTo>
                    <a:pt x="1333500" y="6857"/>
                  </a:lnTo>
                  <a:lnTo>
                    <a:pt x="1335024" y="761"/>
                  </a:lnTo>
                  <a:lnTo>
                    <a:pt x="1335024" y="51053"/>
                  </a:lnTo>
                  <a:lnTo>
                    <a:pt x="1335024" y="80009"/>
                  </a:lnTo>
                  <a:lnTo>
                    <a:pt x="1335024" y="761"/>
                  </a:lnTo>
                  <a:lnTo>
                    <a:pt x="1336548" y="761"/>
                  </a:lnTo>
                  <a:lnTo>
                    <a:pt x="1336548" y="23621"/>
                  </a:lnTo>
                  <a:lnTo>
                    <a:pt x="1338072" y="5333"/>
                  </a:lnTo>
                  <a:lnTo>
                    <a:pt x="1338072" y="761"/>
                  </a:lnTo>
                  <a:lnTo>
                    <a:pt x="1338072" y="49529"/>
                  </a:lnTo>
                  <a:lnTo>
                    <a:pt x="1339596" y="32765"/>
                  </a:lnTo>
                  <a:lnTo>
                    <a:pt x="1339596" y="19049"/>
                  </a:lnTo>
                  <a:lnTo>
                    <a:pt x="1339596" y="761"/>
                  </a:lnTo>
                  <a:lnTo>
                    <a:pt x="1341120" y="23621"/>
                  </a:lnTo>
                  <a:lnTo>
                    <a:pt x="1341120" y="28193"/>
                  </a:lnTo>
                  <a:lnTo>
                    <a:pt x="1341120" y="41909"/>
                  </a:lnTo>
                  <a:lnTo>
                    <a:pt x="1341120" y="14477"/>
                  </a:lnTo>
                  <a:lnTo>
                    <a:pt x="1342644" y="761"/>
                  </a:lnTo>
                  <a:lnTo>
                    <a:pt x="1342644" y="5333"/>
                  </a:lnTo>
                  <a:lnTo>
                    <a:pt x="1344168" y="20573"/>
                  </a:lnTo>
                  <a:lnTo>
                    <a:pt x="1344168" y="37337"/>
                  </a:lnTo>
                  <a:lnTo>
                    <a:pt x="1344168" y="2285"/>
                  </a:lnTo>
                  <a:lnTo>
                    <a:pt x="1344168" y="761"/>
                  </a:lnTo>
                  <a:lnTo>
                    <a:pt x="1345692" y="761"/>
                  </a:lnTo>
                  <a:lnTo>
                    <a:pt x="1345692" y="5333"/>
                  </a:lnTo>
                  <a:lnTo>
                    <a:pt x="1347216" y="761"/>
                  </a:lnTo>
                  <a:lnTo>
                    <a:pt x="1347216" y="6857"/>
                  </a:lnTo>
                  <a:lnTo>
                    <a:pt x="1347216" y="761"/>
                  </a:lnTo>
                  <a:lnTo>
                    <a:pt x="1347216" y="2285"/>
                  </a:lnTo>
                  <a:lnTo>
                    <a:pt x="1347216" y="32765"/>
                  </a:lnTo>
                  <a:lnTo>
                    <a:pt x="1348740" y="32765"/>
                  </a:lnTo>
                  <a:lnTo>
                    <a:pt x="1348740" y="96773"/>
                  </a:lnTo>
                  <a:lnTo>
                    <a:pt x="1348740" y="93725"/>
                  </a:lnTo>
                  <a:lnTo>
                    <a:pt x="1348740" y="78485"/>
                  </a:lnTo>
                  <a:lnTo>
                    <a:pt x="1350264" y="87629"/>
                  </a:lnTo>
                  <a:lnTo>
                    <a:pt x="1350264" y="92201"/>
                  </a:lnTo>
                  <a:lnTo>
                    <a:pt x="1350264" y="122681"/>
                  </a:lnTo>
                  <a:lnTo>
                    <a:pt x="1351788" y="101345"/>
                  </a:lnTo>
                  <a:lnTo>
                    <a:pt x="1351788" y="107441"/>
                  </a:lnTo>
                  <a:lnTo>
                    <a:pt x="1351788" y="104393"/>
                  </a:lnTo>
                  <a:lnTo>
                    <a:pt x="1353312" y="99821"/>
                  </a:lnTo>
                  <a:lnTo>
                    <a:pt x="1353312" y="96773"/>
                  </a:lnTo>
                  <a:lnTo>
                    <a:pt x="1353312" y="124205"/>
                  </a:lnTo>
                  <a:lnTo>
                    <a:pt x="1353312" y="112013"/>
                  </a:lnTo>
                  <a:lnTo>
                    <a:pt x="1354836" y="177545"/>
                  </a:lnTo>
                  <a:lnTo>
                    <a:pt x="1354836" y="171449"/>
                  </a:lnTo>
                  <a:lnTo>
                    <a:pt x="1354836" y="258317"/>
                  </a:lnTo>
                  <a:lnTo>
                    <a:pt x="1354836" y="218693"/>
                  </a:lnTo>
                  <a:lnTo>
                    <a:pt x="1356360" y="212597"/>
                  </a:lnTo>
                  <a:lnTo>
                    <a:pt x="1356360" y="195833"/>
                  </a:lnTo>
                  <a:lnTo>
                    <a:pt x="1356360" y="261365"/>
                  </a:lnTo>
                  <a:lnTo>
                    <a:pt x="1356360" y="287273"/>
                  </a:lnTo>
                  <a:lnTo>
                    <a:pt x="1356360" y="345185"/>
                  </a:lnTo>
                  <a:lnTo>
                    <a:pt x="1357884" y="329945"/>
                  </a:lnTo>
                  <a:lnTo>
                    <a:pt x="1357884" y="351281"/>
                  </a:lnTo>
                  <a:lnTo>
                    <a:pt x="1357884" y="279653"/>
                  </a:lnTo>
                  <a:lnTo>
                    <a:pt x="1357884" y="258317"/>
                  </a:lnTo>
                  <a:lnTo>
                    <a:pt x="1359408" y="299465"/>
                  </a:lnTo>
                  <a:lnTo>
                    <a:pt x="1359408" y="307085"/>
                  </a:lnTo>
                  <a:lnTo>
                    <a:pt x="1359408" y="328421"/>
                  </a:lnTo>
                  <a:lnTo>
                    <a:pt x="1359408" y="320801"/>
                  </a:lnTo>
                  <a:lnTo>
                    <a:pt x="1360932" y="291845"/>
                  </a:lnTo>
                  <a:lnTo>
                    <a:pt x="1360932" y="208025"/>
                  </a:lnTo>
                  <a:lnTo>
                    <a:pt x="1360932" y="232409"/>
                  </a:lnTo>
                  <a:lnTo>
                    <a:pt x="1360932" y="168401"/>
                  </a:lnTo>
                  <a:lnTo>
                    <a:pt x="1362456" y="166877"/>
                  </a:lnTo>
                  <a:lnTo>
                    <a:pt x="1362456" y="227837"/>
                  </a:lnTo>
                  <a:lnTo>
                    <a:pt x="1362456" y="211073"/>
                  </a:lnTo>
                  <a:lnTo>
                    <a:pt x="1363980" y="211073"/>
                  </a:lnTo>
                  <a:lnTo>
                    <a:pt x="1363980" y="334517"/>
                  </a:lnTo>
                  <a:lnTo>
                    <a:pt x="1363980" y="328421"/>
                  </a:lnTo>
                  <a:lnTo>
                    <a:pt x="1363980" y="262889"/>
                  </a:lnTo>
                  <a:lnTo>
                    <a:pt x="1363980" y="259841"/>
                  </a:lnTo>
                  <a:lnTo>
                    <a:pt x="1365504" y="198881"/>
                  </a:lnTo>
                  <a:lnTo>
                    <a:pt x="1365504" y="163829"/>
                  </a:lnTo>
                  <a:lnTo>
                    <a:pt x="1365504" y="227837"/>
                  </a:lnTo>
                  <a:lnTo>
                    <a:pt x="1365504" y="281177"/>
                  </a:lnTo>
                  <a:lnTo>
                    <a:pt x="1365504" y="247649"/>
                  </a:lnTo>
                  <a:lnTo>
                    <a:pt x="1367028" y="314705"/>
                  </a:lnTo>
                  <a:lnTo>
                    <a:pt x="1367028" y="270509"/>
                  </a:lnTo>
                  <a:lnTo>
                    <a:pt x="1367028" y="256793"/>
                  </a:lnTo>
                  <a:lnTo>
                    <a:pt x="1367028" y="246125"/>
                  </a:lnTo>
                  <a:lnTo>
                    <a:pt x="1368552" y="299465"/>
                  </a:lnTo>
                  <a:lnTo>
                    <a:pt x="1368552" y="282701"/>
                  </a:lnTo>
                  <a:lnTo>
                    <a:pt x="1368552" y="340613"/>
                  </a:lnTo>
                  <a:lnTo>
                    <a:pt x="1368552" y="273557"/>
                  </a:lnTo>
                  <a:lnTo>
                    <a:pt x="1370076" y="278129"/>
                  </a:lnTo>
                  <a:lnTo>
                    <a:pt x="1370076" y="218693"/>
                  </a:lnTo>
                  <a:lnTo>
                    <a:pt x="1370076" y="204977"/>
                  </a:lnTo>
                  <a:lnTo>
                    <a:pt x="1371600" y="162305"/>
                  </a:lnTo>
                  <a:lnTo>
                    <a:pt x="1371600" y="176021"/>
                  </a:lnTo>
                  <a:lnTo>
                    <a:pt x="1371600" y="163829"/>
                  </a:lnTo>
                  <a:lnTo>
                    <a:pt x="1371600" y="147065"/>
                  </a:lnTo>
                  <a:lnTo>
                    <a:pt x="1373124" y="118109"/>
                  </a:lnTo>
                  <a:lnTo>
                    <a:pt x="1373124" y="131825"/>
                  </a:lnTo>
                  <a:lnTo>
                    <a:pt x="1373124" y="113537"/>
                  </a:lnTo>
                  <a:lnTo>
                    <a:pt x="1373124" y="174497"/>
                  </a:lnTo>
                  <a:lnTo>
                    <a:pt x="1373124" y="217169"/>
                  </a:lnTo>
                  <a:lnTo>
                    <a:pt x="1374648" y="198881"/>
                  </a:lnTo>
                  <a:lnTo>
                    <a:pt x="1374648" y="182117"/>
                  </a:lnTo>
                  <a:lnTo>
                    <a:pt x="1374648" y="112013"/>
                  </a:lnTo>
                  <a:lnTo>
                    <a:pt x="1374648" y="115061"/>
                  </a:lnTo>
                  <a:lnTo>
                    <a:pt x="1374648" y="107441"/>
                  </a:lnTo>
                  <a:lnTo>
                    <a:pt x="1376172" y="118109"/>
                  </a:lnTo>
                  <a:lnTo>
                    <a:pt x="1376172" y="115061"/>
                  </a:lnTo>
                  <a:lnTo>
                    <a:pt x="1377696" y="134873"/>
                  </a:lnTo>
                  <a:lnTo>
                    <a:pt x="1377696" y="137921"/>
                  </a:lnTo>
                  <a:lnTo>
                    <a:pt x="1377696" y="204977"/>
                  </a:lnTo>
                  <a:lnTo>
                    <a:pt x="1379220" y="300989"/>
                  </a:lnTo>
                  <a:lnTo>
                    <a:pt x="1379220" y="304037"/>
                  </a:lnTo>
                  <a:lnTo>
                    <a:pt x="1379220" y="319277"/>
                  </a:lnTo>
                  <a:lnTo>
                    <a:pt x="1379220" y="337565"/>
                  </a:lnTo>
                  <a:lnTo>
                    <a:pt x="1380744" y="352805"/>
                  </a:lnTo>
                  <a:lnTo>
                    <a:pt x="1380744" y="357377"/>
                  </a:lnTo>
                  <a:lnTo>
                    <a:pt x="1380744" y="403097"/>
                  </a:lnTo>
                  <a:lnTo>
                    <a:pt x="1380744" y="393953"/>
                  </a:lnTo>
                  <a:lnTo>
                    <a:pt x="1382268" y="363473"/>
                  </a:lnTo>
                  <a:lnTo>
                    <a:pt x="1382268" y="377189"/>
                  </a:lnTo>
                  <a:lnTo>
                    <a:pt x="1382268" y="372617"/>
                  </a:lnTo>
                  <a:lnTo>
                    <a:pt x="1382268" y="336041"/>
                  </a:lnTo>
                  <a:lnTo>
                    <a:pt x="1382268" y="180593"/>
                  </a:lnTo>
                  <a:lnTo>
                    <a:pt x="1383792" y="200405"/>
                  </a:lnTo>
                  <a:lnTo>
                    <a:pt x="1383792" y="168401"/>
                  </a:lnTo>
                  <a:lnTo>
                    <a:pt x="1383792" y="220217"/>
                  </a:lnTo>
                  <a:lnTo>
                    <a:pt x="1383792" y="153161"/>
                  </a:lnTo>
                  <a:lnTo>
                    <a:pt x="1385316" y="26669"/>
                  </a:lnTo>
                  <a:lnTo>
                    <a:pt x="1385316" y="761"/>
                  </a:lnTo>
                  <a:lnTo>
                    <a:pt x="1385316" y="28193"/>
                  </a:lnTo>
                  <a:lnTo>
                    <a:pt x="1385316" y="40385"/>
                  </a:lnTo>
                  <a:lnTo>
                    <a:pt x="1386840" y="44957"/>
                  </a:lnTo>
                  <a:lnTo>
                    <a:pt x="1386840" y="76961"/>
                  </a:lnTo>
                  <a:lnTo>
                    <a:pt x="1386840" y="61721"/>
                  </a:lnTo>
                  <a:lnTo>
                    <a:pt x="1386840" y="761"/>
                  </a:lnTo>
                  <a:lnTo>
                    <a:pt x="1388364" y="761"/>
                  </a:lnTo>
                  <a:lnTo>
                    <a:pt x="1388364" y="43433"/>
                  </a:lnTo>
                  <a:lnTo>
                    <a:pt x="1389888" y="3809"/>
                  </a:lnTo>
                  <a:lnTo>
                    <a:pt x="1389888" y="761"/>
                  </a:lnTo>
                  <a:lnTo>
                    <a:pt x="1391412" y="761"/>
                  </a:lnTo>
                  <a:lnTo>
                    <a:pt x="1391412" y="41909"/>
                  </a:lnTo>
                  <a:lnTo>
                    <a:pt x="1391412" y="34289"/>
                  </a:lnTo>
                  <a:lnTo>
                    <a:pt x="1391412" y="16001"/>
                  </a:lnTo>
                  <a:lnTo>
                    <a:pt x="1391412" y="19049"/>
                  </a:lnTo>
                  <a:lnTo>
                    <a:pt x="1392936" y="17525"/>
                  </a:lnTo>
                  <a:lnTo>
                    <a:pt x="1392936" y="761"/>
                  </a:lnTo>
                  <a:lnTo>
                    <a:pt x="1394460" y="60197"/>
                  </a:lnTo>
                  <a:lnTo>
                    <a:pt x="1394460" y="78485"/>
                  </a:lnTo>
                  <a:lnTo>
                    <a:pt x="1394460" y="92201"/>
                  </a:lnTo>
                  <a:lnTo>
                    <a:pt x="1394460" y="118109"/>
                  </a:lnTo>
                  <a:lnTo>
                    <a:pt x="1395984" y="92201"/>
                  </a:lnTo>
                  <a:lnTo>
                    <a:pt x="1395984" y="83057"/>
                  </a:lnTo>
                  <a:lnTo>
                    <a:pt x="1395984" y="119633"/>
                  </a:lnTo>
                  <a:lnTo>
                    <a:pt x="1397508" y="92201"/>
                  </a:lnTo>
                  <a:lnTo>
                    <a:pt x="1397508" y="55625"/>
                  </a:lnTo>
                  <a:lnTo>
                    <a:pt x="1397508" y="16001"/>
                  </a:lnTo>
                  <a:lnTo>
                    <a:pt x="1397508" y="761"/>
                  </a:lnTo>
                  <a:lnTo>
                    <a:pt x="1399032" y="761"/>
                  </a:lnTo>
                  <a:lnTo>
                    <a:pt x="1399032" y="11429"/>
                  </a:lnTo>
                  <a:lnTo>
                    <a:pt x="1399032" y="75437"/>
                  </a:lnTo>
                  <a:lnTo>
                    <a:pt x="1400556" y="99821"/>
                  </a:lnTo>
                  <a:lnTo>
                    <a:pt x="1400556" y="108965"/>
                  </a:lnTo>
                  <a:lnTo>
                    <a:pt x="1400556" y="86105"/>
                  </a:lnTo>
                  <a:lnTo>
                    <a:pt x="1400556" y="20573"/>
                  </a:lnTo>
                  <a:lnTo>
                    <a:pt x="1400556" y="761"/>
                  </a:lnTo>
                  <a:lnTo>
                    <a:pt x="1402080" y="761"/>
                  </a:lnTo>
                  <a:lnTo>
                    <a:pt x="1402080" y="43433"/>
                  </a:lnTo>
                  <a:lnTo>
                    <a:pt x="1403604" y="44957"/>
                  </a:lnTo>
                  <a:lnTo>
                    <a:pt x="1403604" y="9905"/>
                  </a:lnTo>
                  <a:lnTo>
                    <a:pt x="1403604" y="761"/>
                  </a:lnTo>
                  <a:lnTo>
                    <a:pt x="1403604" y="34289"/>
                  </a:lnTo>
                  <a:lnTo>
                    <a:pt x="1405128" y="5333"/>
                  </a:lnTo>
                  <a:lnTo>
                    <a:pt x="1405128" y="761"/>
                  </a:lnTo>
                  <a:lnTo>
                    <a:pt x="1406652" y="11429"/>
                  </a:lnTo>
                  <a:lnTo>
                    <a:pt x="1406652" y="761"/>
                  </a:lnTo>
                  <a:lnTo>
                    <a:pt x="1406652" y="58673"/>
                  </a:lnTo>
                  <a:lnTo>
                    <a:pt x="1406652" y="72389"/>
                  </a:lnTo>
                  <a:lnTo>
                    <a:pt x="1408176" y="252221"/>
                  </a:lnTo>
                  <a:lnTo>
                    <a:pt x="1408176" y="293369"/>
                  </a:lnTo>
                  <a:lnTo>
                    <a:pt x="1408176" y="294893"/>
                  </a:lnTo>
                  <a:lnTo>
                    <a:pt x="1408176" y="227837"/>
                  </a:lnTo>
                  <a:lnTo>
                    <a:pt x="1408176" y="229361"/>
                  </a:lnTo>
                  <a:lnTo>
                    <a:pt x="1409700" y="218693"/>
                  </a:lnTo>
                  <a:lnTo>
                    <a:pt x="1409700" y="195833"/>
                  </a:lnTo>
                  <a:lnTo>
                    <a:pt x="1409700" y="183641"/>
                  </a:lnTo>
                  <a:lnTo>
                    <a:pt x="1409700" y="273557"/>
                  </a:lnTo>
                  <a:lnTo>
                    <a:pt x="1411224" y="299465"/>
                  </a:lnTo>
                  <a:lnTo>
                    <a:pt x="1411224" y="275081"/>
                  </a:lnTo>
                  <a:lnTo>
                    <a:pt x="1411224" y="291845"/>
                  </a:lnTo>
                  <a:lnTo>
                    <a:pt x="1411224" y="348233"/>
                  </a:lnTo>
                  <a:lnTo>
                    <a:pt x="1412748" y="393953"/>
                  </a:lnTo>
                  <a:lnTo>
                    <a:pt x="1412748" y="425957"/>
                  </a:lnTo>
                  <a:lnTo>
                    <a:pt x="1412748" y="316229"/>
                  </a:lnTo>
                  <a:lnTo>
                    <a:pt x="1412748" y="340613"/>
                  </a:lnTo>
                  <a:lnTo>
                    <a:pt x="1414272" y="261365"/>
                  </a:lnTo>
                  <a:lnTo>
                    <a:pt x="1414272" y="270509"/>
                  </a:lnTo>
                  <a:lnTo>
                    <a:pt x="1415796" y="285749"/>
                  </a:lnTo>
                  <a:lnTo>
                    <a:pt x="1415796" y="241553"/>
                  </a:lnTo>
                  <a:lnTo>
                    <a:pt x="1415796" y="229361"/>
                  </a:lnTo>
                  <a:lnTo>
                    <a:pt x="1415796" y="197357"/>
                  </a:lnTo>
                  <a:lnTo>
                    <a:pt x="1417320" y="218693"/>
                  </a:lnTo>
                  <a:lnTo>
                    <a:pt x="1417320" y="208025"/>
                  </a:lnTo>
                  <a:lnTo>
                    <a:pt x="1417320" y="191261"/>
                  </a:lnTo>
                  <a:lnTo>
                    <a:pt x="1417320" y="180593"/>
                  </a:lnTo>
                  <a:lnTo>
                    <a:pt x="1417320" y="211073"/>
                  </a:lnTo>
                  <a:lnTo>
                    <a:pt x="1418844" y="223265"/>
                  </a:lnTo>
                  <a:lnTo>
                    <a:pt x="1418844" y="214121"/>
                  </a:lnTo>
                  <a:lnTo>
                    <a:pt x="1418844" y="206501"/>
                  </a:lnTo>
                  <a:lnTo>
                    <a:pt x="1418844" y="221741"/>
                  </a:lnTo>
                  <a:lnTo>
                    <a:pt x="1420368" y="265937"/>
                  </a:lnTo>
                  <a:lnTo>
                    <a:pt x="1420368" y="293369"/>
                  </a:lnTo>
                  <a:lnTo>
                    <a:pt x="1420368" y="275081"/>
                  </a:lnTo>
                  <a:lnTo>
                    <a:pt x="1420368" y="272033"/>
                  </a:lnTo>
                  <a:lnTo>
                    <a:pt x="1421892" y="197357"/>
                  </a:lnTo>
                  <a:lnTo>
                    <a:pt x="1421892" y="137921"/>
                  </a:lnTo>
                  <a:lnTo>
                    <a:pt x="1421892" y="63245"/>
                  </a:lnTo>
                  <a:lnTo>
                    <a:pt x="1421892" y="44957"/>
                  </a:lnTo>
                  <a:lnTo>
                    <a:pt x="1423416" y="38861"/>
                  </a:lnTo>
                  <a:lnTo>
                    <a:pt x="1423416" y="14477"/>
                  </a:lnTo>
                  <a:lnTo>
                    <a:pt x="1423416" y="761"/>
                  </a:lnTo>
                  <a:lnTo>
                    <a:pt x="1424940" y="761"/>
                  </a:lnTo>
                  <a:lnTo>
                    <a:pt x="1424940" y="122681"/>
                  </a:lnTo>
                  <a:lnTo>
                    <a:pt x="1424940" y="165353"/>
                  </a:lnTo>
                  <a:lnTo>
                    <a:pt x="1424940" y="194309"/>
                  </a:lnTo>
                  <a:lnTo>
                    <a:pt x="1424940" y="128777"/>
                  </a:lnTo>
                  <a:lnTo>
                    <a:pt x="1426464" y="107441"/>
                  </a:lnTo>
                  <a:lnTo>
                    <a:pt x="1426464" y="95249"/>
                  </a:lnTo>
                  <a:lnTo>
                    <a:pt x="1426464" y="70865"/>
                  </a:lnTo>
                  <a:lnTo>
                    <a:pt x="1426464" y="40385"/>
                  </a:lnTo>
                  <a:lnTo>
                    <a:pt x="1426464" y="761"/>
                  </a:lnTo>
                  <a:lnTo>
                    <a:pt x="1427988" y="761"/>
                  </a:lnTo>
                  <a:lnTo>
                    <a:pt x="1427988" y="8381"/>
                  </a:lnTo>
                  <a:lnTo>
                    <a:pt x="1427988" y="761"/>
                  </a:lnTo>
                  <a:lnTo>
                    <a:pt x="1429512" y="9905"/>
                  </a:lnTo>
                  <a:lnTo>
                    <a:pt x="1429512" y="17525"/>
                  </a:lnTo>
                  <a:lnTo>
                    <a:pt x="1429512" y="41909"/>
                  </a:lnTo>
                  <a:lnTo>
                    <a:pt x="1431036" y="23621"/>
                  </a:lnTo>
                  <a:lnTo>
                    <a:pt x="1431036" y="761"/>
                  </a:lnTo>
                  <a:lnTo>
                    <a:pt x="1431036" y="3809"/>
                  </a:lnTo>
                  <a:lnTo>
                    <a:pt x="1431036" y="761"/>
                  </a:lnTo>
                  <a:lnTo>
                    <a:pt x="1432560" y="761"/>
                  </a:lnTo>
                  <a:lnTo>
                    <a:pt x="1432560" y="49529"/>
                  </a:lnTo>
                  <a:lnTo>
                    <a:pt x="1432560" y="52577"/>
                  </a:lnTo>
                  <a:lnTo>
                    <a:pt x="1432560" y="761"/>
                  </a:lnTo>
                  <a:lnTo>
                    <a:pt x="1434084" y="761"/>
                  </a:lnTo>
                  <a:lnTo>
                    <a:pt x="1434084" y="22097"/>
                  </a:lnTo>
                  <a:lnTo>
                    <a:pt x="1434084" y="761"/>
                  </a:lnTo>
                  <a:lnTo>
                    <a:pt x="1435608" y="22097"/>
                  </a:lnTo>
                  <a:lnTo>
                    <a:pt x="1435608" y="761"/>
                  </a:lnTo>
                  <a:lnTo>
                    <a:pt x="1437132" y="6857"/>
                  </a:lnTo>
                  <a:lnTo>
                    <a:pt x="1437132" y="761"/>
                  </a:lnTo>
                  <a:lnTo>
                    <a:pt x="1437132" y="8381"/>
                  </a:lnTo>
                  <a:lnTo>
                    <a:pt x="1437132" y="28193"/>
                  </a:lnTo>
                  <a:lnTo>
                    <a:pt x="1438656" y="32765"/>
                  </a:lnTo>
                  <a:lnTo>
                    <a:pt x="1438656" y="761"/>
                  </a:lnTo>
                  <a:lnTo>
                    <a:pt x="1440180" y="761"/>
                  </a:lnTo>
                  <a:lnTo>
                    <a:pt x="1440180" y="14477"/>
                  </a:lnTo>
                  <a:lnTo>
                    <a:pt x="1440180" y="761"/>
                  </a:lnTo>
                  <a:lnTo>
                    <a:pt x="1441704" y="761"/>
                  </a:lnTo>
                  <a:lnTo>
                    <a:pt x="1441704" y="60197"/>
                  </a:lnTo>
                  <a:lnTo>
                    <a:pt x="1441704" y="116585"/>
                  </a:lnTo>
                  <a:lnTo>
                    <a:pt x="1443228" y="87629"/>
                  </a:lnTo>
                  <a:lnTo>
                    <a:pt x="1443228" y="60197"/>
                  </a:lnTo>
                  <a:lnTo>
                    <a:pt x="1443228" y="57149"/>
                  </a:lnTo>
                  <a:lnTo>
                    <a:pt x="1443228" y="86105"/>
                  </a:lnTo>
                  <a:lnTo>
                    <a:pt x="1443228" y="128777"/>
                  </a:lnTo>
                  <a:lnTo>
                    <a:pt x="1444752" y="176021"/>
                  </a:lnTo>
                  <a:lnTo>
                    <a:pt x="1444752" y="130301"/>
                  </a:lnTo>
                  <a:lnTo>
                    <a:pt x="1444752" y="92201"/>
                  </a:lnTo>
                  <a:lnTo>
                    <a:pt x="1446276" y="112013"/>
                  </a:lnTo>
                  <a:lnTo>
                    <a:pt x="1446276" y="58673"/>
                  </a:lnTo>
                  <a:lnTo>
                    <a:pt x="1446276" y="761"/>
                  </a:lnTo>
                  <a:lnTo>
                    <a:pt x="1447800" y="761"/>
                  </a:lnTo>
                  <a:lnTo>
                    <a:pt x="1447800" y="60197"/>
                  </a:lnTo>
                  <a:lnTo>
                    <a:pt x="1447800" y="130301"/>
                  </a:lnTo>
                  <a:lnTo>
                    <a:pt x="1447800" y="153161"/>
                  </a:lnTo>
                  <a:lnTo>
                    <a:pt x="1449324" y="209549"/>
                  </a:lnTo>
                  <a:lnTo>
                    <a:pt x="1449324" y="137921"/>
                  </a:lnTo>
                  <a:lnTo>
                    <a:pt x="1449324" y="139445"/>
                  </a:lnTo>
                  <a:lnTo>
                    <a:pt x="1450848" y="162305"/>
                  </a:lnTo>
                  <a:lnTo>
                    <a:pt x="1450848" y="150113"/>
                  </a:lnTo>
                  <a:lnTo>
                    <a:pt x="1450848" y="156209"/>
                  </a:lnTo>
                  <a:lnTo>
                    <a:pt x="1450848" y="17525"/>
                  </a:lnTo>
                  <a:lnTo>
                    <a:pt x="1450848" y="761"/>
                  </a:lnTo>
                  <a:lnTo>
                    <a:pt x="1452372" y="12953"/>
                  </a:lnTo>
                  <a:lnTo>
                    <a:pt x="1452372" y="9905"/>
                  </a:lnTo>
                  <a:lnTo>
                    <a:pt x="1452372" y="761"/>
                  </a:lnTo>
                  <a:lnTo>
                    <a:pt x="1452372" y="43433"/>
                  </a:lnTo>
                  <a:lnTo>
                    <a:pt x="1453896" y="20573"/>
                  </a:lnTo>
                  <a:lnTo>
                    <a:pt x="1453896" y="761"/>
                  </a:lnTo>
                  <a:lnTo>
                    <a:pt x="1453896" y="6857"/>
                  </a:lnTo>
                  <a:lnTo>
                    <a:pt x="1453896" y="761"/>
                  </a:lnTo>
                  <a:lnTo>
                    <a:pt x="1455420" y="761"/>
                  </a:lnTo>
                  <a:lnTo>
                    <a:pt x="1456944" y="14477"/>
                  </a:lnTo>
                  <a:lnTo>
                    <a:pt x="1456944" y="761"/>
                  </a:lnTo>
                  <a:lnTo>
                    <a:pt x="1458468" y="761"/>
                  </a:lnTo>
                  <a:lnTo>
                    <a:pt x="1458468" y="5333"/>
                  </a:lnTo>
                  <a:lnTo>
                    <a:pt x="1458468" y="761"/>
                  </a:lnTo>
                  <a:lnTo>
                    <a:pt x="1459992" y="761"/>
                  </a:lnTo>
                  <a:lnTo>
                    <a:pt x="1459992" y="16001"/>
                  </a:lnTo>
                  <a:lnTo>
                    <a:pt x="1459992" y="40385"/>
                  </a:lnTo>
                  <a:lnTo>
                    <a:pt x="1459992" y="52577"/>
                  </a:lnTo>
                  <a:lnTo>
                    <a:pt x="1459992" y="84581"/>
                  </a:lnTo>
                  <a:lnTo>
                    <a:pt x="1461516" y="57149"/>
                  </a:lnTo>
                  <a:lnTo>
                    <a:pt x="1461516" y="102869"/>
                  </a:lnTo>
                  <a:lnTo>
                    <a:pt x="1461516" y="113537"/>
                  </a:lnTo>
                  <a:lnTo>
                    <a:pt x="1461516" y="110489"/>
                  </a:lnTo>
                  <a:lnTo>
                    <a:pt x="1461516" y="195833"/>
                  </a:lnTo>
                  <a:lnTo>
                    <a:pt x="1463040" y="180593"/>
                  </a:lnTo>
                  <a:lnTo>
                    <a:pt x="1463040" y="156209"/>
                  </a:lnTo>
                  <a:lnTo>
                    <a:pt x="1463040" y="162305"/>
                  </a:lnTo>
                  <a:lnTo>
                    <a:pt x="1464564" y="127253"/>
                  </a:lnTo>
                  <a:lnTo>
                    <a:pt x="1464564" y="169925"/>
                  </a:lnTo>
                  <a:lnTo>
                    <a:pt x="1464564" y="101345"/>
                  </a:lnTo>
                  <a:lnTo>
                    <a:pt x="1464564" y="124205"/>
                  </a:lnTo>
                  <a:lnTo>
                    <a:pt x="1466088" y="69341"/>
                  </a:lnTo>
                  <a:lnTo>
                    <a:pt x="1466088" y="54101"/>
                  </a:lnTo>
                  <a:lnTo>
                    <a:pt x="1466088" y="98297"/>
                  </a:lnTo>
                  <a:lnTo>
                    <a:pt x="1466088" y="127253"/>
                  </a:lnTo>
                  <a:lnTo>
                    <a:pt x="1467612" y="203453"/>
                  </a:lnTo>
                  <a:lnTo>
                    <a:pt x="1467612" y="159257"/>
                  </a:lnTo>
                  <a:lnTo>
                    <a:pt x="1467612" y="122681"/>
                  </a:lnTo>
                  <a:lnTo>
                    <a:pt x="1467612" y="110489"/>
                  </a:lnTo>
                  <a:lnTo>
                    <a:pt x="1469136" y="96773"/>
                  </a:lnTo>
                  <a:lnTo>
                    <a:pt x="1469136" y="90677"/>
                  </a:lnTo>
                  <a:lnTo>
                    <a:pt x="1469136" y="48005"/>
                  </a:lnTo>
                  <a:lnTo>
                    <a:pt x="1469136" y="761"/>
                  </a:lnTo>
                  <a:lnTo>
                    <a:pt x="1470660" y="8381"/>
                  </a:lnTo>
                  <a:lnTo>
                    <a:pt x="1470660" y="761"/>
                  </a:lnTo>
                  <a:lnTo>
                    <a:pt x="1472184" y="761"/>
                  </a:lnTo>
                  <a:lnTo>
                    <a:pt x="1472184" y="31241"/>
                  </a:lnTo>
                  <a:lnTo>
                    <a:pt x="1472184" y="86105"/>
                  </a:lnTo>
                  <a:lnTo>
                    <a:pt x="1473708" y="70865"/>
                  </a:lnTo>
                  <a:lnTo>
                    <a:pt x="1473708" y="761"/>
                  </a:lnTo>
                  <a:lnTo>
                    <a:pt x="1473708" y="3809"/>
                  </a:lnTo>
                  <a:lnTo>
                    <a:pt x="1475232" y="761"/>
                  </a:lnTo>
                  <a:lnTo>
                    <a:pt x="1475232" y="52577"/>
                  </a:lnTo>
                  <a:lnTo>
                    <a:pt x="1475232" y="95249"/>
                  </a:lnTo>
                  <a:lnTo>
                    <a:pt x="1475232" y="121157"/>
                  </a:lnTo>
                  <a:lnTo>
                    <a:pt x="1476756" y="93725"/>
                  </a:lnTo>
                  <a:lnTo>
                    <a:pt x="1476756" y="41909"/>
                  </a:lnTo>
                  <a:lnTo>
                    <a:pt x="1476756" y="20573"/>
                  </a:lnTo>
                  <a:lnTo>
                    <a:pt x="1478280" y="22097"/>
                  </a:lnTo>
                  <a:lnTo>
                    <a:pt x="1478280" y="761"/>
                  </a:lnTo>
                  <a:lnTo>
                    <a:pt x="1478280" y="43433"/>
                  </a:lnTo>
                  <a:lnTo>
                    <a:pt x="1479804" y="43433"/>
                  </a:lnTo>
                  <a:lnTo>
                    <a:pt x="1479804" y="46481"/>
                  </a:lnTo>
                  <a:lnTo>
                    <a:pt x="1479804" y="43433"/>
                  </a:lnTo>
                  <a:lnTo>
                    <a:pt x="1479804" y="34289"/>
                  </a:lnTo>
                  <a:lnTo>
                    <a:pt x="1481328" y="113537"/>
                  </a:lnTo>
                  <a:lnTo>
                    <a:pt x="1481328" y="43433"/>
                  </a:lnTo>
                  <a:lnTo>
                    <a:pt x="1481328" y="84581"/>
                  </a:lnTo>
                  <a:lnTo>
                    <a:pt x="1481328" y="64769"/>
                  </a:lnTo>
                  <a:lnTo>
                    <a:pt x="1482852" y="51053"/>
                  </a:lnTo>
                  <a:lnTo>
                    <a:pt x="1482852" y="26669"/>
                  </a:lnTo>
                  <a:lnTo>
                    <a:pt x="1482852" y="32765"/>
                  </a:lnTo>
                  <a:lnTo>
                    <a:pt x="1484376" y="761"/>
                  </a:lnTo>
                  <a:lnTo>
                    <a:pt x="1484376" y="6857"/>
                  </a:lnTo>
                  <a:lnTo>
                    <a:pt x="1484376" y="2285"/>
                  </a:lnTo>
                  <a:lnTo>
                    <a:pt x="1485900" y="2285"/>
                  </a:lnTo>
                  <a:lnTo>
                    <a:pt x="1485900" y="761"/>
                  </a:lnTo>
                  <a:lnTo>
                    <a:pt x="1485900" y="38861"/>
                  </a:lnTo>
                  <a:lnTo>
                    <a:pt x="1487424" y="95249"/>
                  </a:lnTo>
                  <a:lnTo>
                    <a:pt x="1487424" y="90677"/>
                  </a:lnTo>
                  <a:lnTo>
                    <a:pt x="1487424" y="125729"/>
                  </a:lnTo>
                  <a:lnTo>
                    <a:pt x="1487424" y="150113"/>
                  </a:lnTo>
                  <a:lnTo>
                    <a:pt x="1487424" y="197357"/>
                  </a:lnTo>
                  <a:lnTo>
                    <a:pt x="1488948" y="191261"/>
                  </a:lnTo>
                  <a:lnTo>
                    <a:pt x="1488948" y="179069"/>
                  </a:lnTo>
                  <a:lnTo>
                    <a:pt x="1488948" y="229361"/>
                  </a:lnTo>
                  <a:lnTo>
                    <a:pt x="1490472" y="211073"/>
                  </a:lnTo>
                  <a:lnTo>
                    <a:pt x="1490472" y="159257"/>
                  </a:lnTo>
                  <a:lnTo>
                    <a:pt x="1490472" y="154685"/>
                  </a:lnTo>
                  <a:lnTo>
                    <a:pt x="1490472" y="165353"/>
                  </a:lnTo>
                  <a:lnTo>
                    <a:pt x="1491996" y="160781"/>
                  </a:lnTo>
                  <a:lnTo>
                    <a:pt x="1491996" y="122681"/>
                  </a:lnTo>
                  <a:lnTo>
                    <a:pt x="1491996" y="139445"/>
                  </a:lnTo>
                  <a:lnTo>
                    <a:pt x="1491996" y="136397"/>
                  </a:lnTo>
                  <a:lnTo>
                    <a:pt x="1493520" y="134873"/>
                  </a:lnTo>
                  <a:lnTo>
                    <a:pt x="1493520" y="133349"/>
                  </a:lnTo>
                  <a:lnTo>
                    <a:pt x="1493520" y="115061"/>
                  </a:lnTo>
                  <a:lnTo>
                    <a:pt x="1493520" y="48005"/>
                  </a:lnTo>
                  <a:lnTo>
                    <a:pt x="1495044" y="55625"/>
                  </a:lnTo>
                  <a:lnTo>
                    <a:pt x="1495044" y="58673"/>
                  </a:lnTo>
                  <a:lnTo>
                    <a:pt x="1495044" y="41909"/>
                  </a:lnTo>
                  <a:lnTo>
                    <a:pt x="1495044" y="98297"/>
                  </a:lnTo>
                  <a:lnTo>
                    <a:pt x="1496568" y="84581"/>
                  </a:lnTo>
                  <a:lnTo>
                    <a:pt x="1496568" y="90677"/>
                  </a:lnTo>
                  <a:lnTo>
                    <a:pt x="1496568" y="69341"/>
                  </a:lnTo>
                  <a:lnTo>
                    <a:pt x="1496568" y="29717"/>
                  </a:lnTo>
                  <a:lnTo>
                    <a:pt x="1498092" y="761"/>
                  </a:lnTo>
                  <a:lnTo>
                    <a:pt x="1498092" y="19049"/>
                  </a:lnTo>
                  <a:lnTo>
                    <a:pt x="1499616" y="5333"/>
                  </a:lnTo>
                  <a:lnTo>
                    <a:pt x="1499616" y="761"/>
                  </a:lnTo>
                  <a:lnTo>
                    <a:pt x="1499616" y="16001"/>
                  </a:lnTo>
                  <a:lnTo>
                    <a:pt x="1501140" y="761"/>
                  </a:lnTo>
                  <a:lnTo>
                    <a:pt x="1502664" y="761"/>
                  </a:lnTo>
                  <a:lnTo>
                    <a:pt x="1504188" y="761"/>
                  </a:lnTo>
                  <a:lnTo>
                    <a:pt x="1504188" y="63245"/>
                  </a:lnTo>
                  <a:lnTo>
                    <a:pt x="1504188" y="83057"/>
                  </a:lnTo>
                  <a:lnTo>
                    <a:pt x="1504188" y="76961"/>
                  </a:lnTo>
                  <a:lnTo>
                    <a:pt x="1505712" y="41909"/>
                  </a:lnTo>
                  <a:lnTo>
                    <a:pt x="1505712" y="11429"/>
                  </a:lnTo>
                  <a:lnTo>
                    <a:pt x="1505712" y="761"/>
                  </a:lnTo>
                  <a:lnTo>
                    <a:pt x="1505712" y="25145"/>
                  </a:lnTo>
                  <a:lnTo>
                    <a:pt x="1507236" y="9905"/>
                  </a:lnTo>
                  <a:lnTo>
                    <a:pt x="1507236" y="761"/>
                  </a:lnTo>
                  <a:lnTo>
                    <a:pt x="1508760" y="761"/>
                  </a:lnTo>
                  <a:lnTo>
                    <a:pt x="1508760" y="69341"/>
                  </a:lnTo>
                  <a:lnTo>
                    <a:pt x="1508760" y="75437"/>
                  </a:lnTo>
                  <a:lnTo>
                    <a:pt x="1508760" y="55625"/>
                  </a:lnTo>
                  <a:lnTo>
                    <a:pt x="1510284" y="761"/>
                  </a:lnTo>
                  <a:lnTo>
                    <a:pt x="1510284" y="54101"/>
                  </a:lnTo>
                  <a:lnTo>
                    <a:pt x="1511808" y="54101"/>
                  </a:lnTo>
                  <a:lnTo>
                    <a:pt x="1511808" y="31241"/>
                  </a:lnTo>
                  <a:lnTo>
                    <a:pt x="1511808" y="29717"/>
                  </a:lnTo>
                  <a:lnTo>
                    <a:pt x="1511808" y="38861"/>
                  </a:lnTo>
                  <a:lnTo>
                    <a:pt x="1511808" y="761"/>
                  </a:lnTo>
                  <a:lnTo>
                    <a:pt x="1513332" y="2285"/>
                  </a:lnTo>
                  <a:lnTo>
                    <a:pt x="1513332" y="761"/>
                  </a:lnTo>
                  <a:lnTo>
                    <a:pt x="1514856" y="761"/>
                  </a:lnTo>
                  <a:lnTo>
                    <a:pt x="1516380" y="761"/>
                  </a:lnTo>
                  <a:lnTo>
                    <a:pt x="1516380" y="6857"/>
                  </a:lnTo>
                  <a:lnTo>
                    <a:pt x="1517904" y="11429"/>
                  </a:lnTo>
                  <a:lnTo>
                    <a:pt x="1517904" y="761"/>
                  </a:lnTo>
                  <a:lnTo>
                    <a:pt x="1519428" y="761"/>
                  </a:lnTo>
                  <a:lnTo>
                    <a:pt x="1519428" y="8381"/>
                  </a:lnTo>
                  <a:lnTo>
                    <a:pt x="1519428" y="761"/>
                  </a:lnTo>
                  <a:lnTo>
                    <a:pt x="1520952" y="16001"/>
                  </a:lnTo>
                  <a:lnTo>
                    <a:pt x="1520952" y="23621"/>
                  </a:lnTo>
                  <a:lnTo>
                    <a:pt x="1520952" y="81533"/>
                  </a:lnTo>
                  <a:lnTo>
                    <a:pt x="1520952" y="112013"/>
                  </a:lnTo>
                  <a:lnTo>
                    <a:pt x="1520952" y="32765"/>
                  </a:lnTo>
                  <a:lnTo>
                    <a:pt x="1522476" y="32765"/>
                  </a:lnTo>
                  <a:lnTo>
                    <a:pt x="1522476" y="761"/>
                  </a:lnTo>
                  <a:lnTo>
                    <a:pt x="1522476" y="64769"/>
                  </a:lnTo>
                  <a:lnTo>
                    <a:pt x="1524000" y="41909"/>
                  </a:lnTo>
                  <a:lnTo>
                    <a:pt x="1524000" y="89153"/>
                  </a:lnTo>
                  <a:lnTo>
                    <a:pt x="1524000" y="116585"/>
                  </a:lnTo>
                  <a:lnTo>
                    <a:pt x="1524000" y="112013"/>
                  </a:lnTo>
                  <a:lnTo>
                    <a:pt x="1525524" y="61721"/>
                  </a:lnTo>
                  <a:lnTo>
                    <a:pt x="1525524" y="69341"/>
                  </a:lnTo>
                  <a:lnTo>
                    <a:pt x="1525524" y="31241"/>
                  </a:lnTo>
                  <a:lnTo>
                    <a:pt x="1525524" y="761"/>
                  </a:lnTo>
                  <a:lnTo>
                    <a:pt x="1527048" y="761"/>
                  </a:lnTo>
                  <a:lnTo>
                    <a:pt x="1527048" y="2285"/>
                  </a:lnTo>
                  <a:lnTo>
                    <a:pt x="1527048" y="761"/>
                  </a:lnTo>
                  <a:lnTo>
                    <a:pt x="1528572" y="34289"/>
                  </a:lnTo>
                  <a:lnTo>
                    <a:pt x="1528572" y="6857"/>
                  </a:lnTo>
                  <a:lnTo>
                    <a:pt x="1528572" y="761"/>
                  </a:lnTo>
                  <a:lnTo>
                    <a:pt x="1530096" y="761"/>
                  </a:lnTo>
                  <a:lnTo>
                    <a:pt x="1530096" y="35813"/>
                  </a:lnTo>
                  <a:lnTo>
                    <a:pt x="1530096" y="761"/>
                  </a:lnTo>
                  <a:lnTo>
                    <a:pt x="1531620" y="761"/>
                  </a:lnTo>
                  <a:lnTo>
                    <a:pt x="1531620" y="5333"/>
                  </a:lnTo>
                  <a:lnTo>
                    <a:pt x="1531620" y="9905"/>
                  </a:lnTo>
                  <a:lnTo>
                    <a:pt x="1531620" y="16001"/>
                  </a:lnTo>
                  <a:lnTo>
                    <a:pt x="1533144" y="51053"/>
                  </a:lnTo>
                  <a:lnTo>
                    <a:pt x="1533144" y="60197"/>
                  </a:lnTo>
                  <a:lnTo>
                    <a:pt x="1533144" y="32765"/>
                  </a:lnTo>
                  <a:lnTo>
                    <a:pt x="1533144" y="29717"/>
                  </a:lnTo>
                  <a:lnTo>
                    <a:pt x="1534668" y="29717"/>
                  </a:lnTo>
                  <a:lnTo>
                    <a:pt x="1534668" y="761"/>
                  </a:lnTo>
                  <a:lnTo>
                    <a:pt x="1536192" y="761"/>
                  </a:lnTo>
                  <a:lnTo>
                    <a:pt x="1536192" y="12953"/>
                  </a:lnTo>
                  <a:lnTo>
                    <a:pt x="1536192" y="761"/>
                  </a:lnTo>
                  <a:lnTo>
                    <a:pt x="1537716" y="761"/>
                  </a:lnTo>
                  <a:lnTo>
                    <a:pt x="1537716" y="3809"/>
                  </a:lnTo>
                  <a:lnTo>
                    <a:pt x="1537716" y="761"/>
                  </a:lnTo>
                  <a:lnTo>
                    <a:pt x="1537716" y="37337"/>
                  </a:lnTo>
                  <a:lnTo>
                    <a:pt x="1539240" y="12953"/>
                  </a:lnTo>
                  <a:lnTo>
                    <a:pt x="1539240" y="761"/>
                  </a:lnTo>
                  <a:lnTo>
                    <a:pt x="1539240" y="9905"/>
                  </a:lnTo>
                  <a:lnTo>
                    <a:pt x="1539240" y="761"/>
                  </a:lnTo>
                  <a:lnTo>
                    <a:pt x="1540764" y="761"/>
                  </a:lnTo>
                  <a:lnTo>
                    <a:pt x="1542288" y="761"/>
                  </a:lnTo>
                  <a:lnTo>
                    <a:pt x="1543812" y="35813"/>
                  </a:lnTo>
                  <a:lnTo>
                    <a:pt x="1543812" y="60197"/>
                  </a:lnTo>
                  <a:lnTo>
                    <a:pt x="1543812" y="22097"/>
                  </a:lnTo>
                  <a:lnTo>
                    <a:pt x="1545336" y="761"/>
                  </a:lnTo>
                  <a:lnTo>
                    <a:pt x="1545336" y="8381"/>
                  </a:lnTo>
                  <a:lnTo>
                    <a:pt x="1545336" y="25145"/>
                  </a:lnTo>
                  <a:lnTo>
                    <a:pt x="1545336" y="63245"/>
                  </a:lnTo>
                  <a:lnTo>
                    <a:pt x="1546860" y="99821"/>
                  </a:lnTo>
                  <a:lnTo>
                    <a:pt x="1546860" y="154685"/>
                  </a:lnTo>
                  <a:lnTo>
                    <a:pt x="1546860" y="165353"/>
                  </a:lnTo>
                  <a:lnTo>
                    <a:pt x="1546860" y="203453"/>
                  </a:lnTo>
                  <a:lnTo>
                    <a:pt x="1546860" y="185165"/>
                  </a:lnTo>
                  <a:lnTo>
                    <a:pt x="1548384" y="185165"/>
                  </a:lnTo>
                  <a:lnTo>
                    <a:pt x="1548384" y="127253"/>
                  </a:lnTo>
                  <a:lnTo>
                    <a:pt x="1548384" y="153161"/>
                  </a:lnTo>
                  <a:lnTo>
                    <a:pt x="1548384" y="214121"/>
                  </a:lnTo>
                  <a:lnTo>
                    <a:pt x="1548384" y="240029"/>
                  </a:lnTo>
                  <a:lnTo>
                    <a:pt x="1549908" y="236981"/>
                  </a:lnTo>
                  <a:lnTo>
                    <a:pt x="1549908" y="186689"/>
                  </a:lnTo>
                  <a:lnTo>
                    <a:pt x="1549908" y="247649"/>
                  </a:lnTo>
                  <a:lnTo>
                    <a:pt x="1551432" y="268985"/>
                  </a:lnTo>
                  <a:lnTo>
                    <a:pt x="1551432" y="252221"/>
                  </a:lnTo>
                  <a:lnTo>
                    <a:pt x="1551432" y="278129"/>
                  </a:lnTo>
                  <a:lnTo>
                    <a:pt x="1551432" y="224789"/>
                  </a:lnTo>
                  <a:lnTo>
                    <a:pt x="1552956" y="186689"/>
                  </a:lnTo>
                  <a:lnTo>
                    <a:pt x="1552956" y="171449"/>
                  </a:lnTo>
                  <a:lnTo>
                    <a:pt x="1552956" y="163829"/>
                  </a:lnTo>
                  <a:lnTo>
                    <a:pt x="1552956" y="160781"/>
                  </a:lnTo>
                  <a:lnTo>
                    <a:pt x="1554480" y="168401"/>
                  </a:lnTo>
                  <a:lnTo>
                    <a:pt x="1554480" y="188213"/>
                  </a:lnTo>
                  <a:lnTo>
                    <a:pt x="1554480" y="270509"/>
                  </a:lnTo>
                  <a:lnTo>
                    <a:pt x="1556004" y="270509"/>
                  </a:lnTo>
                  <a:lnTo>
                    <a:pt x="1556004" y="293369"/>
                  </a:lnTo>
                  <a:lnTo>
                    <a:pt x="1556004" y="268985"/>
                  </a:lnTo>
                  <a:lnTo>
                    <a:pt x="1556004" y="252221"/>
                  </a:lnTo>
                  <a:lnTo>
                    <a:pt x="1556004" y="293369"/>
                  </a:lnTo>
                  <a:lnTo>
                    <a:pt x="1557528" y="305561"/>
                  </a:lnTo>
                  <a:lnTo>
                    <a:pt x="1557528" y="275081"/>
                  </a:lnTo>
                  <a:lnTo>
                    <a:pt x="1557528" y="203453"/>
                  </a:lnTo>
                  <a:lnTo>
                    <a:pt x="1557528" y="206501"/>
                  </a:lnTo>
                  <a:lnTo>
                    <a:pt x="1559052" y="147065"/>
                  </a:lnTo>
                  <a:lnTo>
                    <a:pt x="1559052" y="229361"/>
                  </a:lnTo>
                  <a:lnTo>
                    <a:pt x="1559052" y="246125"/>
                  </a:lnTo>
                  <a:lnTo>
                    <a:pt x="1559052" y="240029"/>
                  </a:lnTo>
                  <a:lnTo>
                    <a:pt x="1560576" y="290321"/>
                  </a:lnTo>
                  <a:lnTo>
                    <a:pt x="1560576" y="268985"/>
                  </a:lnTo>
                  <a:lnTo>
                    <a:pt x="1560576" y="218693"/>
                  </a:lnTo>
                  <a:lnTo>
                    <a:pt x="1560576" y="220217"/>
                  </a:lnTo>
                  <a:lnTo>
                    <a:pt x="1562100" y="270509"/>
                  </a:lnTo>
                  <a:lnTo>
                    <a:pt x="1562100" y="343661"/>
                  </a:lnTo>
                  <a:lnTo>
                    <a:pt x="1562100" y="393953"/>
                  </a:lnTo>
                  <a:lnTo>
                    <a:pt x="1562100" y="389381"/>
                  </a:lnTo>
                  <a:lnTo>
                    <a:pt x="1563624" y="348233"/>
                  </a:lnTo>
                  <a:lnTo>
                    <a:pt x="1563624" y="334517"/>
                  </a:lnTo>
                  <a:lnTo>
                    <a:pt x="1563624" y="302513"/>
                  </a:lnTo>
                  <a:lnTo>
                    <a:pt x="1563624" y="346709"/>
                  </a:lnTo>
                  <a:lnTo>
                    <a:pt x="1565148" y="331469"/>
                  </a:lnTo>
                  <a:lnTo>
                    <a:pt x="1565148" y="259841"/>
                  </a:lnTo>
                  <a:lnTo>
                    <a:pt x="1565148" y="244601"/>
                  </a:lnTo>
                  <a:lnTo>
                    <a:pt x="1565148" y="268985"/>
                  </a:lnTo>
                  <a:lnTo>
                    <a:pt x="1565148" y="246125"/>
                  </a:lnTo>
                  <a:lnTo>
                    <a:pt x="1566672" y="227837"/>
                  </a:lnTo>
                  <a:lnTo>
                    <a:pt x="1566672" y="238505"/>
                  </a:lnTo>
                  <a:lnTo>
                    <a:pt x="1566672" y="166877"/>
                  </a:lnTo>
                  <a:lnTo>
                    <a:pt x="1566672" y="174497"/>
                  </a:lnTo>
                  <a:lnTo>
                    <a:pt x="1568196" y="116585"/>
                  </a:lnTo>
                  <a:lnTo>
                    <a:pt x="1568196" y="99821"/>
                  </a:lnTo>
                  <a:lnTo>
                    <a:pt x="1568196" y="95249"/>
                  </a:lnTo>
                  <a:lnTo>
                    <a:pt x="1568196" y="112013"/>
                  </a:lnTo>
                  <a:lnTo>
                    <a:pt x="1569720" y="16001"/>
                  </a:lnTo>
                  <a:lnTo>
                    <a:pt x="1569720" y="34289"/>
                  </a:lnTo>
                  <a:lnTo>
                    <a:pt x="1569720" y="761"/>
                  </a:lnTo>
                  <a:lnTo>
                    <a:pt x="1571244" y="8381"/>
                  </a:lnTo>
                  <a:lnTo>
                    <a:pt x="1571244" y="22097"/>
                  </a:lnTo>
                  <a:lnTo>
                    <a:pt x="1571244" y="72389"/>
                  </a:lnTo>
                  <a:lnTo>
                    <a:pt x="1572768" y="148589"/>
                  </a:lnTo>
                  <a:lnTo>
                    <a:pt x="1572768" y="137921"/>
                  </a:lnTo>
                  <a:lnTo>
                    <a:pt x="1572768" y="128777"/>
                  </a:lnTo>
                  <a:lnTo>
                    <a:pt x="1572768" y="137921"/>
                  </a:lnTo>
                  <a:lnTo>
                    <a:pt x="1572768" y="108965"/>
                  </a:lnTo>
                  <a:lnTo>
                    <a:pt x="1574292" y="133349"/>
                  </a:lnTo>
                  <a:lnTo>
                    <a:pt x="1574292" y="108965"/>
                  </a:lnTo>
                  <a:lnTo>
                    <a:pt x="1574292" y="112013"/>
                  </a:lnTo>
                  <a:lnTo>
                    <a:pt x="1574292" y="125729"/>
                  </a:lnTo>
                  <a:lnTo>
                    <a:pt x="1574292" y="64769"/>
                  </a:lnTo>
                  <a:lnTo>
                    <a:pt x="1575816" y="61721"/>
                  </a:lnTo>
                  <a:lnTo>
                    <a:pt x="1575816" y="46481"/>
                  </a:lnTo>
                  <a:lnTo>
                    <a:pt x="1575816" y="761"/>
                  </a:lnTo>
                  <a:lnTo>
                    <a:pt x="1577340" y="12953"/>
                  </a:lnTo>
                  <a:lnTo>
                    <a:pt x="1577340" y="761"/>
                  </a:lnTo>
                  <a:lnTo>
                    <a:pt x="1578864" y="761"/>
                  </a:lnTo>
                  <a:lnTo>
                    <a:pt x="1578864" y="5333"/>
                  </a:lnTo>
                  <a:lnTo>
                    <a:pt x="1578864" y="761"/>
                  </a:lnTo>
                  <a:lnTo>
                    <a:pt x="1580388" y="761"/>
                  </a:lnTo>
                  <a:lnTo>
                    <a:pt x="1580388" y="31241"/>
                  </a:lnTo>
                  <a:lnTo>
                    <a:pt x="1580388" y="118109"/>
                  </a:lnTo>
                  <a:lnTo>
                    <a:pt x="1580388" y="93725"/>
                  </a:lnTo>
                  <a:lnTo>
                    <a:pt x="1581912" y="93725"/>
                  </a:lnTo>
                  <a:lnTo>
                    <a:pt x="1581912" y="159257"/>
                  </a:lnTo>
                  <a:lnTo>
                    <a:pt x="1581912" y="133349"/>
                  </a:lnTo>
                  <a:lnTo>
                    <a:pt x="1581912" y="87629"/>
                  </a:lnTo>
                  <a:lnTo>
                    <a:pt x="1581912" y="51053"/>
                  </a:lnTo>
                  <a:lnTo>
                    <a:pt x="1583436" y="92201"/>
                  </a:lnTo>
                  <a:lnTo>
                    <a:pt x="1583436" y="60197"/>
                  </a:lnTo>
                  <a:lnTo>
                    <a:pt x="1583436" y="49529"/>
                  </a:lnTo>
                  <a:lnTo>
                    <a:pt x="1583436" y="41909"/>
                  </a:lnTo>
                  <a:lnTo>
                    <a:pt x="1584960" y="8381"/>
                  </a:lnTo>
                  <a:lnTo>
                    <a:pt x="1584960" y="761"/>
                  </a:lnTo>
                  <a:lnTo>
                    <a:pt x="1584960" y="20573"/>
                  </a:lnTo>
                  <a:lnTo>
                    <a:pt x="1584960" y="29717"/>
                  </a:lnTo>
                  <a:lnTo>
                    <a:pt x="1586484" y="8381"/>
                  </a:lnTo>
                  <a:lnTo>
                    <a:pt x="1586484" y="761"/>
                  </a:lnTo>
                  <a:lnTo>
                    <a:pt x="1588008" y="761"/>
                  </a:lnTo>
                  <a:lnTo>
                    <a:pt x="1588008" y="32765"/>
                  </a:lnTo>
                  <a:lnTo>
                    <a:pt x="1588008" y="20573"/>
                  </a:lnTo>
                  <a:lnTo>
                    <a:pt x="1589532" y="41909"/>
                  </a:lnTo>
                  <a:lnTo>
                    <a:pt x="1589532" y="761"/>
                  </a:lnTo>
                  <a:lnTo>
                    <a:pt x="1589532" y="11429"/>
                  </a:lnTo>
                  <a:lnTo>
                    <a:pt x="1591056" y="761"/>
                  </a:lnTo>
                  <a:lnTo>
                    <a:pt x="1591056" y="11429"/>
                  </a:lnTo>
                  <a:lnTo>
                    <a:pt x="1591056" y="761"/>
                  </a:lnTo>
                  <a:lnTo>
                    <a:pt x="1592580" y="761"/>
                  </a:lnTo>
                  <a:lnTo>
                    <a:pt x="1592580" y="9905"/>
                  </a:lnTo>
                  <a:lnTo>
                    <a:pt x="1592580" y="3809"/>
                  </a:lnTo>
                  <a:lnTo>
                    <a:pt x="1594104" y="6857"/>
                  </a:lnTo>
                  <a:lnTo>
                    <a:pt x="1594104" y="22097"/>
                  </a:lnTo>
                  <a:lnTo>
                    <a:pt x="1594104" y="14477"/>
                  </a:lnTo>
                  <a:lnTo>
                    <a:pt x="1594104" y="761"/>
                  </a:lnTo>
                  <a:lnTo>
                    <a:pt x="1595628" y="761"/>
                  </a:lnTo>
                  <a:lnTo>
                    <a:pt x="1595628" y="23621"/>
                  </a:lnTo>
                  <a:lnTo>
                    <a:pt x="1595628" y="12953"/>
                  </a:lnTo>
                  <a:lnTo>
                    <a:pt x="1595628" y="9905"/>
                  </a:lnTo>
                  <a:lnTo>
                    <a:pt x="1597152" y="761"/>
                  </a:lnTo>
                  <a:lnTo>
                    <a:pt x="1597152" y="19049"/>
                  </a:lnTo>
                  <a:lnTo>
                    <a:pt x="1598676" y="761"/>
                  </a:lnTo>
                  <a:lnTo>
                    <a:pt x="1598676" y="67817"/>
                  </a:lnTo>
                  <a:lnTo>
                    <a:pt x="1598676" y="86105"/>
                  </a:lnTo>
                  <a:lnTo>
                    <a:pt x="1600200" y="73913"/>
                  </a:lnTo>
                  <a:lnTo>
                    <a:pt x="1600200" y="26669"/>
                  </a:lnTo>
                  <a:lnTo>
                    <a:pt x="1600200" y="12953"/>
                  </a:lnTo>
                  <a:lnTo>
                    <a:pt x="1600200" y="16001"/>
                  </a:lnTo>
                  <a:lnTo>
                    <a:pt x="1600200" y="761"/>
                  </a:lnTo>
                  <a:lnTo>
                    <a:pt x="1601724" y="761"/>
                  </a:lnTo>
                  <a:lnTo>
                    <a:pt x="1601724" y="12953"/>
                  </a:lnTo>
                  <a:lnTo>
                    <a:pt x="1601724" y="63245"/>
                  </a:lnTo>
                  <a:lnTo>
                    <a:pt x="1603248" y="29717"/>
                  </a:lnTo>
                  <a:lnTo>
                    <a:pt x="1603248" y="35813"/>
                  </a:lnTo>
                  <a:lnTo>
                    <a:pt x="1603248" y="761"/>
                  </a:lnTo>
                  <a:lnTo>
                    <a:pt x="1604772" y="761"/>
                  </a:lnTo>
                  <a:lnTo>
                    <a:pt x="1604772" y="49529"/>
                  </a:lnTo>
                  <a:lnTo>
                    <a:pt x="1604772" y="136397"/>
                  </a:lnTo>
                  <a:lnTo>
                    <a:pt x="1606296" y="156209"/>
                  </a:lnTo>
                  <a:lnTo>
                    <a:pt x="1606296" y="124205"/>
                  </a:lnTo>
                  <a:lnTo>
                    <a:pt x="1606296" y="95249"/>
                  </a:lnTo>
                  <a:lnTo>
                    <a:pt x="1606296" y="80009"/>
                  </a:lnTo>
                  <a:lnTo>
                    <a:pt x="1607820" y="75437"/>
                  </a:lnTo>
                  <a:lnTo>
                    <a:pt x="1607820" y="29717"/>
                  </a:lnTo>
                  <a:lnTo>
                    <a:pt x="1607820" y="8381"/>
                  </a:lnTo>
                  <a:lnTo>
                    <a:pt x="1607820" y="5333"/>
                  </a:lnTo>
                  <a:lnTo>
                    <a:pt x="1607820" y="761"/>
                  </a:lnTo>
                  <a:lnTo>
                    <a:pt x="1609344" y="761"/>
                  </a:lnTo>
                  <a:lnTo>
                    <a:pt x="1609344" y="29717"/>
                  </a:lnTo>
                  <a:lnTo>
                    <a:pt x="1609344" y="25145"/>
                  </a:lnTo>
                  <a:lnTo>
                    <a:pt x="1610868" y="57149"/>
                  </a:lnTo>
                  <a:lnTo>
                    <a:pt x="1610868" y="26669"/>
                  </a:lnTo>
                  <a:lnTo>
                    <a:pt x="1610868" y="75437"/>
                  </a:lnTo>
                  <a:lnTo>
                    <a:pt x="1610868" y="80009"/>
                  </a:lnTo>
                  <a:lnTo>
                    <a:pt x="1612392" y="72389"/>
                  </a:lnTo>
                  <a:lnTo>
                    <a:pt x="1612392" y="66293"/>
                  </a:lnTo>
                  <a:lnTo>
                    <a:pt x="1612392" y="87629"/>
                  </a:lnTo>
                  <a:lnTo>
                    <a:pt x="1612392" y="142493"/>
                  </a:lnTo>
                  <a:lnTo>
                    <a:pt x="1613916" y="169925"/>
                  </a:lnTo>
                  <a:lnTo>
                    <a:pt x="1613916" y="112013"/>
                  </a:lnTo>
                  <a:lnTo>
                    <a:pt x="1613916" y="43433"/>
                  </a:lnTo>
                  <a:lnTo>
                    <a:pt x="1613916" y="14477"/>
                  </a:lnTo>
                  <a:lnTo>
                    <a:pt x="1615440" y="28193"/>
                  </a:lnTo>
                  <a:lnTo>
                    <a:pt x="1615440" y="49529"/>
                  </a:lnTo>
                  <a:lnTo>
                    <a:pt x="1615440" y="761"/>
                  </a:lnTo>
                  <a:lnTo>
                    <a:pt x="1615440" y="17525"/>
                  </a:lnTo>
                  <a:lnTo>
                    <a:pt x="1616964" y="8381"/>
                  </a:lnTo>
                  <a:lnTo>
                    <a:pt x="1616964" y="64769"/>
                  </a:lnTo>
                  <a:lnTo>
                    <a:pt x="1616964" y="153161"/>
                  </a:lnTo>
                  <a:lnTo>
                    <a:pt x="1616964" y="115061"/>
                  </a:lnTo>
                  <a:lnTo>
                    <a:pt x="1616964" y="185165"/>
                  </a:lnTo>
                  <a:lnTo>
                    <a:pt x="1618488" y="185165"/>
                  </a:lnTo>
                  <a:lnTo>
                    <a:pt x="1618488" y="157733"/>
                  </a:lnTo>
                  <a:lnTo>
                    <a:pt x="1618488" y="139445"/>
                  </a:lnTo>
                  <a:lnTo>
                    <a:pt x="1618488" y="147065"/>
                  </a:lnTo>
                  <a:lnTo>
                    <a:pt x="1620012" y="176021"/>
                  </a:lnTo>
                  <a:lnTo>
                    <a:pt x="1620012" y="223265"/>
                  </a:lnTo>
                  <a:lnTo>
                    <a:pt x="1620012" y="329945"/>
                  </a:lnTo>
                  <a:lnTo>
                    <a:pt x="1620012" y="291845"/>
                  </a:lnTo>
                  <a:lnTo>
                    <a:pt x="1621536" y="258317"/>
                  </a:lnTo>
                  <a:lnTo>
                    <a:pt x="1621536" y="316229"/>
                  </a:lnTo>
                  <a:lnTo>
                    <a:pt x="1621536" y="278129"/>
                  </a:lnTo>
                  <a:lnTo>
                    <a:pt x="1623060" y="279653"/>
                  </a:lnTo>
                  <a:lnTo>
                    <a:pt x="1623060" y="244601"/>
                  </a:lnTo>
                  <a:lnTo>
                    <a:pt x="1623060" y="300989"/>
                  </a:lnTo>
                  <a:lnTo>
                    <a:pt x="1624584" y="329945"/>
                  </a:lnTo>
                  <a:lnTo>
                    <a:pt x="1624584" y="314705"/>
                  </a:lnTo>
                  <a:lnTo>
                    <a:pt x="1624584" y="317753"/>
                  </a:lnTo>
                  <a:lnTo>
                    <a:pt x="1624584" y="302513"/>
                  </a:lnTo>
                  <a:lnTo>
                    <a:pt x="1624584" y="360425"/>
                  </a:lnTo>
                  <a:lnTo>
                    <a:pt x="1626108" y="374141"/>
                  </a:lnTo>
                  <a:lnTo>
                    <a:pt x="1626108" y="319277"/>
                  </a:lnTo>
                  <a:lnTo>
                    <a:pt x="1626108" y="240029"/>
                  </a:lnTo>
                  <a:lnTo>
                    <a:pt x="1626108" y="258317"/>
                  </a:lnTo>
                  <a:lnTo>
                    <a:pt x="1627632" y="300989"/>
                  </a:lnTo>
                  <a:lnTo>
                    <a:pt x="1627632" y="281177"/>
                  </a:lnTo>
                  <a:lnTo>
                    <a:pt x="1627632" y="226313"/>
                  </a:lnTo>
                  <a:lnTo>
                    <a:pt x="1627632" y="240029"/>
                  </a:lnTo>
                  <a:lnTo>
                    <a:pt x="1629156" y="253745"/>
                  </a:lnTo>
                  <a:lnTo>
                    <a:pt x="1629156" y="256793"/>
                  </a:lnTo>
                  <a:lnTo>
                    <a:pt x="1629156" y="224789"/>
                  </a:lnTo>
                  <a:lnTo>
                    <a:pt x="1629156" y="240029"/>
                  </a:lnTo>
                  <a:lnTo>
                    <a:pt x="1630680" y="240029"/>
                  </a:lnTo>
                  <a:lnTo>
                    <a:pt x="1630680" y="294893"/>
                  </a:lnTo>
                  <a:lnTo>
                    <a:pt x="1630680" y="296417"/>
                  </a:lnTo>
                  <a:lnTo>
                    <a:pt x="1632204" y="273557"/>
                  </a:lnTo>
                  <a:lnTo>
                    <a:pt x="1632204" y="261365"/>
                  </a:lnTo>
                  <a:lnTo>
                    <a:pt x="1632204" y="235457"/>
                  </a:lnTo>
                  <a:lnTo>
                    <a:pt x="1632204" y="180593"/>
                  </a:lnTo>
                  <a:lnTo>
                    <a:pt x="1633728" y="133349"/>
                  </a:lnTo>
                  <a:lnTo>
                    <a:pt x="1633728" y="107441"/>
                  </a:lnTo>
                  <a:lnTo>
                    <a:pt x="1633728" y="116585"/>
                  </a:lnTo>
                  <a:lnTo>
                    <a:pt x="1633728" y="124205"/>
                  </a:lnTo>
                  <a:lnTo>
                    <a:pt x="1633728" y="147065"/>
                  </a:lnTo>
                  <a:lnTo>
                    <a:pt x="1635252" y="162305"/>
                  </a:lnTo>
                  <a:lnTo>
                    <a:pt x="1635252" y="151637"/>
                  </a:lnTo>
                  <a:lnTo>
                    <a:pt x="1635252" y="116585"/>
                  </a:lnTo>
                  <a:lnTo>
                    <a:pt x="1635252" y="115061"/>
                  </a:lnTo>
                  <a:lnTo>
                    <a:pt x="1635252" y="95249"/>
                  </a:lnTo>
                  <a:lnTo>
                    <a:pt x="1636776" y="60197"/>
                  </a:lnTo>
                  <a:lnTo>
                    <a:pt x="1636776" y="17525"/>
                  </a:lnTo>
                  <a:lnTo>
                    <a:pt x="1636776" y="32765"/>
                  </a:lnTo>
                  <a:lnTo>
                    <a:pt x="1638300" y="40385"/>
                  </a:lnTo>
                  <a:lnTo>
                    <a:pt x="1638300" y="57149"/>
                  </a:lnTo>
                  <a:lnTo>
                    <a:pt x="1638300" y="41909"/>
                  </a:lnTo>
                  <a:lnTo>
                    <a:pt x="1639824" y="19049"/>
                  </a:lnTo>
                  <a:lnTo>
                    <a:pt x="1639824" y="41909"/>
                  </a:lnTo>
                  <a:lnTo>
                    <a:pt x="1639824" y="761"/>
                  </a:lnTo>
                  <a:lnTo>
                    <a:pt x="1641348" y="761"/>
                  </a:lnTo>
                  <a:lnTo>
                    <a:pt x="1641348" y="9905"/>
                  </a:lnTo>
                  <a:lnTo>
                    <a:pt x="1641348" y="90677"/>
                  </a:lnTo>
                  <a:lnTo>
                    <a:pt x="1641348" y="57149"/>
                  </a:lnTo>
                  <a:lnTo>
                    <a:pt x="1642872" y="35813"/>
                  </a:lnTo>
                  <a:lnTo>
                    <a:pt x="1642872" y="44957"/>
                  </a:lnTo>
                  <a:lnTo>
                    <a:pt x="1642872" y="28193"/>
                  </a:lnTo>
                  <a:lnTo>
                    <a:pt x="1642872" y="761"/>
                  </a:lnTo>
                  <a:lnTo>
                    <a:pt x="1644396" y="761"/>
                  </a:lnTo>
                  <a:lnTo>
                    <a:pt x="1644396" y="14477"/>
                  </a:lnTo>
                  <a:lnTo>
                    <a:pt x="1644396" y="761"/>
                  </a:lnTo>
                  <a:lnTo>
                    <a:pt x="1645920" y="761"/>
                  </a:lnTo>
                  <a:lnTo>
                    <a:pt x="1645920" y="31241"/>
                  </a:lnTo>
                  <a:lnTo>
                    <a:pt x="1645920" y="14477"/>
                  </a:lnTo>
                  <a:lnTo>
                    <a:pt x="1647444" y="761"/>
                  </a:lnTo>
                  <a:lnTo>
                    <a:pt x="1647444" y="32765"/>
                  </a:lnTo>
                  <a:lnTo>
                    <a:pt x="1648968" y="20573"/>
                  </a:lnTo>
                  <a:lnTo>
                    <a:pt x="1648968" y="761"/>
                  </a:lnTo>
                  <a:lnTo>
                    <a:pt x="1648968" y="35813"/>
                  </a:lnTo>
                  <a:lnTo>
                    <a:pt x="1650492" y="57149"/>
                  </a:lnTo>
                  <a:lnTo>
                    <a:pt x="1650492" y="104393"/>
                  </a:lnTo>
                  <a:lnTo>
                    <a:pt x="1650492" y="55625"/>
                  </a:lnTo>
                  <a:lnTo>
                    <a:pt x="1650492" y="31241"/>
                  </a:lnTo>
                  <a:lnTo>
                    <a:pt x="1652016" y="31241"/>
                  </a:lnTo>
                  <a:lnTo>
                    <a:pt x="1652016" y="12953"/>
                  </a:lnTo>
                  <a:lnTo>
                    <a:pt x="1652016" y="761"/>
                  </a:lnTo>
                  <a:lnTo>
                    <a:pt x="1653540" y="761"/>
                  </a:lnTo>
                  <a:lnTo>
                    <a:pt x="1653540" y="38861"/>
                  </a:lnTo>
                  <a:lnTo>
                    <a:pt x="1653540" y="54101"/>
                  </a:lnTo>
                  <a:lnTo>
                    <a:pt x="1655064" y="51053"/>
                  </a:lnTo>
                  <a:lnTo>
                    <a:pt x="1655064" y="761"/>
                  </a:lnTo>
                  <a:lnTo>
                    <a:pt x="1655064" y="2285"/>
                  </a:lnTo>
                  <a:lnTo>
                    <a:pt x="1655064" y="761"/>
                  </a:lnTo>
                  <a:lnTo>
                    <a:pt x="1656588" y="761"/>
                  </a:lnTo>
                  <a:lnTo>
                    <a:pt x="1656588" y="58673"/>
                  </a:lnTo>
                  <a:lnTo>
                    <a:pt x="1656588" y="38861"/>
                  </a:lnTo>
                  <a:lnTo>
                    <a:pt x="1658112" y="58673"/>
                  </a:lnTo>
                  <a:lnTo>
                    <a:pt x="1658112" y="83057"/>
                  </a:lnTo>
                  <a:lnTo>
                    <a:pt x="1658112" y="70865"/>
                  </a:lnTo>
                  <a:lnTo>
                    <a:pt x="1658112" y="154685"/>
                  </a:lnTo>
                  <a:lnTo>
                    <a:pt x="1659636" y="191261"/>
                  </a:lnTo>
                  <a:lnTo>
                    <a:pt x="1659636" y="128777"/>
                  </a:lnTo>
                  <a:lnTo>
                    <a:pt x="1659636" y="104393"/>
                  </a:lnTo>
                  <a:lnTo>
                    <a:pt x="1659636" y="48005"/>
                  </a:lnTo>
                  <a:lnTo>
                    <a:pt x="1659636" y="60197"/>
                  </a:lnTo>
                  <a:lnTo>
                    <a:pt x="1661160" y="49529"/>
                  </a:lnTo>
                  <a:lnTo>
                    <a:pt x="1661160" y="19049"/>
                  </a:lnTo>
                  <a:lnTo>
                    <a:pt x="1661160" y="49529"/>
                  </a:lnTo>
                  <a:lnTo>
                    <a:pt x="1661160" y="61721"/>
                  </a:lnTo>
                  <a:lnTo>
                    <a:pt x="1661160" y="136397"/>
                  </a:lnTo>
                  <a:lnTo>
                    <a:pt x="1662684" y="104393"/>
                  </a:lnTo>
                  <a:lnTo>
                    <a:pt x="1662684" y="81533"/>
                  </a:lnTo>
                  <a:lnTo>
                    <a:pt x="1662684" y="93725"/>
                  </a:lnTo>
                  <a:lnTo>
                    <a:pt x="1664208" y="95249"/>
                  </a:lnTo>
                  <a:lnTo>
                    <a:pt x="1664208" y="151637"/>
                  </a:lnTo>
                  <a:lnTo>
                    <a:pt x="1664208" y="118109"/>
                  </a:lnTo>
                  <a:lnTo>
                    <a:pt x="1664208" y="78485"/>
                  </a:lnTo>
                  <a:lnTo>
                    <a:pt x="1665732" y="64769"/>
                  </a:lnTo>
                  <a:lnTo>
                    <a:pt x="1665732" y="761"/>
                  </a:lnTo>
                  <a:lnTo>
                    <a:pt x="1667256" y="8381"/>
                  </a:lnTo>
                  <a:lnTo>
                    <a:pt x="1667256" y="761"/>
                  </a:lnTo>
                  <a:lnTo>
                    <a:pt x="1667256" y="16001"/>
                  </a:lnTo>
                  <a:lnTo>
                    <a:pt x="1668780" y="761"/>
                  </a:lnTo>
                  <a:lnTo>
                    <a:pt x="1668780" y="23621"/>
                  </a:lnTo>
                  <a:lnTo>
                    <a:pt x="1670304" y="43433"/>
                  </a:lnTo>
                  <a:lnTo>
                    <a:pt x="1670304" y="93725"/>
                  </a:lnTo>
                  <a:lnTo>
                    <a:pt x="1670304" y="96773"/>
                  </a:lnTo>
                  <a:lnTo>
                    <a:pt x="1670304" y="63245"/>
                  </a:lnTo>
                  <a:lnTo>
                    <a:pt x="1671828" y="98297"/>
                  </a:lnTo>
                  <a:lnTo>
                    <a:pt x="1671828" y="25145"/>
                  </a:lnTo>
                  <a:lnTo>
                    <a:pt x="1671828" y="761"/>
                  </a:lnTo>
                  <a:lnTo>
                    <a:pt x="1671828" y="5333"/>
                  </a:lnTo>
                  <a:lnTo>
                    <a:pt x="1673352" y="761"/>
                  </a:lnTo>
                  <a:lnTo>
                    <a:pt x="1673352" y="20573"/>
                  </a:lnTo>
                  <a:lnTo>
                    <a:pt x="1673352" y="761"/>
                  </a:lnTo>
                  <a:lnTo>
                    <a:pt x="1673352" y="3809"/>
                  </a:lnTo>
                  <a:lnTo>
                    <a:pt x="1674876" y="26669"/>
                  </a:lnTo>
                  <a:lnTo>
                    <a:pt x="1674876" y="73913"/>
                  </a:lnTo>
                  <a:lnTo>
                    <a:pt x="1674876" y="83057"/>
                  </a:lnTo>
                  <a:lnTo>
                    <a:pt x="1674876" y="107441"/>
                  </a:lnTo>
                  <a:lnTo>
                    <a:pt x="1676400" y="139445"/>
                  </a:lnTo>
                  <a:lnTo>
                    <a:pt x="1676400" y="105917"/>
                  </a:lnTo>
                  <a:lnTo>
                    <a:pt x="1676400" y="92201"/>
                  </a:lnTo>
                  <a:lnTo>
                    <a:pt x="1676400" y="130301"/>
                  </a:lnTo>
                  <a:lnTo>
                    <a:pt x="1677924" y="125729"/>
                  </a:lnTo>
                  <a:lnTo>
                    <a:pt x="1677924" y="89153"/>
                  </a:lnTo>
                  <a:lnTo>
                    <a:pt x="1677924" y="87629"/>
                  </a:lnTo>
                  <a:lnTo>
                    <a:pt x="1677924" y="110489"/>
                  </a:lnTo>
                  <a:lnTo>
                    <a:pt x="1679448" y="110489"/>
                  </a:lnTo>
                  <a:lnTo>
                    <a:pt x="1679448" y="31241"/>
                  </a:lnTo>
                  <a:lnTo>
                    <a:pt x="1679448" y="26669"/>
                  </a:lnTo>
                  <a:lnTo>
                    <a:pt x="1679448" y="761"/>
                  </a:lnTo>
                  <a:lnTo>
                    <a:pt x="1680972" y="61721"/>
                  </a:lnTo>
                  <a:lnTo>
                    <a:pt x="1680972" y="31241"/>
                  </a:lnTo>
                  <a:lnTo>
                    <a:pt x="1680972" y="52577"/>
                  </a:lnTo>
                  <a:lnTo>
                    <a:pt x="1680972" y="19049"/>
                  </a:lnTo>
                  <a:lnTo>
                    <a:pt x="1682496" y="19049"/>
                  </a:lnTo>
                  <a:lnTo>
                    <a:pt x="1682496" y="761"/>
                  </a:lnTo>
                  <a:lnTo>
                    <a:pt x="1684020" y="761"/>
                  </a:lnTo>
                  <a:lnTo>
                    <a:pt x="1684020" y="14477"/>
                  </a:lnTo>
                  <a:lnTo>
                    <a:pt x="1685544" y="761"/>
                  </a:lnTo>
                  <a:lnTo>
                    <a:pt x="1685544" y="3809"/>
                  </a:lnTo>
                  <a:lnTo>
                    <a:pt x="1685544" y="761"/>
                  </a:lnTo>
                  <a:lnTo>
                    <a:pt x="1687068" y="761"/>
                  </a:lnTo>
                  <a:lnTo>
                    <a:pt x="1687068" y="12953"/>
                  </a:lnTo>
                  <a:lnTo>
                    <a:pt x="1687068" y="761"/>
                  </a:lnTo>
                  <a:lnTo>
                    <a:pt x="1688592" y="761"/>
                  </a:lnTo>
                  <a:lnTo>
                    <a:pt x="1688592" y="17525"/>
                  </a:lnTo>
                  <a:lnTo>
                    <a:pt x="1688592" y="16001"/>
                  </a:lnTo>
                  <a:lnTo>
                    <a:pt x="1688592" y="761"/>
                  </a:lnTo>
                  <a:lnTo>
                    <a:pt x="1690116" y="761"/>
                  </a:lnTo>
                  <a:lnTo>
                    <a:pt x="1690116" y="6857"/>
                  </a:lnTo>
                  <a:lnTo>
                    <a:pt x="1691640" y="761"/>
                  </a:lnTo>
                  <a:lnTo>
                    <a:pt x="1693164" y="25145"/>
                  </a:lnTo>
                  <a:lnTo>
                    <a:pt x="1693164" y="73913"/>
                  </a:lnTo>
                  <a:lnTo>
                    <a:pt x="1693164" y="115061"/>
                  </a:lnTo>
                  <a:lnTo>
                    <a:pt x="1693164" y="145541"/>
                  </a:lnTo>
                  <a:lnTo>
                    <a:pt x="1694688" y="119633"/>
                  </a:lnTo>
                  <a:lnTo>
                    <a:pt x="1694688" y="116585"/>
                  </a:lnTo>
                  <a:lnTo>
                    <a:pt x="1694688" y="101345"/>
                  </a:lnTo>
                  <a:lnTo>
                    <a:pt x="1694688" y="32765"/>
                  </a:lnTo>
                  <a:lnTo>
                    <a:pt x="1694688" y="48005"/>
                  </a:lnTo>
                  <a:lnTo>
                    <a:pt x="1696212" y="44957"/>
                  </a:lnTo>
                  <a:lnTo>
                    <a:pt x="1696212" y="26669"/>
                  </a:lnTo>
                  <a:lnTo>
                    <a:pt x="1696212" y="32765"/>
                  </a:lnTo>
                  <a:lnTo>
                    <a:pt x="1696212" y="19049"/>
                  </a:lnTo>
                  <a:lnTo>
                    <a:pt x="1697736" y="12953"/>
                  </a:lnTo>
                  <a:lnTo>
                    <a:pt x="1697736" y="761"/>
                  </a:lnTo>
                  <a:lnTo>
                    <a:pt x="1699260" y="761"/>
                  </a:lnTo>
                  <a:lnTo>
                    <a:pt x="1699260" y="11429"/>
                  </a:lnTo>
                  <a:lnTo>
                    <a:pt x="1700784" y="761"/>
                  </a:lnTo>
                  <a:lnTo>
                    <a:pt x="1702308" y="761"/>
                  </a:lnTo>
                  <a:lnTo>
                    <a:pt x="1702308" y="29717"/>
                  </a:lnTo>
                  <a:lnTo>
                    <a:pt x="1703832" y="6857"/>
                  </a:lnTo>
                  <a:lnTo>
                    <a:pt x="1703832" y="19049"/>
                  </a:lnTo>
                  <a:lnTo>
                    <a:pt x="1703832" y="14477"/>
                  </a:lnTo>
                  <a:lnTo>
                    <a:pt x="1703832" y="761"/>
                  </a:lnTo>
                  <a:lnTo>
                    <a:pt x="1705356" y="761"/>
                  </a:lnTo>
                  <a:lnTo>
                    <a:pt x="1705356" y="6857"/>
                  </a:lnTo>
                  <a:lnTo>
                    <a:pt x="1705356" y="84581"/>
                  </a:lnTo>
                  <a:lnTo>
                    <a:pt x="1706880" y="32765"/>
                  </a:lnTo>
                  <a:lnTo>
                    <a:pt x="1706880" y="12953"/>
                  </a:lnTo>
                  <a:lnTo>
                    <a:pt x="1706880" y="83057"/>
                  </a:lnTo>
                  <a:lnTo>
                    <a:pt x="1706880" y="92201"/>
                  </a:lnTo>
                  <a:lnTo>
                    <a:pt x="1708404" y="81533"/>
                  </a:lnTo>
                  <a:lnTo>
                    <a:pt x="1708404" y="89153"/>
                  </a:lnTo>
                  <a:lnTo>
                    <a:pt x="1708404" y="108965"/>
                  </a:lnTo>
                  <a:lnTo>
                    <a:pt x="1708404" y="140969"/>
                  </a:lnTo>
                  <a:lnTo>
                    <a:pt x="1709928" y="119633"/>
                  </a:lnTo>
                  <a:lnTo>
                    <a:pt x="1709928" y="104393"/>
                  </a:lnTo>
                  <a:lnTo>
                    <a:pt x="1709928" y="101345"/>
                  </a:lnTo>
                  <a:lnTo>
                    <a:pt x="1711452" y="26669"/>
                  </a:lnTo>
                  <a:lnTo>
                    <a:pt x="1711452" y="11429"/>
                  </a:lnTo>
                  <a:lnTo>
                    <a:pt x="1711452" y="55625"/>
                  </a:lnTo>
                  <a:lnTo>
                    <a:pt x="1711452" y="95249"/>
                  </a:lnTo>
                  <a:lnTo>
                    <a:pt x="1711452" y="48005"/>
                  </a:lnTo>
                  <a:lnTo>
                    <a:pt x="1712976" y="37337"/>
                  </a:lnTo>
                  <a:lnTo>
                    <a:pt x="1712976" y="48005"/>
                  </a:lnTo>
                  <a:lnTo>
                    <a:pt x="1712976" y="41909"/>
                  </a:lnTo>
                  <a:lnTo>
                    <a:pt x="1712976" y="37337"/>
                  </a:lnTo>
                  <a:lnTo>
                    <a:pt x="1712976" y="761"/>
                  </a:lnTo>
                  <a:lnTo>
                    <a:pt x="1714500" y="761"/>
                  </a:lnTo>
                  <a:lnTo>
                    <a:pt x="1714500" y="3809"/>
                  </a:lnTo>
                  <a:lnTo>
                    <a:pt x="1714500" y="9905"/>
                  </a:lnTo>
                  <a:lnTo>
                    <a:pt x="1714500" y="761"/>
                  </a:lnTo>
                  <a:lnTo>
                    <a:pt x="1716024" y="761"/>
                  </a:lnTo>
                  <a:lnTo>
                    <a:pt x="1716024" y="54101"/>
                  </a:lnTo>
                  <a:lnTo>
                    <a:pt x="1716024" y="49529"/>
                  </a:lnTo>
                  <a:lnTo>
                    <a:pt x="1716024" y="29717"/>
                  </a:lnTo>
                  <a:lnTo>
                    <a:pt x="1717548" y="84581"/>
                  </a:lnTo>
                  <a:lnTo>
                    <a:pt x="1717548" y="124205"/>
                  </a:lnTo>
                  <a:lnTo>
                    <a:pt x="1717548" y="140969"/>
                  </a:lnTo>
                  <a:lnTo>
                    <a:pt x="1719072" y="118109"/>
                  </a:lnTo>
                  <a:lnTo>
                    <a:pt x="1719072" y="125729"/>
                  </a:lnTo>
                  <a:lnTo>
                    <a:pt x="1719072" y="113537"/>
                  </a:lnTo>
                  <a:lnTo>
                    <a:pt x="1719072" y="121157"/>
                  </a:lnTo>
                  <a:lnTo>
                    <a:pt x="1720596" y="182117"/>
                  </a:lnTo>
                  <a:lnTo>
                    <a:pt x="1720596" y="232409"/>
                  </a:lnTo>
                  <a:lnTo>
                    <a:pt x="1720596" y="229361"/>
                  </a:lnTo>
                  <a:lnTo>
                    <a:pt x="1720596" y="259841"/>
                  </a:lnTo>
                  <a:lnTo>
                    <a:pt x="1720596" y="294893"/>
                  </a:lnTo>
                  <a:lnTo>
                    <a:pt x="1722120" y="250697"/>
                  </a:lnTo>
                  <a:lnTo>
                    <a:pt x="1722120" y="220217"/>
                  </a:lnTo>
                  <a:lnTo>
                    <a:pt x="1722120" y="250697"/>
                  </a:lnTo>
                  <a:lnTo>
                    <a:pt x="1722120" y="217169"/>
                  </a:lnTo>
                  <a:lnTo>
                    <a:pt x="1723644" y="223265"/>
                  </a:lnTo>
                  <a:lnTo>
                    <a:pt x="1723644" y="201929"/>
                  </a:lnTo>
                  <a:lnTo>
                    <a:pt x="1725168" y="238505"/>
                  </a:lnTo>
                  <a:lnTo>
                    <a:pt x="1725168" y="305561"/>
                  </a:lnTo>
                  <a:lnTo>
                    <a:pt x="1725168" y="325373"/>
                  </a:lnTo>
                  <a:lnTo>
                    <a:pt x="1725168" y="270509"/>
                  </a:lnTo>
                  <a:lnTo>
                    <a:pt x="1726692" y="279653"/>
                  </a:lnTo>
                  <a:lnTo>
                    <a:pt x="1726692" y="236981"/>
                  </a:lnTo>
                  <a:lnTo>
                    <a:pt x="1726692" y="217169"/>
                  </a:lnTo>
                  <a:lnTo>
                    <a:pt x="1728216" y="258317"/>
                  </a:lnTo>
                  <a:lnTo>
                    <a:pt x="1728216" y="240029"/>
                  </a:lnTo>
                  <a:lnTo>
                    <a:pt x="1728216" y="232409"/>
                  </a:lnTo>
                  <a:lnTo>
                    <a:pt x="1728216" y="229361"/>
                  </a:lnTo>
                  <a:lnTo>
                    <a:pt x="1729740" y="154685"/>
                  </a:lnTo>
                  <a:lnTo>
                    <a:pt x="1729740" y="153161"/>
                  </a:lnTo>
                  <a:lnTo>
                    <a:pt x="1729740" y="150113"/>
                  </a:lnTo>
                  <a:lnTo>
                    <a:pt x="1729740" y="131825"/>
                  </a:lnTo>
                  <a:lnTo>
                    <a:pt x="1729740" y="169925"/>
                  </a:lnTo>
                  <a:lnTo>
                    <a:pt x="1731264" y="192785"/>
                  </a:lnTo>
                  <a:lnTo>
                    <a:pt x="1731264" y="218693"/>
                  </a:lnTo>
                  <a:lnTo>
                    <a:pt x="1731264" y="217169"/>
                  </a:lnTo>
                  <a:lnTo>
                    <a:pt x="1731264" y="215645"/>
                  </a:lnTo>
                  <a:lnTo>
                    <a:pt x="1732788" y="191261"/>
                  </a:lnTo>
                  <a:lnTo>
                    <a:pt x="1732788" y="195833"/>
                  </a:lnTo>
                  <a:lnTo>
                    <a:pt x="1732788" y="206501"/>
                  </a:lnTo>
                  <a:lnTo>
                    <a:pt x="1732788" y="139445"/>
                  </a:lnTo>
                  <a:lnTo>
                    <a:pt x="1734312" y="119633"/>
                  </a:lnTo>
                  <a:lnTo>
                    <a:pt x="1734312" y="113537"/>
                  </a:lnTo>
                  <a:lnTo>
                    <a:pt x="1735836" y="119633"/>
                  </a:lnTo>
                  <a:lnTo>
                    <a:pt x="1735836" y="165353"/>
                  </a:lnTo>
                  <a:lnTo>
                    <a:pt x="1735836" y="171449"/>
                  </a:lnTo>
                  <a:lnTo>
                    <a:pt x="1735836" y="218693"/>
                  </a:lnTo>
                  <a:lnTo>
                    <a:pt x="1737360" y="186689"/>
                  </a:lnTo>
                  <a:lnTo>
                    <a:pt x="1737360" y="194309"/>
                  </a:lnTo>
                  <a:lnTo>
                    <a:pt x="1737360" y="151637"/>
                  </a:lnTo>
                  <a:lnTo>
                    <a:pt x="1737360" y="46481"/>
                  </a:lnTo>
                  <a:lnTo>
                    <a:pt x="1738884" y="26669"/>
                  </a:lnTo>
                  <a:lnTo>
                    <a:pt x="1738884" y="25145"/>
                  </a:lnTo>
                  <a:lnTo>
                    <a:pt x="1738884" y="761"/>
                  </a:lnTo>
                  <a:lnTo>
                    <a:pt x="1738884" y="69341"/>
                  </a:lnTo>
                  <a:lnTo>
                    <a:pt x="1738884" y="95249"/>
                  </a:lnTo>
                  <a:lnTo>
                    <a:pt x="1740408" y="95249"/>
                  </a:lnTo>
                  <a:lnTo>
                    <a:pt x="1740408" y="61721"/>
                  </a:lnTo>
                  <a:lnTo>
                    <a:pt x="1740408" y="60197"/>
                  </a:lnTo>
                  <a:lnTo>
                    <a:pt x="1740408" y="25145"/>
                  </a:lnTo>
                  <a:lnTo>
                    <a:pt x="1741932" y="32765"/>
                  </a:lnTo>
                  <a:lnTo>
                    <a:pt x="1741932" y="31241"/>
                  </a:lnTo>
                  <a:lnTo>
                    <a:pt x="1741932" y="49529"/>
                  </a:lnTo>
                  <a:lnTo>
                    <a:pt x="1741932" y="38861"/>
                  </a:lnTo>
                  <a:lnTo>
                    <a:pt x="1743456" y="3809"/>
                  </a:lnTo>
                  <a:lnTo>
                    <a:pt x="1743456" y="761"/>
                  </a:lnTo>
                  <a:lnTo>
                    <a:pt x="1743456" y="9905"/>
                  </a:lnTo>
                  <a:lnTo>
                    <a:pt x="1744980" y="60197"/>
                  </a:lnTo>
                  <a:lnTo>
                    <a:pt x="1744980" y="52577"/>
                  </a:lnTo>
                  <a:lnTo>
                    <a:pt x="1744980" y="83057"/>
                  </a:lnTo>
                  <a:lnTo>
                    <a:pt x="1744980" y="159257"/>
                  </a:lnTo>
                  <a:lnTo>
                    <a:pt x="1746504" y="169925"/>
                  </a:lnTo>
                  <a:lnTo>
                    <a:pt x="1746504" y="194309"/>
                  </a:lnTo>
                  <a:lnTo>
                    <a:pt x="1746504" y="171449"/>
                  </a:lnTo>
                  <a:lnTo>
                    <a:pt x="1746504" y="174497"/>
                  </a:lnTo>
                  <a:lnTo>
                    <a:pt x="1746504" y="153161"/>
                  </a:lnTo>
                  <a:lnTo>
                    <a:pt x="1748028" y="159257"/>
                  </a:lnTo>
                  <a:lnTo>
                    <a:pt x="1748028" y="144017"/>
                  </a:lnTo>
                  <a:lnTo>
                    <a:pt x="1748028" y="148589"/>
                  </a:lnTo>
                  <a:lnTo>
                    <a:pt x="1748028" y="212597"/>
                  </a:lnTo>
                  <a:lnTo>
                    <a:pt x="1748028" y="272033"/>
                  </a:lnTo>
                  <a:lnTo>
                    <a:pt x="1749552" y="272033"/>
                  </a:lnTo>
                  <a:lnTo>
                    <a:pt x="1749552" y="241553"/>
                  </a:lnTo>
                  <a:lnTo>
                    <a:pt x="1749552" y="288797"/>
                  </a:lnTo>
                  <a:lnTo>
                    <a:pt x="1751076" y="339089"/>
                  </a:lnTo>
                  <a:lnTo>
                    <a:pt x="1751076" y="331469"/>
                  </a:lnTo>
                  <a:lnTo>
                    <a:pt x="1751076" y="293369"/>
                  </a:lnTo>
                  <a:lnTo>
                    <a:pt x="1751076" y="383285"/>
                  </a:lnTo>
                  <a:lnTo>
                    <a:pt x="1752600" y="386333"/>
                  </a:lnTo>
                  <a:lnTo>
                    <a:pt x="1752600" y="425957"/>
                  </a:lnTo>
                  <a:lnTo>
                    <a:pt x="1752600" y="444245"/>
                  </a:lnTo>
                  <a:lnTo>
                    <a:pt x="1752600" y="406145"/>
                  </a:lnTo>
                  <a:lnTo>
                    <a:pt x="1754124" y="438149"/>
                  </a:lnTo>
                  <a:lnTo>
                    <a:pt x="1754124" y="442721"/>
                  </a:lnTo>
                  <a:lnTo>
                    <a:pt x="1754124" y="511301"/>
                  </a:lnTo>
                  <a:lnTo>
                    <a:pt x="1754124" y="494537"/>
                  </a:lnTo>
                  <a:lnTo>
                    <a:pt x="1755648" y="509777"/>
                  </a:lnTo>
                  <a:lnTo>
                    <a:pt x="1755648" y="499109"/>
                  </a:lnTo>
                  <a:lnTo>
                    <a:pt x="1755648" y="436625"/>
                  </a:lnTo>
                  <a:lnTo>
                    <a:pt x="1755648" y="432053"/>
                  </a:lnTo>
                  <a:lnTo>
                    <a:pt x="1755648" y="502157"/>
                  </a:lnTo>
                  <a:lnTo>
                    <a:pt x="1757172" y="531113"/>
                  </a:lnTo>
                  <a:lnTo>
                    <a:pt x="1757172" y="459485"/>
                  </a:lnTo>
                  <a:lnTo>
                    <a:pt x="1757172" y="451865"/>
                  </a:lnTo>
                  <a:lnTo>
                    <a:pt x="1757172" y="552449"/>
                  </a:lnTo>
                  <a:lnTo>
                    <a:pt x="1758696" y="567689"/>
                  </a:lnTo>
                  <a:lnTo>
                    <a:pt x="1758696" y="569213"/>
                  </a:lnTo>
                  <a:lnTo>
                    <a:pt x="1758696" y="631697"/>
                  </a:lnTo>
                  <a:lnTo>
                    <a:pt x="1758696" y="675893"/>
                  </a:lnTo>
                  <a:lnTo>
                    <a:pt x="1760220" y="688085"/>
                  </a:lnTo>
                  <a:lnTo>
                    <a:pt x="1760220" y="942593"/>
                  </a:lnTo>
                  <a:lnTo>
                    <a:pt x="1760220" y="817625"/>
                  </a:lnTo>
                  <a:lnTo>
                    <a:pt x="1761744" y="768857"/>
                  </a:lnTo>
                  <a:lnTo>
                    <a:pt x="1761744" y="724661"/>
                  </a:lnTo>
                  <a:lnTo>
                    <a:pt x="1761744" y="781049"/>
                  </a:lnTo>
                  <a:lnTo>
                    <a:pt x="1761744" y="761237"/>
                  </a:lnTo>
                  <a:lnTo>
                    <a:pt x="1763268" y="713993"/>
                  </a:lnTo>
                  <a:lnTo>
                    <a:pt x="1763268" y="756665"/>
                  </a:lnTo>
                  <a:lnTo>
                    <a:pt x="1763268" y="785621"/>
                  </a:lnTo>
                  <a:lnTo>
                    <a:pt x="1763268" y="776477"/>
                  </a:lnTo>
                  <a:lnTo>
                    <a:pt x="1764792" y="887729"/>
                  </a:lnTo>
                  <a:lnTo>
                    <a:pt x="1764792" y="858773"/>
                  </a:lnTo>
                  <a:lnTo>
                    <a:pt x="1764792" y="829817"/>
                  </a:lnTo>
                  <a:lnTo>
                    <a:pt x="1764792" y="729233"/>
                  </a:lnTo>
                  <a:lnTo>
                    <a:pt x="1764792" y="750569"/>
                  </a:lnTo>
                  <a:lnTo>
                    <a:pt x="1766316" y="689609"/>
                  </a:lnTo>
                  <a:lnTo>
                    <a:pt x="1766316" y="677417"/>
                  </a:lnTo>
                  <a:lnTo>
                    <a:pt x="1766316" y="799337"/>
                  </a:lnTo>
                  <a:lnTo>
                    <a:pt x="1767840" y="813053"/>
                  </a:lnTo>
                  <a:lnTo>
                    <a:pt x="1767840" y="825245"/>
                  </a:lnTo>
                  <a:lnTo>
                    <a:pt x="1767840" y="846581"/>
                  </a:lnTo>
                  <a:lnTo>
                    <a:pt x="1769364" y="822197"/>
                  </a:lnTo>
                  <a:lnTo>
                    <a:pt x="1769364" y="986789"/>
                  </a:lnTo>
                  <a:lnTo>
                    <a:pt x="1769364" y="1069085"/>
                  </a:lnTo>
                  <a:lnTo>
                    <a:pt x="1769364" y="954785"/>
                  </a:lnTo>
                  <a:lnTo>
                    <a:pt x="1770888" y="1027937"/>
                  </a:lnTo>
                  <a:lnTo>
                    <a:pt x="1770888" y="997457"/>
                  </a:lnTo>
                  <a:lnTo>
                    <a:pt x="1770888" y="936497"/>
                  </a:lnTo>
                  <a:lnTo>
                    <a:pt x="1772412" y="892301"/>
                  </a:lnTo>
                  <a:lnTo>
                    <a:pt x="1772412" y="773429"/>
                  </a:lnTo>
                  <a:lnTo>
                    <a:pt x="1772412" y="729233"/>
                  </a:lnTo>
                  <a:lnTo>
                    <a:pt x="1772412" y="674369"/>
                  </a:lnTo>
                  <a:lnTo>
                    <a:pt x="1772412" y="727709"/>
                  </a:lnTo>
                  <a:lnTo>
                    <a:pt x="1773936" y="838961"/>
                  </a:lnTo>
                  <a:lnTo>
                    <a:pt x="1773936" y="808481"/>
                  </a:lnTo>
                  <a:lnTo>
                    <a:pt x="1773936" y="788669"/>
                  </a:lnTo>
                  <a:lnTo>
                    <a:pt x="1773936" y="767333"/>
                  </a:lnTo>
                  <a:lnTo>
                    <a:pt x="1773936" y="788669"/>
                  </a:lnTo>
                  <a:lnTo>
                    <a:pt x="1775460" y="788669"/>
                  </a:lnTo>
                  <a:lnTo>
                    <a:pt x="1775460" y="814577"/>
                  </a:lnTo>
                  <a:lnTo>
                    <a:pt x="1775460" y="776477"/>
                  </a:lnTo>
                  <a:lnTo>
                    <a:pt x="1775460" y="736853"/>
                  </a:lnTo>
                  <a:lnTo>
                    <a:pt x="1776984" y="659129"/>
                  </a:lnTo>
                  <a:lnTo>
                    <a:pt x="1776984" y="593597"/>
                  </a:lnTo>
                  <a:lnTo>
                    <a:pt x="1776984" y="619505"/>
                  </a:lnTo>
                  <a:lnTo>
                    <a:pt x="1778508" y="627125"/>
                  </a:lnTo>
                  <a:lnTo>
                    <a:pt x="1778508" y="624077"/>
                  </a:lnTo>
                  <a:lnTo>
                    <a:pt x="1778508" y="660653"/>
                  </a:lnTo>
                  <a:lnTo>
                    <a:pt x="1778508" y="685037"/>
                  </a:lnTo>
                  <a:lnTo>
                    <a:pt x="1780032" y="625601"/>
                  </a:lnTo>
                  <a:lnTo>
                    <a:pt x="1780032" y="697229"/>
                  </a:lnTo>
                  <a:lnTo>
                    <a:pt x="1780032" y="678941"/>
                  </a:lnTo>
                  <a:lnTo>
                    <a:pt x="1780032" y="723137"/>
                  </a:lnTo>
                  <a:lnTo>
                    <a:pt x="1781556" y="730757"/>
                  </a:lnTo>
                  <a:lnTo>
                    <a:pt x="1781556" y="773429"/>
                  </a:lnTo>
                  <a:lnTo>
                    <a:pt x="1781556" y="701801"/>
                  </a:lnTo>
                  <a:lnTo>
                    <a:pt x="1781556" y="683513"/>
                  </a:lnTo>
                  <a:lnTo>
                    <a:pt x="1781556" y="767333"/>
                  </a:lnTo>
                  <a:lnTo>
                    <a:pt x="1783080" y="723137"/>
                  </a:lnTo>
                  <a:lnTo>
                    <a:pt x="1783080" y="788669"/>
                  </a:lnTo>
                  <a:lnTo>
                    <a:pt x="1783080" y="771905"/>
                  </a:lnTo>
                  <a:lnTo>
                    <a:pt x="1783080" y="849629"/>
                  </a:lnTo>
                  <a:lnTo>
                    <a:pt x="1784604" y="835913"/>
                  </a:lnTo>
                  <a:lnTo>
                    <a:pt x="1784604" y="802385"/>
                  </a:lnTo>
                  <a:lnTo>
                    <a:pt x="1784604" y="794765"/>
                  </a:lnTo>
                  <a:lnTo>
                    <a:pt x="1786128" y="774953"/>
                  </a:lnTo>
                  <a:lnTo>
                    <a:pt x="1786128" y="867917"/>
                  </a:lnTo>
                  <a:lnTo>
                    <a:pt x="1786128" y="898397"/>
                  </a:lnTo>
                  <a:lnTo>
                    <a:pt x="1786128" y="861821"/>
                  </a:lnTo>
                  <a:lnTo>
                    <a:pt x="1787652" y="846581"/>
                  </a:lnTo>
                  <a:lnTo>
                    <a:pt x="1787652" y="715517"/>
                  </a:lnTo>
                  <a:lnTo>
                    <a:pt x="1787652" y="710945"/>
                  </a:lnTo>
                  <a:lnTo>
                    <a:pt x="1787652" y="663701"/>
                  </a:lnTo>
                  <a:lnTo>
                    <a:pt x="1789176" y="616457"/>
                  </a:lnTo>
                  <a:lnTo>
                    <a:pt x="1789176" y="689609"/>
                  </a:lnTo>
                  <a:lnTo>
                    <a:pt x="1789176" y="704849"/>
                  </a:lnTo>
                  <a:lnTo>
                    <a:pt x="1789176" y="718565"/>
                  </a:lnTo>
                  <a:lnTo>
                    <a:pt x="1790700" y="688085"/>
                  </a:lnTo>
                  <a:lnTo>
                    <a:pt x="1790700" y="689609"/>
                  </a:lnTo>
                  <a:lnTo>
                    <a:pt x="1790700" y="732281"/>
                  </a:lnTo>
                  <a:lnTo>
                    <a:pt x="1790700" y="695705"/>
                  </a:lnTo>
                  <a:lnTo>
                    <a:pt x="1790700" y="541781"/>
                  </a:lnTo>
                  <a:lnTo>
                    <a:pt x="1792224" y="555497"/>
                  </a:lnTo>
                  <a:lnTo>
                    <a:pt x="1792224" y="534161"/>
                  </a:lnTo>
                  <a:lnTo>
                    <a:pt x="1792224" y="523493"/>
                  </a:lnTo>
                  <a:lnTo>
                    <a:pt x="1792224" y="534161"/>
                  </a:lnTo>
                  <a:lnTo>
                    <a:pt x="1793748" y="665225"/>
                  </a:lnTo>
                  <a:lnTo>
                    <a:pt x="1793748" y="651509"/>
                  </a:lnTo>
                  <a:lnTo>
                    <a:pt x="1793748" y="678941"/>
                  </a:lnTo>
                  <a:lnTo>
                    <a:pt x="1793748" y="672845"/>
                  </a:lnTo>
                  <a:lnTo>
                    <a:pt x="1795272" y="710945"/>
                  </a:lnTo>
                  <a:lnTo>
                    <a:pt x="1795272" y="660653"/>
                  </a:lnTo>
                  <a:lnTo>
                    <a:pt x="1795272" y="662177"/>
                  </a:lnTo>
                  <a:lnTo>
                    <a:pt x="1795272" y="584453"/>
                  </a:lnTo>
                  <a:lnTo>
                    <a:pt x="1796796" y="547877"/>
                  </a:lnTo>
                  <a:lnTo>
                    <a:pt x="1796796" y="639317"/>
                  </a:lnTo>
                  <a:lnTo>
                    <a:pt x="1796796" y="630173"/>
                  </a:lnTo>
                  <a:lnTo>
                    <a:pt x="1798320" y="657605"/>
                  </a:lnTo>
                  <a:lnTo>
                    <a:pt x="1798320" y="630173"/>
                  </a:lnTo>
                  <a:lnTo>
                    <a:pt x="1798320" y="569213"/>
                  </a:lnTo>
                  <a:lnTo>
                    <a:pt x="1798320" y="621029"/>
                  </a:lnTo>
                  <a:lnTo>
                    <a:pt x="1798320" y="578357"/>
                  </a:lnTo>
                  <a:lnTo>
                    <a:pt x="1799844" y="573785"/>
                  </a:lnTo>
                  <a:lnTo>
                    <a:pt x="1799844" y="541781"/>
                  </a:lnTo>
                  <a:lnTo>
                    <a:pt x="1799844" y="523493"/>
                  </a:lnTo>
                  <a:lnTo>
                    <a:pt x="1799844" y="521969"/>
                  </a:lnTo>
                  <a:lnTo>
                    <a:pt x="1799844" y="540257"/>
                  </a:lnTo>
                  <a:lnTo>
                    <a:pt x="1801368" y="540257"/>
                  </a:lnTo>
                  <a:lnTo>
                    <a:pt x="1801368" y="567689"/>
                  </a:lnTo>
                  <a:lnTo>
                    <a:pt x="1801368" y="587501"/>
                  </a:lnTo>
                  <a:lnTo>
                    <a:pt x="1801368" y="582929"/>
                  </a:lnTo>
                  <a:lnTo>
                    <a:pt x="1802892" y="686561"/>
                  </a:lnTo>
                  <a:lnTo>
                    <a:pt x="1802892" y="688085"/>
                  </a:lnTo>
                  <a:lnTo>
                    <a:pt x="1802892" y="672845"/>
                  </a:lnTo>
                  <a:lnTo>
                    <a:pt x="1802892" y="642365"/>
                  </a:lnTo>
                  <a:lnTo>
                    <a:pt x="1804416" y="602741"/>
                  </a:lnTo>
                  <a:lnTo>
                    <a:pt x="1804416" y="718565"/>
                  </a:lnTo>
                  <a:lnTo>
                    <a:pt x="1804416" y="683513"/>
                  </a:lnTo>
                  <a:lnTo>
                    <a:pt x="1805940" y="709421"/>
                  </a:lnTo>
                  <a:lnTo>
                    <a:pt x="1805940" y="736853"/>
                  </a:lnTo>
                  <a:lnTo>
                    <a:pt x="1805940" y="727709"/>
                  </a:lnTo>
                  <a:lnTo>
                    <a:pt x="1805940" y="733805"/>
                  </a:lnTo>
                  <a:lnTo>
                    <a:pt x="1807464" y="730757"/>
                  </a:lnTo>
                  <a:lnTo>
                    <a:pt x="1807464" y="753617"/>
                  </a:lnTo>
                  <a:lnTo>
                    <a:pt x="1807464" y="726185"/>
                  </a:lnTo>
                  <a:lnTo>
                    <a:pt x="1807464" y="768857"/>
                  </a:lnTo>
                  <a:lnTo>
                    <a:pt x="1807464" y="755141"/>
                  </a:lnTo>
                  <a:lnTo>
                    <a:pt x="1808988" y="785621"/>
                  </a:lnTo>
                  <a:lnTo>
                    <a:pt x="1808988" y="800861"/>
                  </a:lnTo>
                  <a:lnTo>
                    <a:pt x="1808988" y="848105"/>
                  </a:lnTo>
                  <a:lnTo>
                    <a:pt x="1808988" y="851153"/>
                  </a:lnTo>
                  <a:lnTo>
                    <a:pt x="1808988" y="796289"/>
                  </a:lnTo>
                  <a:lnTo>
                    <a:pt x="1810512" y="796289"/>
                  </a:lnTo>
                  <a:lnTo>
                    <a:pt x="1810512" y="745997"/>
                  </a:lnTo>
                  <a:lnTo>
                    <a:pt x="1810512" y="768857"/>
                  </a:lnTo>
                  <a:lnTo>
                    <a:pt x="1812036" y="724661"/>
                  </a:lnTo>
                  <a:lnTo>
                    <a:pt x="1812036" y="697229"/>
                  </a:lnTo>
                  <a:lnTo>
                    <a:pt x="1812036" y="704849"/>
                  </a:lnTo>
                  <a:lnTo>
                    <a:pt x="1813560" y="733805"/>
                  </a:lnTo>
                  <a:lnTo>
                    <a:pt x="1813560" y="816101"/>
                  </a:lnTo>
                  <a:lnTo>
                    <a:pt x="1813560" y="806957"/>
                  </a:lnTo>
                  <a:lnTo>
                    <a:pt x="1813560" y="837437"/>
                  </a:lnTo>
                  <a:lnTo>
                    <a:pt x="1815084" y="848105"/>
                  </a:lnTo>
                  <a:lnTo>
                    <a:pt x="1815084" y="846581"/>
                  </a:lnTo>
                  <a:lnTo>
                    <a:pt x="1815084" y="837437"/>
                  </a:lnTo>
                  <a:lnTo>
                    <a:pt x="1815084" y="776477"/>
                  </a:lnTo>
                  <a:lnTo>
                    <a:pt x="1816608" y="768857"/>
                  </a:lnTo>
                  <a:lnTo>
                    <a:pt x="1816608" y="842009"/>
                  </a:lnTo>
                  <a:lnTo>
                    <a:pt x="1816608" y="866393"/>
                  </a:lnTo>
                  <a:lnTo>
                    <a:pt x="1816608" y="877061"/>
                  </a:lnTo>
                  <a:lnTo>
                    <a:pt x="1816608" y="924305"/>
                  </a:lnTo>
                  <a:lnTo>
                    <a:pt x="1818132" y="918209"/>
                  </a:lnTo>
                  <a:lnTo>
                    <a:pt x="1818132" y="881633"/>
                  </a:lnTo>
                  <a:lnTo>
                    <a:pt x="1818132" y="842009"/>
                  </a:lnTo>
                  <a:lnTo>
                    <a:pt x="1818132" y="872489"/>
                  </a:lnTo>
                  <a:lnTo>
                    <a:pt x="1819656" y="872489"/>
                  </a:lnTo>
                  <a:lnTo>
                    <a:pt x="1819656" y="835913"/>
                  </a:lnTo>
                  <a:lnTo>
                    <a:pt x="1819656" y="816101"/>
                  </a:lnTo>
                  <a:lnTo>
                    <a:pt x="1819656" y="858773"/>
                  </a:lnTo>
                  <a:lnTo>
                    <a:pt x="1821180" y="890777"/>
                  </a:lnTo>
                  <a:lnTo>
                    <a:pt x="1821180" y="886205"/>
                  </a:lnTo>
                  <a:lnTo>
                    <a:pt x="1821180" y="887729"/>
                  </a:lnTo>
                  <a:lnTo>
                    <a:pt x="1821180" y="866393"/>
                  </a:lnTo>
                  <a:lnTo>
                    <a:pt x="1822704" y="741425"/>
                  </a:lnTo>
                  <a:lnTo>
                    <a:pt x="1822704" y="732281"/>
                  </a:lnTo>
                  <a:lnTo>
                    <a:pt x="1822704" y="785621"/>
                  </a:lnTo>
                  <a:lnTo>
                    <a:pt x="1824228" y="843533"/>
                  </a:lnTo>
                  <a:lnTo>
                    <a:pt x="1824228" y="803909"/>
                  </a:lnTo>
                  <a:lnTo>
                    <a:pt x="1824228" y="822197"/>
                  </a:lnTo>
                  <a:lnTo>
                    <a:pt x="1824228" y="745997"/>
                  </a:lnTo>
                  <a:lnTo>
                    <a:pt x="1825752" y="771905"/>
                  </a:lnTo>
                  <a:lnTo>
                    <a:pt x="1825752" y="686561"/>
                  </a:lnTo>
                  <a:lnTo>
                    <a:pt x="1825752" y="749045"/>
                  </a:lnTo>
                  <a:lnTo>
                    <a:pt x="1825752" y="759713"/>
                  </a:lnTo>
                  <a:lnTo>
                    <a:pt x="1825752" y="736853"/>
                  </a:lnTo>
                  <a:lnTo>
                    <a:pt x="1827276" y="778001"/>
                  </a:lnTo>
                  <a:lnTo>
                    <a:pt x="1827276" y="762761"/>
                  </a:lnTo>
                  <a:lnTo>
                    <a:pt x="1827276" y="726185"/>
                  </a:lnTo>
                  <a:lnTo>
                    <a:pt x="1827276" y="707897"/>
                  </a:lnTo>
                  <a:lnTo>
                    <a:pt x="1828800" y="715517"/>
                  </a:lnTo>
                  <a:lnTo>
                    <a:pt x="1828800" y="701801"/>
                  </a:lnTo>
                  <a:lnTo>
                    <a:pt x="1828800" y="700277"/>
                  </a:lnTo>
                  <a:lnTo>
                    <a:pt x="1828800" y="688085"/>
                  </a:lnTo>
                  <a:lnTo>
                    <a:pt x="1830324" y="721613"/>
                  </a:lnTo>
                  <a:lnTo>
                    <a:pt x="1830324" y="718565"/>
                  </a:lnTo>
                  <a:lnTo>
                    <a:pt x="1831848" y="646937"/>
                  </a:lnTo>
                  <a:lnTo>
                    <a:pt x="1831848" y="680465"/>
                  </a:lnTo>
                  <a:lnTo>
                    <a:pt x="1831848" y="688085"/>
                  </a:lnTo>
                  <a:lnTo>
                    <a:pt x="1831848" y="697229"/>
                  </a:lnTo>
                  <a:lnTo>
                    <a:pt x="1833372" y="697229"/>
                  </a:lnTo>
                  <a:lnTo>
                    <a:pt x="1833372" y="717041"/>
                  </a:lnTo>
                  <a:lnTo>
                    <a:pt x="1833372" y="654557"/>
                  </a:lnTo>
                  <a:lnTo>
                    <a:pt x="1833372" y="700277"/>
                  </a:lnTo>
                  <a:lnTo>
                    <a:pt x="1833372" y="681989"/>
                  </a:lnTo>
                  <a:lnTo>
                    <a:pt x="1834896" y="697229"/>
                  </a:lnTo>
                  <a:lnTo>
                    <a:pt x="1834896" y="653033"/>
                  </a:lnTo>
                  <a:lnTo>
                    <a:pt x="1834896" y="622553"/>
                  </a:lnTo>
                  <a:lnTo>
                    <a:pt x="1834896" y="636269"/>
                  </a:lnTo>
                  <a:lnTo>
                    <a:pt x="1834896" y="537209"/>
                  </a:lnTo>
                  <a:lnTo>
                    <a:pt x="1836420" y="537209"/>
                  </a:lnTo>
                  <a:lnTo>
                    <a:pt x="1836420" y="526541"/>
                  </a:lnTo>
                  <a:lnTo>
                    <a:pt x="1836420" y="537209"/>
                  </a:lnTo>
                  <a:lnTo>
                    <a:pt x="1837944" y="553973"/>
                  </a:lnTo>
                  <a:lnTo>
                    <a:pt x="1837944" y="604265"/>
                  </a:lnTo>
                  <a:lnTo>
                    <a:pt x="1837944" y="599693"/>
                  </a:lnTo>
                  <a:lnTo>
                    <a:pt x="1837944" y="611885"/>
                  </a:lnTo>
                  <a:lnTo>
                    <a:pt x="1839468" y="555497"/>
                  </a:lnTo>
                  <a:lnTo>
                    <a:pt x="1839468" y="517397"/>
                  </a:lnTo>
                  <a:lnTo>
                    <a:pt x="1839468" y="419861"/>
                  </a:lnTo>
                  <a:lnTo>
                    <a:pt x="1839468" y="413765"/>
                  </a:lnTo>
                  <a:lnTo>
                    <a:pt x="1840992" y="387857"/>
                  </a:lnTo>
                  <a:lnTo>
                    <a:pt x="1840992" y="413765"/>
                  </a:lnTo>
                  <a:lnTo>
                    <a:pt x="1840992" y="438149"/>
                  </a:lnTo>
                  <a:lnTo>
                    <a:pt x="1840992" y="278129"/>
                  </a:lnTo>
                  <a:lnTo>
                    <a:pt x="1842516" y="304037"/>
                  </a:lnTo>
                  <a:lnTo>
                    <a:pt x="1842516" y="339089"/>
                  </a:lnTo>
                  <a:lnTo>
                    <a:pt x="1842516" y="372617"/>
                  </a:lnTo>
                  <a:lnTo>
                    <a:pt x="1844040" y="354329"/>
                  </a:lnTo>
                  <a:lnTo>
                    <a:pt x="1844040" y="282701"/>
                  </a:lnTo>
                  <a:lnTo>
                    <a:pt x="1844040" y="229361"/>
                  </a:lnTo>
                  <a:lnTo>
                    <a:pt x="1844040" y="191261"/>
                  </a:lnTo>
                  <a:lnTo>
                    <a:pt x="1845564" y="203453"/>
                  </a:lnTo>
                  <a:lnTo>
                    <a:pt x="1845564" y="204977"/>
                  </a:lnTo>
                  <a:lnTo>
                    <a:pt x="1845564" y="112013"/>
                  </a:lnTo>
                  <a:lnTo>
                    <a:pt x="1847088" y="118109"/>
                  </a:lnTo>
                  <a:lnTo>
                    <a:pt x="1847088" y="101345"/>
                  </a:lnTo>
                  <a:lnTo>
                    <a:pt x="1847088" y="32765"/>
                  </a:lnTo>
                  <a:lnTo>
                    <a:pt x="1847088" y="9905"/>
                  </a:lnTo>
                  <a:lnTo>
                    <a:pt x="1848612" y="9905"/>
                  </a:lnTo>
                  <a:lnTo>
                    <a:pt x="1848612" y="61721"/>
                  </a:lnTo>
                  <a:lnTo>
                    <a:pt x="1848612" y="99821"/>
                  </a:lnTo>
                  <a:lnTo>
                    <a:pt x="1848612" y="124205"/>
                  </a:lnTo>
                  <a:lnTo>
                    <a:pt x="1850136" y="145541"/>
                  </a:lnTo>
                  <a:lnTo>
                    <a:pt x="1850136" y="86105"/>
                  </a:lnTo>
                  <a:lnTo>
                    <a:pt x="1850136" y="28193"/>
                  </a:lnTo>
                  <a:lnTo>
                    <a:pt x="1850136" y="761"/>
                  </a:lnTo>
                  <a:lnTo>
                    <a:pt x="1851660" y="761"/>
                  </a:lnTo>
                  <a:lnTo>
                    <a:pt x="1851660" y="3809"/>
                  </a:lnTo>
                  <a:lnTo>
                    <a:pt x="1851660" y="761"/>
                  </a:lnTo>
                  <a:lnTo>
                    <a:pt x="1851660" y="32765"/>
                  </a:lnTo>
                  <a:lnTo>
                    <a:pt x="1853184" y="37337"/>
                  </a:lnTo>
                  <a:lnTo>
                    <a:pt x="1853184" y="63245"/>
                  </a:lnTo>
                  <a:lnTo>
                    <a:pt x="1853184" y="84581"/>
                  </a:lnTo>
                  <a:lnTo>
                    <a:pt x="1854708" y="761"/>
                  </a:lnTo>
                  <a:lnTo>
                    <a:pt x="1854708" y="76961"/>
                  </a:lnTo>
                  <a:lnTo>
                    <a:pt x="1854708" y="64769"/>
                  </a:lnTo>
                  <a:lnTo>
                    <a:pt x="1856232" y="86105"/>
                  </a:lnTo>
                  <a:lnTo>
                    <a:pt x="1856232" y="102869"/>
                  </a:lnTo>
                  <a:lnTo>
                    <a:pt x="1856232" y="43433"/>
                  </a:lnTo>
                  <a:lnTo>
                    <a:pt x="1856232" y="23621"/>
                  </a:lnTo>
                  <a:lnTo>
                    <a:pt x="1857756" y="20573"/>
                  </a:lnTo>
                  <a:lnTo>
                    <a:pt x="1857756" y="761"/>
                  </a:lnTo>
                  <a:lnTo>
                    <a:pt x="1857756" y="12953"/>
                  </a:lnTo>
                  <a:lnTo>
                    <a:pt x="1859280" y="9905"/>
                  </a:lnTo>
                  <a:lnTo>
                    <a:pt x="1859280" y="761"/>
                  </a:lnTo>
                  <a:lnTo>
                    <a:pt x="1860804" y="5333"/>
                  </a:lnTo>
                  <a:lnTo>
                    <a:pt x="1860804" y="761"/>
                  </a:lnTo>
                  <a:lnTo>
                    <a:pt x="1860804" y="2285"/>
                  </a:lnTo>
                  <a:lnTo>
                    <a:pt x="1860804" y="761"/>
                  </a:lnTo>
                  <a:lnTo>
                    <a:pt x="1862328" y="761"/>
                  </a:lnTo>
                  <a:lnTo>
                    <a:pt x="1862328" y="5333"/>
                  </a:lnTo>
                  <a:lnTo>
                    <a:pt x="1862328" y="3809"/>
                  </a:lnTo>
                  <a:lnTo>
                    <a:pt x="1862328" y="25145"/>
                  </a:lnTo>
                  <a:lnTo>
                    <a:pt x="1863852" y="28193"/>
                  </a:lnTo>
                  <a:lnTo>
                    <a:pt x="1863852" y="35813"/>
                  </a:lnTo>
                  <a:lnTo>
                    <a:pt x="1863852" y="2285"/>
                  </a:lnTo>
                  <a:lnTo>
                    <a:pt x="1865376" y="761"/>
                  </a:lnTo>
                  <a:lnTo>
                    <a:pt x="1865376" y="6857"/>
                  </a:lnTo>
                  <a:lnTo>
                    <a:pt x="1866900" y="761"/>
                  </a:lnTo>
                  <a:lnTo>
                    <a:pt x="1866900" y="34289"/>
                  </a:lnTo>
                  <a:lnTo>
                    <a:pt x="1866900" y="55625"/>
                  </a:lnTo>
                  <a:lnTo>
                    <a:pt x="1866900" y="58673"/>
                  </a:lnTo>
                  <a:lnTo>
                    <a:pt x="1868424" y="11429"/>
                  </a:lnTo>
                  <a:lnTo>
                    <a:pt x="1868424" y="761"/>
                  </a:lnTo>
                  <a:lnTo>
                    <a:pt x="1868424" y="49529"/>
                  </a:lnTo>
                  <a:lnTo>
                    <a:pt x="1868424" y="46481"/>
                  </a:lnTo>
                  <a:lnTo>
                    <a:pt x="1869948" y="51053"/>
                  </a:lnTo>
                  <a:lnTo>
                    <a:pt x="1869948" y="3809"/>
                  </a:lnTo>
                  <a:lnTo>
                    <a:pt x="1869948" y="761"/>
                  </a:lnTo>
                  <a:lnTo>
                    <a:pt x="1871472" y="3809"/>
                  </a:lnTo>
                  <a:lnTo>
                    <a:pt x="1871472" y="761"/>
                  </a:lnTo>
                  <a:lnTo>
                    <a:pt x="1872996" y="761"/>
                  </a:lnTo>
                  <a:lnTo>
                    <a:pt x="1872996" y="12953"/>
                  </a:lnTo>
                  <a:lnTo>
                    <a:pt x="1874520" y="67817"/>
                  </a:lnTo>
                  <a:lnTo>
                    <a:pt x="1874520" y="95249"/>
                  </a:lnTo>
                  <a:lnTo>
                    <a:pt x="1874520" y="215645"/>
                  </a:lnTo>
                  <a:lnTo>
                    <a:pt x="1874520" y="194309"/>
                  </a:lnTo>
                  <a:lnTo>
                    <a:pt x="1876044" y="22097"/>
                  </a:lnTo>
                  <a:lnTo>
                    <a:pt x="1876044" y="23621"/>
                  </a:lnTo>
                  <a:lnTo>
                    <a:pt x="1876044" y="58673"/>
                  </a:lnTo>
                  <a:lnTo>
                    <a:pt x="1876044" y="70865"/>
                  </a:lnTo>
                  <a:lnTo>
                    <a:pt x="1877568" y="6857"/>
                  </a:lnTo>
                  <a:lnTo>
                    <a:pt x="1877568" y="26669"/>
                  </a:lnTo>
                  <a:lnTo>
                    <a:pt x="1877568" y="6857"/>
                  </a:lnTo>
                  <a:lnTo>
                    <a:pt x="1877568" y="761"/>
                  </a:lnTo>
                  <a:lnTo>
                    <a:pt x="1877568" y="25145"/>
                  </a:lnTo>
                  <a:lnTo>
                    <a:pt x="1879092" y="54101"/>
                  </a:lnTo>
                  <a:lnTo>
                    <a:pt x="1879092" y="76961"/>
                  </a:lnTo>
                  <a:lnTo>
                    <a:pt x="1879092" y="38861"/>
                  </a:lnTo>
                  <a:lnTo>
                    <a:pt x="1879092" y="156209"/>
                  </a:lnTo>
                  <a:lnTo>
                    <a:pt x="1880616" y="113537"/>
                  </a:lnTo>
                  <a:lnTo>
                    <a:pt x="1880616" y="101345"/>
                  </a:lnTo>
                  <a:lnTo>
                    <a:pt x="1880616" y="78485"/>
                  </a:lnTo>
                  <a:lnTo>
                    <a:pt x="1882140" y="761"/>
                  </a:lnTo>
                  <a:lnTo>
                    <a:pt x="1882140" y="44957"/>
                  </a:lnTo>
                  <a:lnTo>
                    <a:pt x="1883664" y="32765"/>
                  </a:lnTo>
                  <a:lnTo>
                    <a:pt x="1883664" y="75437"/>
                  </a:lnTo>
                  <a:lnTo>
                    <a:pt x="1885188" y="127253"/>
                  </a:lnTo>
                  <a:lnTo>
                    <a:pt x="1885188" y="160781"/>
                  </a:lnTo>
                  <a:lnTo>
                    <a:pt x="1885188" y="268985"/>
                  </a:lnTo>
                  <a:lnTo>
                    <a:pt x="1885188" y="256793"/>
                  </a:lnTo>
                  <a:lnTo>
                    <a:pt x="1885188" y="320801"/>
                  </a:lnTo>
                  <a:lnTo>
                    <a:pt x="1886712" y="268985"/>
                  </a:lnTo>
                  <a:lnTo>
                    <a:pt x="1886712" y="244601"/>
                  </a:lnTo>
                  <a:lnTo>
                    <a:pt x="1886712" y="279653"/>
                  </a:lnTo>
                  <a:lnTo>
                    <a:pt x="1886712" y="232409"/>
                  </a:lnTo>
                  <a:lnTo>
                    <a:pt x="1886712" y="265937"/>
                  </a:lnTo>
                  <a:lnTo>
                    <a:pt x="1888236" y="223265"/>
                  </a:lnTo>
                  <a:lnTo>
                    <a:pt x="1888236" y="262889"/>
                  </a:lnTo>
                  <a:lnTo>
                    <a:pt x="1888236" y="215645"/>
                  </a:lnTo>
                  <a:lnTo>
                    <a:pt x="1888236" y="264413"/>
                  </a:lnTo>
                  <a:lnTo>
                    <a:pt x="1889760" y="235457"/>
                  </a:lnTo>
                  <a:lnTo>
                    <a:pt x="1889760" y="215645"/>
                  </a:lnTo>
                  <a:lnTo>
                    <a:pt x="1889760" y="204977"/>
                  </a:lnTo>
                  <a:lnTo>
                    <a:pt x="1889760" y="227837"/>
                  </a:lnTo>
                  <a:lnTo>
                    <a:pt x="1891284" y="256793"/>
                  </a:lnTo>
                  <a:lnTo>
                    <a:pt x="1891284" y="328421"/>
                  </a:lnTo>
                  <a:lnTo>
                    <a:pt x="1891284" y="310133"/>
                  </a:lnTo>
                  <a:lnTo>
                    <a:pt x="1892808" y="287273"/>
                  </a:lnTo>
                  <a:lnTo>
                    <a:pt x="1892808" y="256793"/>
                  </a:lnTo>
                  <a:lnTo>
                    <a:pt x="1892808" y="272033"/>
                  </a:lnTo>
                  <a:lnTo>
                    <a:pt x="1892808" y="262889"/>
                  </a:lnTo>
                  <a:lnTo>
                    <a:pt x="1894332" y="223265"/>
                  </a:lnTo>
                  <a:lnTo>
                    <a:pt x="1894332" y="244601"/>
                  </a:lnTo>
                  <a:lnTo>
                    <a:pt x="1894332" y="256793"/>
                  </a:lnTo>
                  <a:lnTo>
                    <a:pt x="1894332" y="186689"/>
                  </a:lnTo>
                  <a:lnTo>
                    <a:pt x="1894332" y="90677"/>
                  </a:lnTo>
                  <a:lnTo>
                    <a:pt x="1895856" y="69341"/>
                  </a:lnTo>
                  <a:lnTo>
                    <a:pt x="1895856" y="87629"/>
                  </a:lnTo>
                  <a:lnTo>
                    <a:pt x="1895856" y="61721"/>
                  </a:lnTo>
                  <a:lnTo>
                    <a:pt x="1895856" y="29717"/>
                  </a:lnTo>
                  <a:lnTo>
                    <a:pt x="1895856" y="761"/>
                  </a:lnTo>
                  <a:lnTo>
                    <a:pt x="1897380" y="761"/>
                  </a:lnTo>
                  <a:lnTo>
                    <a:pt x="1898904" y="25145"/>
                  </a:lnTo>
                  <a:lnTo>
                    <a:pt x="1898904" y="38861"/>
                  </a:lnTo>
                  <a:lnTo>
                    <a:pt x="1898904" y="26669"/>
                  </a:lnTo>
                  <a:lnTo>
                    <a:pt x="1898904" y="761"/>
                  </a:lnTo>
                  <a:lnTo>
                    <a:pt x="1900428" y="20573"/>
                  </a:lnTo>
                  <a:lnTo>
                    <a:pt x="1900428" y="761"/>
                  </a:lnTo>
                  <a:lnTo>
                    <a:pt x="1900428" y="23621"/>
                  </a:lnTo>
                  <a:lnTo>
                    <a:pt x="1900428" y="60197"/>
                  </a:lnTo>
                  <a:lnTo>
                    <a:pt x="1901952" y="31241"/>
                  </a:lnTo>
                  <a:lnTo>
                    <a:pt x="1901952" y="3809"/>
                  </a:lnTo>
                  <a:lnTo>
                    <a:pt x="1901952" y="81533"/>
                  </a:lnTo>
                  <a:lnTo>
                    <a:pt x="1901952" y="95249"/>
                  </a:lnTo>
                  <a:lnTo>
                    <a:pt x="1903476" y="86105"/>
                  </a:lnTo>
                  <a:lnTo>
                    <a:pt x="1903476" y="99821"/>
                  </a:lnTo>
                  <a:lnTo>
                    <a:pt x="1903476" y="102869"/>
                  </a:lnTo>
                  <a:lnTo>
                    <a:pt x="1903476" y="96773"/>
                  </a:lnTo>
                  <a:lnTo>
                    <a:pt x="1903476" y="12953"/>
                  </a:lnTo>
                  <a:lnTo>
                    <a:pt x="1905000" y="5333"/>
                  </a:lnTo>
                  <a:lnTo>
                    <a:pt x="1905000" y="761"/>
                  </a:lnTo>
                  <a:lnTo>
                    <a:pt x="1906524" y="761"/>
                  </a:lnTo>
                  <a:lnTo>
                    <a:pt x="1906524" y="5333"/>
                  </a:lnTo>
                  <a:lnTo>
                    <a:pt x="1908048" y="761"/>
                  </a:lnTo>
                  <a:lnTo>
                    <a:pt x="1908048" y="6857"/>
                  </a:lnTo>
                  <a:lnTo>
                    <a:pt x="1908048" y="761"/>
                  </a:lnTo>
                  <a:lnTo>
                    <a:pt x="1909572" y="17525"/>
                  </a:lnTo>
                  <a:lnTo>
                    <a:pt x="1909572" y="5333"/>
                  </a:lnTo>
                  <a:lnTo>
                    <a:pt x="1909572" y="43433"/>
                  </a:lnTo>
                  <a:lnTo>
                    <a:pt x="1909572" y="52577"/>
                  </a:lnTo>
                  <a:lnTo>
                    <a:pt x="1911096" y="5333"/>
                  </a:lnTo>
                  <a:lnTo>
                    <a:pt x="1911096" y="761"/>
                  </a:lnTo>
                  <a:lnTo>
                    <a:pt x="1911096" y="32765"/>
                  </a:lnTo>
                  <a:lnTo>
                    <a:pt x="1911096" y="16001"/>
                  </a:lnTo>
                  <a:lnTo>
                    <a:pt x="1912620" y="761"/>
                  </a:lnTo>
                  <a:lnTo>
                    <a:pt x="1912620" y="8381"/>
                  </a:lnTo>
                  <a:lnTo>
                    <a:pt x="1914144" y="14477"/>
                  </a:lnTo>
                  <a:lnTo>
                    <a:pt x="1914144" y="34289"/>
                  </a:lnTo>
                  <a:lnTo>
                    <a:pt x="1914144" y="761"/>
                  </a:lnTo>
                  <a:lnTo>
                    <a:pt x="1914144" y="23621"/>
                  </a:lnTo>
                  <a:lnTo>
                    <a:pt x="1915668" y="23621"/>
                  </a:lnTo>
                  <a:lnTo>
                    <a:pt x="1915668" y="12953"/>
                  </a:lnTo>
                  <a:lnTo>
                    <a:pt x="1915668" y="34289"/>
                  </a:lnTo>
                  <a:lnTo>
                    <a:pt x="1917192" y="761"/>
                  </a:lnTo>
                  <a:lnTo>
                    <a:pt x="1917192" y="5333"/>
                  </a:lnTo>
                  <a:lnTo>
                    <a:pt x="1918716" y="25145"/>
                  </a:lnTo>
                  <a:lnTo>
                    <a:pt x="1918716" y="26669"/>
                  </a:lnTo>
                  <a:lnTo>
                    <a:pt x="1918716" y="761"/>
                  </a:lnTo>
                  <a:lnTo>
                    <a:pt x="1920240" y="761"/>
                  </a:lnTo>
                  <a:lnTo>
                    <a:pt x="1920240" y="3809"/>
                  </a:lnTo>
                  <a:lnTo>
                    <a:pt x="1920240" y="761"/>
                  </a:lnTo>
                  <a:lnTo>
                    <a:pt x="1921764" y="761"/>
                  </a:lnTo>
                  <a:lnTo>
                    <a:pt x="1921764" y="19049"/>
                  </a:lnTo>
                  <a:lnTo>
                    <a:pt x="1921764" y="49529"/>
                  </a:lnTo>
                  <a:lnTo>
                    <a:pt x="1921764" y="46481"/>
                  </a:lnTo>
                  <a:lnTo>
                    <a:pt x="1923288" y="17525"/>
                  </a:lnTo>
                  <a:lnTo>
                    <a:pt x="1923288" y="23621"/>
                  </a:lnTo>
                  <a:lnTo>
                    <a:pt x="1923288" y="29717"/>
                  </a:lnTo>
                  <a:lnTo>
                    <a:pt x="1924812" y="28193"/>
                  </a:lnTo>
                  <a:lnTo>
                    <a:pt x="1924812" y="25145"/>
                  </a:lnTo>
                  <a:lnTo>
                    <a:pt x="1924812" y="96773"/>
                  </a:lnTo>
                  <a:lnTo>
                    <a:pt x="1924812" y="17525"/>
                  </a:lnTo>
                  <a:lnTo>
                    <a:pt x="1926336" y="17525"/>
                  </a:lnTo>
                  <a:lnTo>
                    <a:pt x="1926336" y="16001"/>
                  </a:lnTo>
                  <a:lnTo>
                    <a:pt x="1926336" y="761"/>
                  </a:lnTo>
                  <a:lnTo>
                    <a:pt x="1927860" y="761"/>
                  </a:lnTo>
                  <a:lnTo>
                    <a:pt x="1929384" y="761"/>
                  </a:lnTo>
                  <a:lnTo>
                    <a:pt x="1929384" y="35813"/>
                  </a:lnTo>
                  <a:lnTo>
                    <a:pt x="1929384" y="61721"/>
                  </a:lnTo>
                  <a:lnTo>
                    <a:pt x="1930908" y="55625"/>
                  </a:lnTo>
                  <a:lnTo>
                    <a:pt x="1930908" y="54101"/>
                  </a:lnTo>
                  <a:lnTo>
                    <a:pt x="1930908" y="122681"/>
                  </a:lnTo>
                  <a:lnTo>
                    <a:pt x="1930908" y="102869"/>
                  </a:lnTo>
                  <a:lnTo>
                    <a:pt x="1932432" y="84581"/>
                  </a:lnTo>
                  <a:lnTo>
                    <a:pt x="1932432" y="16001"/>
                  </a:lnTo>
                  <a:lnTo>
                    <a:pt x="1932432" y="761"/>
                  </a:lnTo>
                  <a:lnTo>
                    <a:pt x="1933956" y="761"/>
                  </a:lnTo>
                  <a:lnTo>
                    <a:pt x="1933956" y="49529"/>
                  </a:lnTo>
                  <a:lnTo>
                    <a:pt x="1933956" y="70865"/>
                  </a:lnTo>
                  <a:lnTo>
                    <a:pt x="1935480" y="32765"/>
                  </a:lnTo>
                  <a:lnTo>
                    <a:pt x="1935480" y="92201"/>
                  </a:lnTo>
                  <a:lnTo>
                    <a:pt x="1935480" y="43433"/>
                  </a:lnTo>
                  <a:lnTo>
                    <a:pt x="1935480" y="64769"/>
                  </a:lnTo>
                  <a:lnTo>
                    <a:pt x="1937004" y="16001"/>
                  </a:lnTo>
                  <a:lnTo>
                    <a:pt x="1937004" y="761"/>
                  </a:lnTo>
                  <a:lnTo>
                    <a:pt x="1937004" y="12953"/>
                  </a:lnTo>
                  <a:lnTo>
                    <a:pt x="1937004" y="38861"/>
                  </a:lnTo>
                  <a:lnTo>
                    <a:pt x="1938528" y="43433"/>
                  </a:lnTo>
                  <a:lnTo>
                    <a:pt x="1938528" y="29717"/>
                  </a:lnTo>
                  <a:lnTo>
                    <a:pt x="1938528" y="25145"/>
                  </a:lnTo>
                  <a:lnTo>
                    <a:pt x="1938528" y="19049"/>
                  </a:lnTo>
                  <a:lnTo>
                    <a:pt x="1938528" y="9905"/>
                  </a:lnTo>
                  <a:lnTo>
                    <a:pt x="1940052" y="761"/>
                  </a:lnTo>
                  <a:lnTo>
                    <a:pt x="1940052" y="29717"/>
                  </a:lnTo>
                  <a:lnTo>
                    <a:pt x="1940052" y="83057"/>
                  </a:lnTo>
                  <a:lnTo>
                    <a:pt x="1941576" y="127253"/>
                  </a:lnTo>
                  <a:lnTo>
                    <a:pt x="1941576" y="267461"/>
                  </a:lnTo>
                  <a:lnTo>
                    <a:pt x="1941576" y="259841"/>
                  </a:lnTo>
                  <a:lnTo>
                    <a:pt x="1943100" y="221741"/>
                  </a:lnTo>
                  <a:lnTo>
                    <a:pt x="1943100" y="262889"/>
                  </a:lnTo>
                  <a:lnTo>
                    <a:pt x="1943100" y="275081"/>
                  </a:lnTo>
                  <a:lnTo>
                    <a:pt x="1943100" y="307085"/>
                  </a:lnTo>
                  <a:lnTo>
                    <a:pt x="1944624" y="307085"/>
                  </a:lnTo>
                  <a:lnTo>
                    <a:pt x="1944624" y="345185"/>
                  </a:lnTo>
                  <a:lnTo>
                    <a:pt x="1944624" y="249173"/>
                  </a:lnTo>
                  <a:lnTo>
                    <a:pt x="1946148" y="191261"/>
                  </a:lnTo>
                  <a:lnTo>
                    <a:pt x="1946148" y="235457"/>
                  </a:lnTo>
                  <a:lnTo>
                    <a:pt x="1946148" y="285749"/>
                  </a:lnTo>
                  <a:lnTo>
                    <a:pt x="1946148" y="300989"/>
                  </a:lnTo>
                  <a:lnTo>
                    <a:pt x="1946148" y="550925"/>
                  </a:lnTo>
                  <a:lnTo>
                    <a:pt x="1947672" y="470153"/>
                  </a:lnTo>
                  <a:lnTo>
                    <a:pt x="1947672" y="491489"/>
                  </a:lnTo>
                  <a:lnTo>
                    <a:pt x="1947672" y="494537"/>
                  </a:lnTo>
                  <a:lnTo>
                    <a:pt x="1947672" y="488441"/>
                  </a:lnTo>
                  <a:lnTo>
                    <a:pt x="1947672" y="563117"/>
                  </a:lnTo>
                  <a:lnTo>
                    <a:pt x="1949196" y="535685"/>
                  </a:lnTo>
                  <a:lnTo>
                    <a:pt x="1949196" y="520445"/>
                  </a:lnTo>
                  <a:lnTo>
                    <a:pt x="1949196" y="461009"/>
                  </a:lnTo>
                  <a:lnTo>
                    <a:pt x="1949196" y="432053"/>
                  </a:lnTo>
                  <a:lnTo>
                    <a:pt x="1950720" y="453389"/>
                  </a:lnTo>
                  <a:lnTo>
                    <a:pt x="1950720" y="390905"/>
                  </a:lnTo>
                  <a:lnTo>
                    <a:pt x="1952244" y="468629"/>
                  </a:lnTo>
                  <a:lnTo>
                    <a:pt x="1952244" y="518921"/>
                  </a:lnTo>
                  <a:lnTo>
                    <a:pt x="1952244" y="456437"/>
                  </a:lnTo>
                  <a:lnTo>
                    <a:pt x="1952244" y="433577"/>
                  </a:lnTo>
                  <a:lnTo>
                    <a:pt x="1953768" y="392429"/>
                  </a:lnTo>
                  <a:lnTo>
                    <a:pt x="1953768" y="404621"/>
                  </a:lnTo>
                  <a:lnTo>
                    <a:pt x="1953768" y="441197"/>
                  </a:lnTo>
                  <a:lnTo>
                    <a:pt x="1955292" y="633221"/>
                  </a:lnTo>
                  <a:lnTo>
                    <a:pt x="1955292" y="587501"/>
                  </a:lnTo>
                  <a:lnTo>
                    <a:pt x="1955292" y="628649"/>
                  </a:lnTo>
                  <a:lnTo>
                    <a:pt x="1955292" y="657605"/>
                  </a:lnTo>
                  <a:lnTo>
                    <a:pt x="1955292" y="532637"/>
                  </a:lnTo>
                  <a:lnTo>
                    <a:pt x="1956816" y="494537"/>
                  </a:lnTo>
                  <a:lnTo>
                    <a:pt x="1956816" y="491489"/>
                  </a:lnTo>
                  <a:lnTo>
                    <a:pt x="1956816" y="520445"/>
                  </a:lnTo>
                  <a:lnTo>
                    <a:pt x="1956816" y="549401"/>
                  </a:lnTo>
                  <a:lnTo>
                    <a:pt x="1958340" y="511301"/>
                  </a:lnTo>
                  <a:lnTo>
                    <a:pt x="1958340" y="468629"/>
                  </a:lnTo>
                  <a:lnTo>
                    <a:pt x="1958340" y="479297"/>
                  </a:lnTo>
                  <a:lnTo>
                    <a:pt x="1958340" y="509777"/>
                  </a:lnTo>
                  <a:lnTo>
                    <a:pt x="1959864" y="500633"/>
                  </a:lnTo>
                  <a:lnTo>
                    <a:pt x="1959864" y="480821"/>
                  </a:lnTo>
                  <a:lnTo>
                    <a:pt x="1959864" y="502157"/>
                  </a:lnTo>
                  <a:lnTo>
                    <a:pt x="1959864" y="544829"/>
                  </a:lnTo>
                  <a:lnTo>
                    <a:pt x="1961388" y="547877"/>
                  </a:lnTo>
                  <a:lnTo>
                    <a:pt x="1961388" y="665225"/>
                  </a:lnTo>
                  <a:lnTo>
                    <a:pt x="1961388" y="700277"/>
                  </a:lnTo>
                  <a:lnTo>
                    <a:pt x="1961388" y="663701"/>
                  </a:lnTo>
                  <a:lnTo>
                    <a:pt x="1962912" y="668273"/>
                  </a:lnTo>
                  <a:lnTo>
                    <a:pt x="1962912" y="621029"/>
                  </a:lnTo>
                  <a:lnTo>
                    <a:pt x="1962912" y="625601"/>
                  </a:lnTo>
                  <a:lnTo>
                    <a:pt x="1962912" y="552449"/>
                  </a:lnTo>
                  <a:lnTo>
                    <a:pt x="1964436" y="525017"/>
                  </a:lnTo>
                  <a:lnTo>
                    <a:pt x="1964436" y="480821"/>
                  </a:lnTo>
                  <a:lnTo>
                    <a:pt x="1964436" y="470153"/>
                  </a:lnTo>
                  <a:lnTo>
                    <a:pt x="1964436" y="514349"/>
                  </a:lnTo>
                  <a:lnTo>
                    <a:pt x="1964436" y="473201"/>
                  </a:lnTo>
                  <a:lnTo>
                    <a:pt x="1965960" y="444245"/>
                  </a:lnTo>
                  <a:lnTo>
                    <a:pt x="1965960" y="456437"/>
                  </a:lnTo>
                  <a:lnTo>
                    <a:pt x="1965960" y="430529"/>
                  </a:lnTo>
                  <a:lnTo>
                    <a:pt x="1965960" y="474725"/>
                  </a:lnTo>
                  <a:lnTo>
                    <a:pt x="1967484" y="447293"/>
                  </a:lnTo>
                  <a:lnTo>
                    <a:pt x="1967484" y="448817"/>
                  </a:lnTo>
                  <a:lnTo>
                    <a:pt x="1967484" y="520445"/>
                  </a:lnTo>
                  <a:lnTo>
                    <a:pt x="1969008" y="515873"/>
                  </a:lnTo>
                  <a:lnTo>
                    <a:pt x="1969008" y="576833"/>
                  </a:lnTo>
                  <a:lnTo>
                    <a:pt x="1969008" y="573785"/>
                  </a:lnTo>
                  <a:lnTo>
                    <a:pt x="1969008" y="558545"/>
                  </a:lnTo>
                  <a:lnTo>
                    <a:pt x="1970532" y="523493"/>
                  </a:lnTo>
                  <a:lnTo>
                    <a:pt x="1970532" y="473201"/>
                  </a:lnTo>
                  <a:lnTo>
                    <a:pt x="1970532" y="605789"/>
                  </a:lnTo>
                  <a:lnTo>
                    <a:pt x="1972056" y="624077"/>
                  </a:lnTo>
                  <a:lnTo>
                    <a:pt x="1972056" y="636269"/>
                  </a:lnTo>
                  <a:lnTo>
                    <a:pt x="1972056" y="657605"/>
                  </a:lnTo>
                  <a:lnTo>
                    <a:pt x="1972056" y="637793"/>
                  </a:lnTo>
                  <a:lnTo>
                    <a:pt x="1972056" y="587501"/>
                  </a:lnTo>
                  <a:lnTo>
                    <a:pt x="1973580" y="547877"/>
                  </a:lnTo>
                  <a:lnTo>
                    <a:pt x="1973580" y="563117"/>
                  </a:lnTo>
                  <a:lnTo>
                    <a:pt x="1973580" y="581405"/>
                  </a:lnTo>
                  <a:lnTo>
                    <a:pt x="1973580" y="584453"/>
                  </a:lnTo>
                  <a:lnTo>
                    <a:pt x="1973580" y="564641"/>
                  </a:lnTo>
                  <a:lnTo>
                    <a:pt x="1975104" y="544829"/>
                  </a:lnTo>
                  <a:lnTo>
                    <a:pt x="1975104" y="521969"/>
                  </a:lnTo>
                  <a:lnTo>
                    <a:pt x="1975104" y="512825"/>
                  </a:lnTo>
                  <a:lnTo>
                    <a:pt x="1975104" y="459485"/>
                  </a:lnTo>
                  <a:lnTo>
                    <a:pt x="1976628" y="366521"/>
                  </a:lnTo>
                  <a:lnTo>
                    <a:pt x="1976628" y="368045"/>
                  </a:lnTo>
                  <a:lnTo>
                    <a:pt x="1976628" y="407669"/>
                  </a:lnTo>
                  <a:lnTo>
                    <a:pt x="1976628" y="386333"/>
                  </a:lnTo>
                  <a:lnTo>
                    <a:pt x="1978152" y="386333"/>
                  </a:lnTo>
                  <a:lnTo>
                    <a:pt x="1978152" y="585977"/>
                  </a:lnTo>
                  <a:lnTo>
                    <a:pt x="1978152" y="575309"/>
                  </a:lnTo>
                  <a:lnTo>
                    <a:pt x="1979676" y="540257"/>
                  </a:lnTo>
                  <a:lnTo>
                    <a:pt x="1979676" y="488441"/>
                  </a:lnTo>
                  <a:lnTo>
                    <a:pt x="1979676" y="461009"/>
                  </a:lnTo>
                  <a:lnTo>
                    <a:pt x="1979676" y="422909"/>
                  </a:lnTo>
                  <a:lnTo>
                    <a:pt x="1981200" y="444245"/>
                  </a:lnTo>
                  <a:lnTo>
                    <a:pt x="1981200" y="390905"/>
                  </a:lnTo>
                  <a:lnTo>
                    <a:pt x="1981200" y="393953"/>
                  </a:lnTo>
                  <a:lnTo>
                    <a:pt x="1981200" y="307085"/>
                  </a:lnTo>
                  <a:lnTo>
                    <a:pt x="1981200" y="352805"/>
                  </a:lnTo>
                  <a:lnTo>
                    <a:pt x="1982724" y="380237"/>
                  </a:lnTo>
                  <a:lnTo>
                    <a:pt x="1982724" y="349757"/>
                  </a:lnTo>
                  <a:lnTo>
                    <a:pt x="1982724" y="400049"/>
                  </a:lnTo>
                  <a:lnTo>
                    <a:pt x="1982724" y="386333"/>
                  </a:lnTo>
                  <a:lnTo>
                    <a:pt x="1982724" y="371093"/>
                  </a:lnTo>
                  <a:lnTo>
                    <a:pt x="1984248" y="415289"/>
                  </a:lnTo>
                  <a:lnTo>
                    <a:pt x="1984248" y="377189"/>
                  </a:lnTo>
                  <a:lnTo>
                    <a:pt x="1984248" y="322325"/>
                  </a:lnTo>
                  <a:lnTo>
                    <a:pt x="1985772" y="203453"/>
                  </a:lnTo>
                  <a:lnTo>
                    <a:pt x="1985772" y="102869"/>
                  </a:lnTo>
                  <a:lnTo>
                    <a:pt x="1985772" y="105917"/>
                  </a:lnTo>
                  <a:lnTo>
                    <a:pt x="1985772" y="119633"/>
                  </a:lnTo>
                  <a:lnTo>
                    <a:pt x="1987296" y="125729"/>
                  </a:lnTo>
                  <a:lnTo>
                    <a:pt x="1987296" y="131825"/>
                  </a:lnTo>
                  <a:lnTo>
                    <a:pt x="1987296" y="78485"/>
                  </a:lnTo>
                  <a:lnTo>
                    <a:pt x="1987296" y="66293"/>
                  </a:lnTo>
                  <a:lnTo>
                    <a:pt x="1988820" y="131825"/>
                  </a:lnTo>
                  <a:lnTo>
                    <a:pt x="1988820" y="125729"/>
                  </a:lnTo>
                  <a:lnTo>
                    <a:pt x="1988820" y="148589"/>
                  </a:lnTo>
                  <a:lnTo>
                    <a:pt x="1988820" y="104393"/>
                  </a:lnTo>
                  <a:lnTo>
                    <a:pt x="1990344" y="118109"/>
                  </a:lnTo>
                  <a:lnTo>
                    <a:pt x="1990344" y="113537"/>
                  </a:lnTo>
                  <a:lnTo>
                    <a:pt x="1990344" y="130301"/>
                  </a:lnTo>
                  <a:lnTo>
                    <a:pt x="1990344" y="136397"/>
                  </a:lnTo>
                  <a:lnTo>
                    <a:pt x="1990344" y="201929"/>
                  </a:lnTo>
                  <a:lnTo>
                    <a:pt x="1991868" y="259841"/>
                  </a:lnTo>
                  <a:lnTo>
                    <a:pt x="1991868" y="236981"/>
                  </a:lnTo>
                  <a:lnTo>
                    <a:pt x="1991868" y="246125"/>
                  </a:lnTo>
                  <a:lnTo>
                    <a:pt x="1991868" y="288797"/>
                  </a:lnTo>
                  <a:lnTo>
                    <a:pt x="1993392" y="348233"/>
                  </a:lnTo>
                  <a:lnTo>
                    <a:pt x="1993392" y="311657"/>
                  </a:lnTo>
                  <a:lnTo>
                    <a:pt x="1993392" y="336041"/>
                  </a:lnTo>
                  <a:lnTo>
                    <a:pt x="1994916" y="363473"/>
                  </a:lnTo>
                  <a:lnTo>
                    <a:pt x="1994916" y="325373"/>
                  </a:lnTo>
                  <a:lnTo>
                    <a:pt x="1994916" y="281177"/>
                  </a:lnTo>
                  <a:lnTo>
                    <a:pt x="1994916" y="308609"/>
                  </a:lnTo>
                  <a:lnTo>
                    <a:pt x="1996440" y="304037"/>
                  </a:lnTo>
                  <a:lnTo>
                    <a:pt x="1996440" y="261365"/>
                  </a:lnTo>
                  <a:lnTo>
                    <a:pt x="1996440" y="144017"/>
                  </a:lnTo>
                  <a:lnTo>
                    <a:pt x="1996440" y="131825"/>
                  </a:lnTo>
                  <a:lnTo>
                    <a:pt x="1997964" y="189737"/>
                  </a:lnTo>
                  <a:lnTo>
                    <a:pt x="1997964" y="201929"/>
                  </a:lnTo>
                  <a:lnTo>
                    <a:pt x="1997964" y="224789"/>
                  </a:lnTo>
                  <a:lnTo>
                    <a:pt x="1997964" y="209549"/>
                  </a:lnTo>
                  <a:lnTo>
                    <a:pt x="1999488" y="182117"/>
                  </a:lnTo>
                  <a:lnTo>
                    <a:pt x="1999488" y="133349"/>
                  </a:lnTo>
                  <a:lnTo>
                    <a:pt x="1999488" y="81533"/>
                  </a:lnTo>
                  <a:lnTo>
                    <a:pt x="1999488" y="38861"/>
                  </a:lnTo>
                  <a:lnTo>
                    <a:pt x="1999488" y="61721"/>
                  </a:lnTo>
                  <a:lnTo>
                    <a:pt x="2001012" y="70865"/>
                  </a:lnTo>
                  <a:lnTo>
                    <a:pt x="2001012" y="16001"/>
                  </a:lnTo>
                  <a:lnTo>
                    <a:pt x="2001012" y="761"/>
                  </a:lnTo>
                  <a:lnTo>
                    <a:pt x="2002536" y="761"/>
                  </a:lnTo>
                  <a:lnTo>
                    <a:pt x="2002536" y="29717"/>
                  </a:lnTo>
                  <a:lnTo>
                    <a:pt x="2002536" y="34289"/>
                  </a:lnTo>
                  <a:lnTo>
                    <a:pt x="2002536" y="61721"/>
                  </a:lnTo>
                  <a:lnTo>
                    <a:pt x="2004060" y="98297"/>
                  </a:lnTo>
                  <a:lnTo>
                    <a:pt x="2004060" y="54101"/>
                  </a:lnTo>
                  <a:lnTo>
                    <a:pt x="2005584" y="40385"/>
                  </a:lnTo>
                  <a:lnTo>
                    <a:pt x="2005584" y="46481"/>
                  </a:lnTo>
                  <a:lnTo>
                    <a:pt x="2005584" y="761"/>
                  </a:lnTo>
                  <a:lnTo>
                    <a:pt x="2007108" y="6857"/>
                  </a:lnTo>
                  <a:lnTo>
                    <a:pt x="2007108" y="34289"/>
                  </a:lnTo>
                  <a:lnTo>
                    <a:pt x="2007108" y="23621"/>
                  </a:lnTo>
                  <a:lnTo>
                    <a:pt x="2007108" y="761"/>
                  </a:lnTo>
                  <a:lnTo>
                    <a:pt x="2008632" y="761"/>
                  </a:lnTo>
                  <a:lnTo>
                    <a:pt x="2008632" y="9905"/>
                  </a:lnTo>
                  <a:lnTo>
                    <a:pt x="2010156" y="761"/>
                  </a:lnTo>
                  <a:lnTo>
                    <a:pt x="2010156" y="6857"/>
                  </a:lnTo>
                  <a:lnTo>
                    <a:pt x="2011680" y="761"/>
                  </a:lnTo>
                  <a:lnTo>
                    <a:pt x="2011680" y="6857"/>
                  </a:lnTo>
                  <a:lnTo>
                    <a:pt x="2011680" y="761"/>
                  </a:lnTo>
                  <a:lnTo>
                    <a:pt x="2013204" y="6857"/>
                  </a:lnTo>
                  <a:lnTo>
                    <a:pt x="2013204" y="761"/>
                  </a:lnTo>
                  <a:lnTo>
                    <a:pt x="2013204" y="14477"/>
                  </a:lnTo>
                  <a:lnTo>
                    <a:pt x="2014728" y="761"/>
                  </a:lnTo>
                  <a:lnTo>
                    <a:pt x="2014728" y="8381"/>
                  </a:lnTo>
                  <a:lnTo>
                    <a:pt x="2014728" y="14477"/>
                  </a:lnTo>
                  <a:lnTo>
                    <a:pt x="2016252" y="761"/>
                  </a:lnTo>
                  <a:lnTo>
                    <a:pt x="2016252" y="3809"/>
                  </a:lnTo>
                  <a:lnTo>
                    <a:pt x="2016252" y="761"/>
                  </a:lnTo>
                  <a:lnTo>
                    <a:pt x="2017776" y="761"/>
                  </a:lnTo>
                  <a:lnTo>
                    <a:pt x="2017776" y="35813"/>
                  </a:lnTo>
                  <a:lnTo>
                    <a:pt x="2017776" y="104393"/>
                  </a:lnTo>
                  <a:lnTo>
                    <a:pt x="2019300" y="124205"/>
                  </a:lnTo>
                  <a:lnTo>
                    <a:pt x="2019300" y="78485"/>
                  </a:lnTo>
                  <a:lnTo>
                    <a:pt x="2019300" y="81533"/>
                  </a:lnTo>
                  <a:lnTo>
                    <a:pt x="2019300" y="177545"/>
                  </a:lnTo>
                  <a:lnTo>
                    <a:pt x="2020824" y="198881"/>
                  </a:lnTo>
                  <a:lnTo>
                    <a:pt x="2020824" y="147065"/>
                  </a:lnTo>
                  <a:lnTo>
                    <a:pt x="2020824" y="172973"/>
                  </a:lnTo>
                  <a:lnTo>
                    <a:pt x="2020824" y="192785"/>
                  </a:lnTo>
                  <a:lnTo>
                    <a:pt x="2022348" y="217169"/>
                  </a:lnTo>
                  <a:lnTo>
                    <a:pt x="2022348" y="150113"/>
                  </a:lnTo>
                  <a:lnTo>
                    <a:pt x="2022348" y="139445"/>
                  </a:lnTo>
                  <a:lnTo>
                    <a:pt x="2022348" y="125729"/>
                  </a:lnTo>
                  <a:lnTo>
                    <a:pt x="2023872" y="125729"/>
                  </a:lnTo>
                  <a:lnTo>
                    <a:pt x="2023872" y="86105"/>
                  </a:lnTo>
                  <a:lnTo>
                    <a:pt x="2025396" y="80009"/>
                  </a:lnTo>
                  <a:lnTo>
                    <a:pt x="2025396" y="165353"/>
                  </a:lnTo>
                  <a:lnTo>
                    <a:pt x="2025396" y="233933"/>
                  </a:lnTo>
                  <a:lnTo>
                    <a:pt x="2025396" y="208025"/>
                  </a:lnTo>
                  <a:lnTo>
                    <a:pt x="2026920" y="212597"/>
                  </a:lnTo>
                  <a:lnTo>
                    <a:pt x="2026920" y="235457"/>
                  </a:lnTo>
                  <a:lnTo>
                    <a:pt x="2026920" y="243077"/>
                  </a:lnTo>
                  <a:lnTo>
                    <a:pt x="2026920" y="198881"/>
                  </a:lnTo>
                  <a:lnTo>
                    <a:pt x="2028444" y="267461"/>
                  </a:lnTo>
                  <a:lnTo>
                    <a:pt x="2028444" y="258317"/>
                  </a:lnTo>
                  <a:lnTo>
                    <a:pt x="2028444" y="191261"/>
                  </a:lnTo>
                  <a:lnTo>
                    <a:pt x="2028444" y="182117"/>
                  </a:lnTo>
                  <a:lnTo>
                    <a:pt x="2029968" y="215645"/>
                  </a:lnTo>
                  <a:lnTo>
                    <a:pt x="2029968" y="197357"/>
                  </a:lnTo>
                  <a:lnTo>
                    <a:pt x="2029968" y="157733"/>
                  </a:lnTo>
                  <a:lnTo>
                    <a:pt x="2031492" y="179069"/>
                  </a:lnTo>
                  <a:lnTo>
                    <a:pt x="2031492" y="195833"/>
                  </a:lnTo>
                  <a:lnTo>
                    <a:pt x="2031492" y="226313"/>
                  </a:lnTo>
                  <a:lnTo>
                    <a:pt x="2033016" y="249173"/>
                  </a:lnTo>
                  <a:lnTo>
                    <a:pt x="2033016" y="218693"/>
                  </a:lnTo>
                  <a:lnTo>
                    <a:pt x="2033016" y="203453"/>
                  </a:lnTo>
                  <a:lnTo>
                    <a:pt x="2033016" y="177545"/>
                  </a:lnTo>
                  <a:lnTo>
                    <a:pt x="2033016" y="116585"/>
                  </a:lnTo>
                  <a:lnTo>
                    <a:pt x="2034540" y="61721"/>
                  </a:lnTo>
                  <a:lnTo>
                    <a:pt x="2034540" y="49529"/>
                  </a:lnTo>
                  <a:lnTo>
                    <a:pt x="2034540" y="58673"/>
                  </a:lnTo>
                  <a:lnTo>
                    <a:pt x="2034540" y="67817"/>
                  </a:lnTo>
                  <a:lnTo>
                    <a:pt x="2034540" y="23621"/>
                  </a:lnTo>
                  <a:lnTo>
                    <a:pt x="2036064" y="11429"/>
                  </a:lnTo>
                  <a:lnTo>
                    <a:pt x="2036064" y="12953"/>
                  </a:lnTo>
                  <a:lnTo>
                    <a:pt x="2036064" y="17525"/>
                  </a:lnTo>
                  <a:lnTo>
                    <a:pt x="2036064" y="761"/>
                  </a:lnTo>
                  <a:lnTo>
                    <a:pt x="2037588" y="761"/>
                  </a:lnTo>
                  <a:lnTo>
                    <a:pt x="2039112" y="11429"/>
                  </a:lnTo>
                  <a:lnTo>
                    <a:pt x="2039112" y="48005"/>
                  </a:lnTo>
                  <a:lnTo>
                    <a:pt x="2039112" y="46481"/>
                  </a:lnTo>
                  <a:lnTo>
                    <a:pt x="2039112" y="58673"/>
                  </a:lnTo>
                  <a:lnTo>
                    <a:pt x="2040636" y="60197"/>
                  </a:lnTo>
                  <a:lnTo>
                    <a:pt x="2040636" y="176021"/>
                  </a:lnTo>
                  <a:lnTo>
                    <a:pt x="2040636" y="188213"/>
                  </a:lnTo>
                  <a:lnTo>
                    <a:pt x="2040636" y="166877"/>
                  </a:lnTo>
                  <a:lnTo>
                    <a:pt x="2042160" y="176021"/>
                  </a:lnTo>
                  <a:lnTo>
                    <a:pt x="2042160" y="195833"/>
                  </a:lnTo>
                  <a:lnTo>
                    <a:pt x="2042160" y="185165"/>
                  </a:lnTo>
                  <a:lnTo>
                    <a:pt x="2042160" y="206501"/>
                  </a:lnTo>
                  <a:lnTo>
                    <a:pt x="2042160" y="162305"/>
                  </a:lnTo>
                  <a:lnTo>
                    <a:pt x="2043684" y="150113"/>
                  </a:lnTo>
                  <a:lnTo>
                    <a:pt x="2043684" y="153161"/>
                  </a:lnTo>
                  <a:lnTo>
                    <a:pt x="2043684" y="169925"/>
                  </a:lnTo>
                  <a:lnTo>
                    <a:pt x="2043684" y="255269"/>
                  </a:lnTo>
                  <a:lnTo>
                    <a:pt x="2045208" y="230885"/>
                  </a:lnTo>
                  <a:lnTo>
                    <a:pt x="2045208" y="236981"/>
                  </a:lnTo>
                  <a:lnTo>
                    <a:pt x="2045208" y="240029"/>
                  </a:lnTo>
                  <a:lnTo>
                    <a:pt x="2045208" y="253745"/>
                  </a:lnTo>
                  <a:lnTo>
                    <a:pt x="2046732" y="253745"/>
                  </a:lnTo>
                  <a:lnTo>
                    <a:pt x="2046732" y="227837"/>
                  </a:lnTo>
                  <a:lnTo>
                    <a:pt x="2046732" y="250697"/>
                  </a:lnTo>
                  <a:lnTo>
                    <a:pt x="2048256" y="275081"/>
                  </a:lnTo>
                  <a:lnTo>
                    <a:pt x="2048256" y="343661"/>
                  </a:lnTo>
                  <a:lnTo>
                    <a:pt x="2048256" y="345185"/>
                  </a:lnTo>
                  <a:lnTo>
                    <a:pt x="2049780" y="316229"/>
                  </a:lnTo>
                  <a:lnTo>
                    <a:pt x="2049780" y="302513"/>
                  </a:lnTo>
                  <a:lnTo>
                    <a:pt x="2049780" y="288797"/>
                  </a:lnTo>
                  <a:lnTo>
                    <a:pt x="2049780" y="328421"/>
                  </a:lnTo>
                  <a:lnTo>
                    <a:pt x="2051304" y="282701"/>
                  </a:lnTo>
                  <a:lnTo>
                    <a:pt x="2051304" y="299465"/>
                  </a:lnTo>
                  <a:lnTo>
                    <a:pt x="2051304" y="294893"/>
                  </a:lnTo>
                  <a:lnTo>
                    <a:pt x="2051304" y="299465"/>
                  </a:lnTo>
                  <a:lnTo>
                    <a:pt x="2051304" y="346709"/>
                  </a:lnTo>
                  <a:lnTo>
                    <a:pt x="2052828" y="340613"/>
                  </a:lnTo>
                  <a:lnTo>
                    <a:pt x="2052828" y="273557"/>
                  </a:lnTo>
                  <a:lnTo>
                    <a:pt x="2052828" y="282701"/>
                  </a:lnTo>
                  <a:lnTo>
                    <a:pt x="2052828" y="246125"/>
                  </a:lnTo>
                  <a:lnTo>
                    <a:pt x="2054352" y="229361"/>
                  </a:lnTo>
                  <a:lnTo>
                    <a:pt x="2054352" y="246125"/>
                  </a:lnTo>
                  <a:lnTo>
                    <a:pt x="2054352" y="218693"/>
                  </a:lnTo>
                  <a:lnTo>
                    <a:pt x="2054352" y="246125"/>
                  </a:lnTo>
                  <a:lnTo>
                    <a:pt x="2055876" y="276605"/>
                  </a:lnTo>
                  <a:lnTo>
                    <a:pt x="2055876" y="285749"/>
                  </a:lnTo>
                  <a:lnTo>
                    <a:pt x="2055876" y="259841"/>
                  </a:lnTo>
                  <a:lnTo>
                    <a:pt x="2055876" y="144017"/>
                  </a:lnTo>
                  <a:lnTo>
                    <a:pt x="2057400" y="107441"/>
                  </a:lnTo>
                  <a:lnTo>
                    <a:pt x="2057400" y="81533"/>
                  </a:lnTo>
                  <a:lnTo>
                    <a:pt x="2057400" y="64769"/>
                  </a:lnTo>
                  <a:lnTo>
                    <a:pt x="2058924" y="49529"/>
                  </a:lnTo>
                  <a:lnTo>
                    <a:pt x="2058924" y="46481"/>
                  </a:lnTo>
                  <a:lnTo>
                    <a:pt x="2058924" y="102869"/>
                  </a:lnTo>
                  <a:lnTo>
                    <a:pt x="2058924" y="66293"/>
                  </a:lnTo>
                  <a:lnTo>
                    <a:pt x="2058924" y="25145"/>
                  </a:lnTo>
                  <a:lnTo>
                    <a:pt x="2060448" y="2285"/>
                  </a:lnTo>
                  <a:lnTo>
                    <a:pt x="2060448" y="46481"/>
                  </a:lnTo>
                  <a:lnTo>
                    <a:pt x="2060448" y="20573"/>
                  </a:lnTo>
                  <a:lnTo>
                    <a:pt x="2060448" y="2285"/>
                  </a:lnTo>
                  <a:lnTo>
                    <a:pt x="2060448" y="23621"/>
                  </a:lnTo>
                  <a:lnTo>
                    <a:pt x="2061972" y="22097"/>
                  </a:lnTo>
                  <a:lnTo>
                    <a:pt x="2061972" y="11429"/>
                  </a:lnTo>
                  <a:lnTo>
                    <a:pt x="2061972" y="29717"/>
                  </a:lnTo>
                  <a:lnTo>
                    <a:pt x="2061972" y="40385"/>
                  </a:lnTo>
                  <a:lnTo>
                    <a:pt x="2063496" y="29717"/>
                  </a:lnTo>
                  <a:lnTo>
                    <a:pt x="2063496" y="54101"/>
                  </a:lnTo>
                  <a:lnTo>
                    <a:pt x="2063496" y="57149"/>
                  </a:lnTo>
                  <a:lnTo>
                    <a:pt x="2065020" y="22097"/>
                  </a:lnTo>
                  <a:lnTo>
                    <a:pt x="2065020" y="761"/>
                  </a:lnTo>
                  <a:lnTo>
                    <a:pt x="2066544" y="761"/>
                  </a:lnTo>
                  <a:lnTo>
                    <a:pt x="2068068" y="32765"/>
                  </a:lnTo>
                  <a:lnTo>
                    <a:pt x="2068068" y="40385"/>
                  </a:lnTo>
                  <a:lnTo>
                    <a:pt x="2068068" y="34289"/>
                  </a:lnTo>
                  <a:lnTo>
                    <a:pt x="2068068" y="761"/>
                  </a:lnTo>
                  <a:lnTo>
                    <a:pt x="2069592" y="761"/>
                  </a:lnTo>
                  <a:lnTo>
                    <a:pt x="2069592" y="14477"/>
                  </a:lnTo>
                  <a:lnTo>
                    <a:pt x="2069592" y="761"/>
                  </a:lnTo>
                  <a:lnTo>
                    <a:pt x="2071116" y="14477"/>
                  </a:lnTo>
                  <a:lnTo>
                    <a:pt x="2071116" y="34289"/>
                  </a:lnTo>
                  <a:lnTo>
                    <a:pt x="2072640" y="64769"/>
                  </a:lnTo>
                  <a:lnTo>
                    <a:pt x="2072640" y="34289"/>
                  </a:lnTo>
                  <a:lnTo>
                    <a:pt x="2072640" y="66293"/>
                  </a:lnTo>
                  <a:lnTo>
                    <a:pt x="2072640" y="16001"/>
                  </a:lnTo>
                  <a:lnTo>
                    <a:pt x="2074164" y="761"/>
                  </a:lnTo>
                  <a:lnTo>
                    <a:pt x="2075688" y="3809"/>
                  </a:lnTo>
                  <a:lnTo>
                    <a:pt x="2075688" y="761"/>
                  </a:lnTo>
                  <a:lnTo>
                    <a:pt x="2077212" y="8381"/>
                  </a:lnTo>
                  <a:lnTo>
                    <a:pt x="2077212" y="2285"/>
                  </a:lnTo>
                  <a:lnTo>
                    <a:pt x="2077212" y="761"/>
                  </a:lnTo>
                  <a:lnTo>
                    <a:pt x="2077212" y="28193"/>
                  </a:lnTo>
                  <a:lnTo>
                    <a:pt x="2078736" y="37337"/>
                  </a:lnTo>
                  <a:lnTo>
                    <a:pt x="2078736" y="761"/>
                  </a:lnTo>
                  <a:lnTo>
                    <a:pt x="2080260" y="16001"/>
                  </a:lnTo>
                  <a:lnTo>
                    <a:pt x="2080260" y="761"/>
                  </a:lnTo>
                  <a:lnTo>
                    <a:pt x="2081784" y="761"/>
                  </a:lnTo>
                  <a:lnTo>
                    <a:pt x="2081784" y="121157"/>
                  </a:lnTo>
                  <a:lnTo>
                    <a:pt x="2081784" y="122681"/>
                  </a:lnTo>
                  <a:lnTo>
                    <a:pt x="2081784" y="125729"/>
                  </a:lnTo>
                  <a:lnTo>
                    <a:pt x="2083308" y="112013"/>
                  </a:lnTo>
                  <a:lnTo>
                    <a:pt x="2083308" y="134873"/>
                  </a:lnTo>
                  <a:lnTo>
                    <a:pt x="2083308" y="227837"/>
                  </a:lnTo>
                  <a:lnTo>
                    <a:pt x="2083308" y="212597"/>
                  </a:lnTo>
                  <a:lnTo>
                    <a:pt x="2084832" y="224789"/>
                  </a:lnTo>
                  <a:lnTo>
                    <a:pt x="2084832" y="200405"/>
                  </a:lnTo>
                  <a:lnTo>
                    <a:pt x="2084832" y="144017"/>
                  </a:lnTo>
                  <a:lnTo>
                    <a:pt x="2084832" y="128777"/>
                  </a:lnTo>
                  <a:lnTo>
                    <a:pt x="2086356" y="89153"/>
                  </a:lnTo>
                  <a:lnTo>
                    <a:pt x="2086356" y="86105"/>
                  </a:lnTo>
                  <a:lnTo>
                    <a:pt x="2086356" y="104393"/>
                  </a:lnTo>
                  <a:lnTo>
                    <a:pt x="2086356" y="145541"/>
                  </a:lnTo>
                  <a:lnTo>
                    <a:pt x="2086356" y="186689"/>
                  </a:lnTo>
                  <a:lnTo>
                    <a:pt x="2087880" y="189737"/>
                  </a:lnTo>
                  <a:lnTo>
                    <a:pt x="2087880" y="179069"/>
                  </a:lnTo>
                  <a:lnTo>
                    <a:pt x="2087880" y="176021"/>
                  </a:lnTo>
                  <a:lnTo>
                    <a:pt x="2087880" y="115061"/>
                  </a:lnTo>
                  <a:lnTo>
                    <a:pt x="2089404" y="139445"/>
                  </a:lnTo>
                  <a:lnTo>
                    <a:pt x="2089404" y="104393"/>
                  </a:lnTo>
                  <a:lnTo>
                    <a:pt x="2089404" y="112013"/>
                  </a:lnTo>
                  <a:lnTo>
                    <a:pt x="2090928" y="115061"/>
                  </a:lnTo>
                  <a:lnTo>
                    <a:pt x="2090928" y="133349"/>
                  </a:lnTo>
                  <a:lnTo>
                    <a:pt x="2090928" y="105917"/>
                  </a:lnTo>
                  <a:lnTo>
                    <a:pt x="2092452" y="104393"/>
                  </a:lnTo>
                  <a:lnTo>
                    <a:pt x="2092452" y="118109"/>
                  </a:lnTo>
                  <a:lnTo>
                    <a:pt x="2092452" y="137921"/>
                  </a:lnTo>
                  <a:lnTo>
                    <a:pt x="2092452" y="66293"/>
                  </a:lnTo>
                  <a:lnTo>
                    <a:pt x="2093976" y="51053"/>
                  </a:lnTo>
                  <a:lnTo>
                    <a:pt x="2093976" y="761"/>
                  </a:lnTo>
                  <a:lnTo>
                    <a:pt x="2093976" y="8381"/>
                  </a:lnTo>
                  <a:lnTo>
                    <a:pt x="2093976" y="761"/>
                  </a:lnTo>
                  <a:lnTo>
                    <a:pt x="2095500" y="761"/>
                  </a:lnTo>
                  <a:lnTo>
                    <a:pt x="2095500" y="22097"/>
                  </a:lnTo>
                  <a:lnTo>
                    <a:pt x="2095500" y="761"/>
                  </a:lnTo>
                  <a:lnTo>
                    <a:pt x="2095500" y="54101"/>
                  </a:lnTo>
                  <a:lnTo>
                    <a:pt x="2095500" y="23621"/>
                  </a:lnTo>
                  <a:lnTo>
                    <a:pt x="2097024" y="20573"/>
                  </a:lnTo>
                  <a:lnTo>
                    <a:pt x="2097024" y="35813"/>
                  </a:lnTo>
                  <a:lnTo>
                    <a:pt x="2097024" y="761"/>
                  </a:lnTo>
                  <a:lnTo>
                    <a:pt x="2098548" y="761"/>
                  </a:lnTo>
                  <a:lnTo>
                    <a:pt x="2100072" y="92201"/>
                  </a:lnTo>
                  <a:lnTo>
                    <a:pt x="2100072" y="98297"/>
                  </a:lnTo>
                  <a:lnTo>
                    <a:pt x="2100072" y="134873"/>
                  </a:lnTo>
                  <a:lnTo>
                    <a:pt x="2101596" y="72389"/>
                  </a:lnTo>
                  <a:lnTo>
                    <a:pt x="2101596" y="93725"/>
                  </a:lnTo>
                  <a:lnTo>
                    <a:pt x="2101596" y="90677"/>
                  </a:lnTo>
                  <a:lnTo>
                    <a:pt x="2101596" y="134873"/>
                  </a:lnTo>
                  <a:lnTo>
                    <a:pt x="2103120" y="116585"/>
                  </a:lnTo>
                  <a:lnTo>
                    <a:pt x="2103120" y="113537"/>
                  </a:lnTo>
                  <a:lnTo>
                    <a:pt x="2103120" y="101345"/>
                  </a:lnTo>
                  <a:lnTo>
                    <a:pt x="2103120" y="29717"/>
                  </a:lnTo>
                  <a:lnTo>
                    <a:pt x="2103120" y="8381"/>
                  </a:lnTo>
                  <a:lnTo>
                    <a:pt x="2104644" y="761"/>
                  </a:lnTo>
                  <a:lnTo>
                    <a:pt x="2104644" y="52577"/>
                  </a:lnTo>
                  <a:lnTo>
                    <a:pt x="2104644" y="761"/>
                  </a:lnTo>
                  <a:lnTo>
                    <a:pt x="2106168" y="16001"/>
                  </a:lnTo>
                  <a:lnTo>
                    <a:pt x="2106168" y="52577"/>
                  </a:lnTo>
                  <a:lnTo>
                    <a:pt x="2106168" y="80009"/>
                  </a:lnTo>
                  <a:lnTo>
                    <a:pt x="2106168" y="73913"/>
                  </a:lnTo>
                  <a:lnTo>
                    <a:pt x="2107692" y="35813"/>
                  </a:lnTo>
                  <a:lnTo>
                    <a:pt x="2107692" y="31241"/>
                  </a:lnTo>
                  <a:lnTo>
                    <a:pt x="2109216" y="14477"/>
                  </a:lnTo>
                  <a:lnTo>
                    <a:pt x="2109216" y="761"/>
                  </a:lnTo>
                  <a:lnTo>
                    <a:pt x="2110740" y="761"/>
                  </a:lnTo>
                  <a:lnTo>
                    <a:pt x="2110740" y="12953"/>
                  </a:lnTo>
                  <a:lnTo>
                    <a:pt x="2110740" y="761"/>
                  </a:lnTo>
                  <a:lnTo>
                    <a:pt x="2112264" y="22097"/>
                  </a:lnTo>
                  <a:lnTo>
                    <a:pt x="2112264" y="12953"/>
                  </a:lnTo>
                  <a:lnTo>
                    <a:pt x="2112264" y="8381"/>
                  </a:lnTo>
                  <a:lnTo>
                    <a:pt x="2112264" y="761"/>
                  </a:lnTo>
                  <a:lnTo>
                    <a:pt x="2113788" y="761"/>
                  </a:lnTo>
                  <a:lnTo>
                    <a:pt x="2115312" y="37337"/>
                  </a:lnTo>
                  <a:lnTo>
                    <a:pt x="2115312" y="66293"/>
                  </a:lnTo>
                  <a:lnTo>
                    <a:pt x="2115312" y="57149"/>
                  </a:lnTo>
                  <a:lnTo>
                    <a:pt x="2115312" y="20573"/>
                  </a:lnTo>
                  <a:lnTo>
                    <a:pt x="2116836" y="761"/>
                  </a:lnTo>
                  <a:lnTo>
                    <a:pt x="2116836" y="26669"/>
                  </a:lnTo>
                  <a:lnTo>
                    <a:pt x="2116836" y="17525"/>
                  </a:lnTo>
                  <a:lnTo>
                    <a:pt x="2118360" y="35813"/>
                  </a:lnTo>
                  <a:lnTo>
                    <a:pt x="2118360" y="3809"/>
                  </a:lnTo>
                  <a:lnTo>
                    <a:pt x="2118360" y="761"/>
                  </a:lnTo>
                  <a:lnTo>
                    <a:pt x="2119884" y="761"/>
                  </a:lnTo>
                  <a:lnTo>
                    <a:pt x="2119884" y="2285"/>
                  </a:lnTo>
                  <a:lnTo>
                    <a:pt x="2119884" y="6857"/>
                  </a:lnTo>
                  <a:lnTo>
                    <a:pt x="2121408" y="8381"/>
                  </a:lnTo>
                  <a:lnTo>
                    <a:pt x="2121408" y="34289"/>
                  </a:lnTo>
                  <a:lnTo>
                    <a:pt x="2121408" y="761"/>
                  </a:lnTo>
                  <a:lnTo>
                    <a:pt x="2122932" y="761"/>
                  </a:lnTo>
                  <a:lnTo>
                    <a:pt x="2122932" y="35813"/>
                  </a:lnTo>
                  <a:lnTo>
                    <a:pt x="2122932" y="761"/>
                  </a:lnTo>
                  <a:lnTo>
                    <a:pt x="2124456" y="761"/>
                  </a:lnTo>
                  <a:lnTo>
                    <a:pt x="2124456" y="11429"/>
                  </a:lnTo>
                  <a:lnTo>
                    <a:pt x="2125980" y="37337"/>
                  </a:lnTo>
                  <a:lnTo>
                    <a:pt x="2125980" y="60197"/>
                  </a:lnTo>
                  <a:lnTo>
                    <a:pt x="2125980" y="99821"/>
                  </a:lnTo>
                  <a:lnTo>
                    <a:pt x="2127504" y="105917"/>
                  </a:lnTo>
                  <a:lnTo>
                    <a:pt x="2127504" y="87629"/>
                  </a:lnTo>
                  <a:lnTo>
                    <a:pt x="2127504" y="98297"/>
                  </a:lnTo>
                  <a:lnTo>
                    <a:pt x="2127504" y="191261"/>
                  </a:lnTo>
                  <a:lnTo>
                    <a:pt x="2129028" y="137921"/>
                  </a:lnTo>
                  <a:lnTo>
                    <a:pt x="2129028" y="176021"/>
                  </a:lnTo>
                  <a:lnTo>
                    <a:pt x="2129028" y="168401"/>
                  </a:lnTo>
                  <a:lnTo>
                    <a:pt x="2129028" y="89153"/>
                  </a:lnTo>
                  <a:lnTo>
                    <a:pt x="2129028" y="61721"/>
                  </a:lnTo>
                  <a:lnTo>
                    <a:pt x="2130552" y="86105"/>
                  </a:lnTo>
                  <a:lnTo>
                    <a:pt x="2130552" y="78485"/>
                  </a:lnTo>
                  <a:lnTo>
                    <a:pt x="2130552" y="75437"/>
                  </a:lnTo>
                  <a:lnTo>
                    <a:pt x="2130552" y="110489"/>
                  </a:lnTo>
                  <a:lnTo>
                    <a:pt x="2132076" y="105917"/>
                  </a:lnTo>
                  <a:lnTo>
                    <a:pt x="2132076" y="122681"/>
                  </a:lnTo>
                  <a:lnTo>
                    <a:pt x="2132076" y="107441"/>
                  </a:lnTo>
                  <a:lnTo>
                    <a:pt x="2132076" y="69341"/>
                  </a:lnTo>
                  <a:lnTo>
                    <a:pt x="2133600" y="69341"/>
                  </a:lnTo>
                  <a:lnTo>
                    <a:pt x="2133600" y="34289"/>
                  </a:lnTo>
                  <a:lnTo>
                    <a:pt x="2133600" y="761"/>
                  </a:lnTo>
                  <a:lnTo>
                    <a:pt x="2135124" y="23621"/>
                  </a:lnTo>
                  <a:lnTo>
                    <a:pt x="2135124" y="31241"/>
                  </a:lnTo>
                  <a:lnTo>
                    <a:pt x="2135124" y="46481"/>
                  </a:lnTo>
                  <a:lnTo>
                    <a:pt x="2135124" y="70865"/>
                  </a:lnTo>
                  <a:lnTo>
                    <a:pt x="2136648" y="134873"/>
                  </a:lnTo>
                  <a:lnTo>
                    <a:pt x="2136648" y="95249"/>
                  </a:lnTo>
                  <a:lnTo>
                    <a:pt x="2136648" y="105917"/>
                  </a:lnTo>
                  <a:lnTo>
                    <a:pt x="2136648" y="83057"/>
                  </a:lnTo>
                  <a:lnTo>
                    <a:pt x="2138172" y="131825"/>
                  </a:lnTo>
                  <a:lnTo>
                    <a:pt x="2138172" y="166877"/>
                  </a:lnTo>
                  <a:lnTo>
                    <a:pt x="2138172" y="156209"/>
                  </a:lnTo>
                  <a:lnTo>
                    <a:pt x="2138172" y="165353"/>
                  </a:lnTo>
                  <a:lnTo>
                    <a:pt x="2138172" y="124205"/>
                  </a:lnTo>
                  <a:lnTo>
                    <a:pt x="2139696" y="75437"/>
                  </a:lnTo>
                  <a:lnTo>
                    <a:pt x="2139696" y="70865"/>
                  </a:lnTo>
                  <a:lnTo>
                    <a:pt x="2139696" y="43433"/>
                  </a:lnTo>
                  <a:lnTo>
                    <a:pt x="2139696" y="761"/>
                  </a:lnTo>
                  <a:lnTo>
                    <a:pt x="2141220" y="8381"/>
                  </a:lnTo>
                  <a:lnTo>
                    <a:pt x="2141220" y="761"/>
                  </a:lnTo>
                  <a:lnTo>
                    <a:pt x="2141220" y="19049"/>
                  </a:lnTo>
                  <a:lnTo>
                    <a:pt x="2141220" y="28193"/>
                  </a:lnTo>
                  <a:lnTo>
                    <a:pt x="2142744" y="32765"/>
                  </a:lnTo>
                  <a:lnTo>
                    <a:pt x="2142744" y="16001"/>
                  </a:lnTo>
                  <a:lnTo>
                    <a:pt x="2142744" y="9905"/>
                  </a:lnTo>
                  <a:lnTo>
                    <a:pt x="2142744" y="8381"/>
                  </a:lnTo>
                  <a:lnTo>
                    <a:pt x="2144268" y="49529"/>
                  </a:lnTo>
                  <a:lnTo>
                    <a:pt x="2144268" y="69341"/>
                  </a:lnTo>
                  <a:lnTo>
                    <a:pt x="2144268" y="73913"/>
                  </a:lnTo>
                  <a:lnTo>
                    <a:pt x="2145792" y="86105"/>
                  </a:lnTo>
                  <a:lnTo>
                    <a:pt x="2145792" y="51053"/>
                  </a:lnTo>
                  <a:lnTo>
                    <a:pt x="2145792" y="12953"/>
                  </a:lnTo>
                  <a:lnTo>
                    <a:pt x="2145792" y="761"/>
                  </a:lnTo>
                  <a:lnTo>
                    <a:pt x="2147316" y="26669"/>
                  </a:lnTo>
                  <a:lnTo>
                    <a:pt x="2147316" y="34289"/>
                  </a:lnTo>
                  <a:lnTo>
                    <a:pt x="2147316" y="67817"/>
                  </a:lnTo>
                  <a:lnTo>
                    <a:pt x="2147316" y="60197"/>
                  </a:lnTo>
                  <a:lnTo>
                    <a:pt x="2148840" y="102869"/>
                  </a:lnTo>
                  <a:lnTo>
                    <a:pt x="2148840" y="75437"/>
                  </a:lnTo>
                  <a:lnTo>
                    <a:pt x="2148840" y="51053"/>
                  </a:lnTo>
                  <a:lnTo>
                    <a:pt x="2148840" y="37337"/>
                  </a:lnTo>
                  <a:lnTo>
                    <a:pt x="2150364" y="34289"/>
                  </a:lnTo>
                  <a:lnTo>
                    <a:pt x="2150364" y="58673"/>
                  </a:lnTo>
                  <a:lnTo>
                    <a:pt x="2150364" y="83057"/>
                  </a:lnTo>
                  <a:lnTo>
                    <a:pt x="2150364" y="84581"/>
                  </a:lnTo>
                  <a:lnTo>
                    <a:pt x="2151888" y="87629"/>
                  </a:lnTo>
                  <a:lnTo>
                    <a:pt x="2151888" y="69341"/>
                  </a:lnTo>
                  <a:lnTo>
                    <a:pt x="2151888" y="153161"/>
                  </a:lnTo>
                  <a:lnTo>
                    <a:pt x="2153412" y="151637"/>
                  </a:lnTo>
                  <a:lnTo>
                    <a:pt x="2153412" y="153161"/>
                  </a:lnTo>
                  <a:lnTo>
                    <a:pt x="2153412" y="58673"/>
                  </a:lnTo>
                  <a:lnTo>
                    <a:pt x="2153412" y="46481"/>
                  </a:lnTo>
                  <a:lnTo>
                    <a:pt x="2154936" y="40385"/>
                  </a:lnTo>
                  <a:lnTo>
                    <a:pt x="2154936" y="55625"/>
                  </a:lnTo>
                  <a:lnTo>
                    <a:pt x="2154936" y="28193"/>
                  </a:lnTo>
                  <a:lnTo>
                    <a:pt x="2154936" y="25145"/>
                  </a:lnTo>
                  <a:lnTo>
                    <a:pt x="2154936" y="44957"/>
                  </a:lnTo>
                  <a:lnTo>
                    <a:pt x="2156460" y="87629"/>
                  </a:lnTo>
                  <a:lnTo>
                    <a:pt x="2156460" y="28193"/>
                  </a:lnTo>
                  <a:lnTo>
                    <a:pt x="2156460" y="19049"/>
                  </a:lnTo>
                  <a:lnTo>
                    <a:pt x="2156460" y="40385"/>
                  </a:lnTo>
                  <a:lnTo>
                    <a:pt x="2156460" y="35813"/>
                  </a:lnTo>
                  <a:lnTo>
                    <a:pt x="2157984" y="761"/>
                  </a:lnTo>
                  <a:lnTo>
                    <a:pt x="2157984" y="3809"/>
                  </a:lnTo>
                  <a:lnTo>
                    <a:pt x="2157984" y="761"/>
                  </a:lnTo>
                  <a:lnTo>
                    <a:pt x="2159508" y="29717"/>
                  </a:lnTo>
                  <a:lnTo>
                    <a:pt x="2159508" y="16001"/>
                  </a:lnTo>
                  <a:lnTo>
                    <a:pt x="2159508" y="761"/>
                  </a:lnTo>
                  <a:lnTo>
                    <a:pt x="2161032" y="761"/>
                  </a:lnTo>
                  <a:lnTo>
                    <a:pt x="2161032" y="8381"/>
                  </a:lnTo>
                  <a:lnTo>
                    <a:pt x="2161032" y="761"/>
                  </a:lnTo>
                  <a:lnTo>
                    <a:pt x="2162556" y="12953"/>
                  </a:lnTo>
                  <a:lnTo>
                    <a:pt x="2162556" y="14477"/>
                  </a:lnTo>
                  <a:lnTo>
                    <a:pt x="2162556" y="29717"/>
                  </a:lnTo>
                  <a:lnTo>
                    <a:pt x="2162556" y="14477"/>
                  </a:lnTo>
                  <a:lnTo>
                    <a:pt x="2164080" y="5333"/>
                  </a:lnTo>
                  <a:lnTo>
                    <a:pt x="2164080" y="3809"/>
                  </a:lnTo>
                  <a:lnTo>
                    <a:pt x="2164080" y="761"/>
                  </a:lnTo>
                  <a:lnTo>
                    <a:pt x="2165604" y="761"/>
                  </a:lnTo>
                  <a:lnTo>
                    <a:pt x="2165604" y="40385"/>
                  </a:lnTo>
                  <a:lnTo>
                    <a:pt x="2165604" y="101345"/>
                  </a:lnTo>
                  <a:lnTo>
                    <a:pt x="2165604" y="72389"/>
                  </a:lnTo>
                  <a:lnTo>
                    <a:pt x="2167128" y="54101"/>
                  </a:lnTo>
                  <a:lnTo>
                    <a:pt x="2167128" y="37337"/>
                  </a:lnTo>
                  <a:lnTo>
                    <a:pt x="2167128" y="23621"/>
                  </a:lnTo>
                  <a:lnTo>
                    <a:pt x="2167128" y="32765"/>
                  </a:lnTo>
                  <a:lnTo>
                    <a:pt x="2168652" y="35813"/>
                  </a:lnTo>
                  <a:lnTo>
                    <a:pt x="2168652" y="25145"/>
                  </a:lnTo>
                  <a:lnTo>
                    <a:pt x="2168652" y="23621"/>
                  </a:lnTo>
                  <a:lnTo>
                    <a:pt x="2168652" y="8381"/>
                  </a:lnTo>
                  <a:lnTo>
                    <a:pt x="2170176" y="761"/>
                  </a:lnTo>
                  <a:lnTo>
                    <a:pt x="2171700" y="17525"/>
                  </a:lnTo>
                  <a:lnTo>
                    <a:pt x="2171700" y="26669"/>
                  </a:lnTo>
                  <a:lnTo>
                    <a:pt x="2171700" y="5333"/>
                  </a:lnTo>
                  <a:lnTo>
                    <a:pt x="2171700" y="9905"/>
                  </a:lnTo>
                  <a:lnTo>
                    <a:pt x="2173224" y="38861"/>
                  </a:lnTo>
                  <a:lnTo>
                    <a:pt x="2173224" y="57149"/>
                  </a:lnTo>
                  <a:lnTo>
                    <a:pt x="2173224" y="46481"/>
                  </a:lnTo>
                  <a:lnTo>
                    <a:pt x="2173224" y="58673"/>
                  </a:lnTo>
                  <a:lnTo>
                    <a:pt x="2173224" y="64769"/>
                  </a:lnTo>
                  <a:lnTo>
                    <a:pt x="2174748" y="35813"/>
                  </a:lnTo>
                  <a:lnTo>
                    <a:pt x="2174748" y="11429"/>
                  </a:lnTo>
                  <a:lnTo>
                    <a:pt x="2174748" y="16001"/>
                  </a:lnTo>
                  <a:lnTo>
                    <a:pt x="2174748" y="761"/>
                  </a:lnTo>
                  <a:lnTo>
                    <a:pt x="2176272" y="8381"/>
                  </a:lnTo>
                  <a:lnTo>
                    <a:pt x="2176272" y="9905"/>
                  </a:lnTo>
                  <a:lnTo>
                    <a:pt x="2176272" y="22097"/>
                  </a:lnTo>
                  <a:lnTo>
                    <a:pt x="2176272" y="40385"/>
                  </a:lnTo>
                  <a:lnTo>
                    <a:pt x="2177796" y="22097"/>
                  </a:lnTo>
                  <a:lnTo>
                    <a:pt x="2177796" y="26669"/>
                  </a:lnTo>
                  <a:lnTo>
                    <a:pt x="2177796" y="761"/>
                  </a:lnTo>
                  <a:lnTo>
                    <a:pt x="2179320" y="761"/>
                  </a:lnTo>
                  <a:lnTo>
                    <a:pt x="2179320" y="6857"/>
                  </a:lnTo>
                  <a:lnTo>
                    <a:pt x="2179320" y="761"/>
                  </a:lnTo>
                  <a:lnTo>
                    <a:pt x="2180844" y="761"/>
                  </a:lnTo>
                  <a:lnTo>
                    <a:pt x="2180844" y="11429"/>
                  </a:lnTo>
                  <a:lnTo>
                    <a:pt x="2180844" y="32765"/>
                  </a:lnTo>
                  <a:lnTo>
                    <a:pt x="2180844" y="20573"/>
                  </a:lnTo>
                  <a:lnTo>
                    <a:pt x="2182368" y="14477"/>
                  </a:lnTo>
                  <a:lnTo>
                    <a:pt x="2182368" y="22097"/>
                  </a:lnTo>
                  <a:lnTo>
                    <a:pt x="2182368" y="20573"/>
                  </a:lnTo>
                  <a:lnTo>
                    <a:pt x="2182368" y="761"/>
                  </a:lnTo>
                  <a:lnTo>
                    <a:pt x="2183892" y="761"/>
                  </a:lnTo>
                  <a:lnTo>
                    <a:pt x="2185416" y="761"/>
                  </a:lnTo>
                  <a:lnTo>
                    <a:pt x="2185416" y="40385"/>
                  </a:lnTo>
                  <a:lnTo>
                    <a:pt x="2185416" y="46481"/>
                  </a:lnTo>
                  <a:lnTo>
                    <a:pt x="2186940" y="60197"/>
                  </a:lnTo>
                  <a:lnTo>
                    <a:pt x="2186940" y="26669"/>
                  </a:lnTo>
                  <a:lnTo>
                    <a:pt x="2186940" y="14477"/>
                  </a:lnTo>
                  <a:lnTo>
                    <a:pt x="2188464" y="22097"/>
                  </a:lnTo>
                  <a:lnTo>
                    <a:pt x="2188464" y="761"/>
                  </a:lnTo>
                  <a:lnTo>
                    <a:pt x="2188464" y="55625"/>
                  </a:lnTo>
                  <a:lnTo>
                    <a:pt x="2189988" y="60197"/>
                  </a:lnTo>
                  <a:lnTo>
                    <a:pt x="2189988" y="76961"/>
                  </a:lnTo>
                  <a:lnTo>
                    <a:pt x="2189988" y="58673"/>
                  </a:lnTo>
                  <a:lnTo>
                    <a:pt x="2189988" y="22097"/>
                  </a:lnTo>
                  <a:lnTo>
                    <a:pt x="2189988" y="761"/>
                  </a:lnTo>
                  <a:lnTo>
                    <a:pt x="2191512" y="761"/>
                  </a:lnTo>
                  <a:lnTo>
                    <a:pt x="2191512" y="19049"/>
                  </a:lnTo>
                  <a:lnTo>
                    <a:pt x="2191512" y="761"/>
                  </a:lnTo>
                  <a:lnTo>
                    <a:pt x="2193036" y="761"/>
                  </a:lnTo>
                  <a:lnTo>
                    <a:pt x="2194560" y="761"/>
                  </a:lnTo>
                  <a:lnTo>
                    <a:pt x="2194560" y="44957"/>
                  </a:lnTo>
                  <a:lnTo>
                    <a:pt x="2196084" y="113537"/>
                  </a:lnTo>
                  <a:lnTo>
                    <a:pt x="2196084" y="252221"/>
                  </a:lnTo>
                  <a:lnTo>
                    <a:pt x="2196084" y="371093"/>
                  </a:lnTo>
                  <a:lnTo>
                    <a:pt x="2197608" y="334517"/>
                  </a:lnTo>
                  <a:lnTo>
                    <a:pt x="2197608" y="236981"/>
                  </a:lnTo>
                  <a:lnTo>
                    <a:pt x="2197608" y="308609"/>
                  </a:lnTo>
                  <a:lnTo>
                    <a:pt x="2197608" y="204977"/>
                  </a:lnTo>
                  <a:lnTo>
                    <a:pt x="2199132" y="217169"/>
                  </a:lnTo>
                  <a:lnTo>
                    <a:pt x="2199132" y="267461"/>
                  </a:lnTo>
                  <a:lnTo>
                    <a:pt x="2199132" y="285749"/>
                  </a:lnTo>
                  <a:lnTo>
                    <a:pt x="2199132" y="310133"/>
                  </a:lnTo>
                  <a:lnTo>
                    <a:pt x="2199132" y="340613"/>
                  </a:lnTo>
                  <a:lnTo>
                    <a:pt x="2200656" y="319277"/>
                  </a:lnTo>
                  <a:lnTo>
                    <a:pt x="2200656" y="259841"/>
                  </a:lnTo>
                  <a:lnTo>
                    <a:pt x="2200656" y="250697"/>
                  </a:lnTo>
                  <a:lnTo>
                    <a:pt x="2200656" y="221741"/>
                  </a:lnTo>
                  <a:lnTo>
                    <a:pt x="2202180" y="267461"/>
                  </a:lnTo>
                  <a:lnTo>
                    <a:pt x="2202180" y="343661"/>
                  </a:lnTo>
                  <a:lnTo>
                    <a:pt x="2202180" y="332993"/>
                  </a:lnTo>
                  <a:lnTo>
                    <a:pt x="2202180" y="409193"/>
                  </a:lnTo>
                  <a:lnTo>
                    <a:pt x="2203704" y="401573"/>
                  </a:lnTo>
                  <a:lnTo>
                    <a:pt x="2203704" y="462533"/>
                  </a:lnTo>
                  <a:lnTo>
                    <a:pt x="2203704" y="403097"/>
                  </a:lnTo>
                  <a:lnTo>
                    <a:pt x="2203704" y="378713"/>
                  </a:lnTo>
                  <a:lnTo>
                    <a:pt x="2205228" y="378713"/>
                  </a:lnTo>
                  <a:lnTo>
                    <a:pt x="2205228" y="346709"/>
                  </a:lnTo>
                  <a:lnTo>
                    <a:pt x="2205228" y="325373"/>
                  </a:lnTo>
                  <a:lnTo>
                    <a:pt x="2206752" y="331469"/>
                  </a:lnTo>
                  <a:lnTo>
                    <a:pt x="2206752" y="334517"/>
                  </a:lnTo>
                  <a:lnTo>
                    <a:pt x="2206752" y="314705"/>
                  </a:lnTo>
                  <a:lnTo>
                    <a:pt x="2206752" y="319277"/>
                  </a:lnTo>
                  <a:lnTo>
                    <a:pt x="2206752" y="297941"/>
                  </a:lnTo>
                  <a:lnTo>
                    <a:pt x="2208276" y="313181"/>
                  </a:lnTo>
                  <a:lnTo>
                    <a:pt x="2208276" y="311657"/>
                  </a:lnTo>
                  <a:lnTo>
                    <a:pt x="2208276" y="293369"/>
                  </a:lnTo>
                  <a:lnTo>
                    <a:pt x="2208276" y="276605"/>
                  </a:lnTo>
                  <a:lnTo>
                    <a:pt x="2209800" y="177545"/>
                  </a:lnTo>
                  <a:lnTo>
                    <a:pt x="2209800" y="142493"/>
                  </a:lnTo>
                  <a:lnTo>
                    <a:pt x="2209800" y="99821"/>
                  </a:lnTo>
                  <a:lnTo>
                    <a:pt x="2209800" y="96773"/>
                  </a:lnTo>
                  <a:lnTo>
                    <a:pt x="2211324" y="139445"/>
                  </a:lnTo>
                  <a:lnTo>
                    <a:pt x="2211324" y="166877"/>
                  </a:lnTo>
                  <a:lnTo>
                    <a:pt x="2211324" y="112013"/>
                  </a:lnTo>
                  <a:lnTo>
                    <a:pt x="2212848" y="78485"/>
                  </a:lnTo>
                  <a:lnTo>
                    <a:pt x="2212848" y="75437"/>
                  </a:lnTo>
                  <a:lnTo>
                    <a:pt x="2212848" y="119633"/>
                  </a:lnTo>
                  <a:lnTo>
                    <a:pt x="2212848" y="95249"/>
                  </a:lnTo>
                  <a:lnTo>
                    <a:pt x="2214372" y="139445"/>
                  </a:lnTo>
                  <a:lnTo>
                    <a:pt x="2214372" y="107441"/>
                  </a:lnTo>
                  <a:lnTo>
                    <a:pt x="2214372" y="104393"/>
                  </a:lnTo>
                  <a:lnTo>
                    <a:pt x="2214372" y="107441"/>
                  </a:lnTo>
                  <a:lnTo>
                    <a:pt x="2215896" y="144017"/>
                  </a:lnTo>
                  <a:lnTo>
                    <a:pt x="2215896" y="182117"/>
                  </a:lnTo>
                  <a:lnTo>
                    <a:pt x="2215896" y="241553"/>
                  </a:lnTo>
                  <a:lnTo>
                    <a:pt x="2215896" y="265937"/>
                  </a:lnTo>
                  <a:lnTo>
                    <a:pt x="2217420" y="214121"/>
                  </a:lnTo>
                  <a:lnTo>
                    <a:pt x="2217420" y="172973"/>
                  </a:lnTo>
                  <a:lnTo>
                    <a:pt x="2217420" y="134873"/>
                  </a:lnTo>
                  <a:lnTo>
                    <a:pt x="2217420" y="128777"/>
                  </a:lnTo>
                  <a:lnTo>
                    <a:pt x="2218944" y="128777"/>
                  </a:lnTo>
                  <a:lnTo>
                    <a:pt x="2218944" y="134873"/>
                  </a:lnTo>
                  <a:lnTo>
                    <a:pt x="2218944" y="163829"/>
                  </a:lnTo>
                  <a:lnTo>
                    <a:pt x="2218944" y="136397"/>
                  </a:lnTo>
                  <a:lnTo>
                    <a:pt x="2220468" y="166877"/>
                  </a:lnTo>
                  <a:lnTo>
                    <a:pt x="2220468" y="217169"/>
                  </a:lnTo>
                  <a:lnTo>
                    <a:pt x="2220468" y="232409"/>
                  </a:lnTo>
                  <a:lnTo>
                    <a:pt x="2220468" y="189737"/>
                  </a:lnTo>
                  <a:lnTo>
                    <a:pt x="2221992" y="136397"/>
                  </a:lnTo>
                  <a:lnTo>
                    <a:pt x="2221992" y="66293"/>
                  </a:lnTo>
                  <a:lnTo>
                    <a:pt x="2221992" y="102869"/>
                  </a:lnTo>
                  <a:lnTo>
                    <a:pt x="2223516" y="107441"/>
                  </a:lnTo>
                  <a:lnTo>
                    <a:pt x="2223516" y="128777"/>
                  </a:lnTo>
                  <a:lnTo>
                    <a:pt x="2223516" y="90677"/>
                  </a:lnTo>
                  <a:lnTo>
                    <a:pt x="2223516" y="48005"/>
                  </a:lnTo>
                  <a:lnTo>
                    <a:pt x="2225040" y="55625"/>
                  </a:lnTo>
                  <a:lnTo>
                    <a:pt x="2225040" y="64769"/>
                  </a:lnTo>
                  <a:lnTo>
                    <a:pt x="2225040" y="55625"/>
                  </a:lnTo>
                  <a:lnTo>
                    <a:pt x="2225040" y="40385"/>
                  </a:lnTo>
                  <a:lnTo>
                    <a:pt x="2225040" y="12953"/>
                  </a:lnTo>
                  <a:lnTo>
                    <a:pt x="2226564" y="72389"/>
                  </a:lnTo>
                  <a:lnTo>
                    <a:pt x="2226564" y="105917"/>
                  </a:lnTo>
                  <a:lnTo>
                    <a:pt x="2226564" y="122681"/>
                  </a:lnTo>
                  <a:lnTo>
                    <a:pt x="2226564" y="165353"/>
                  </a:lnTo>
                  <a:lnTo>
                    <a:pt x="2228088" y="183641"/>
                  </a:lnTo>
                  <a:lnTo>
                    <a:pt x="2228088" y="171449"/>
                  </a:lnTo>
                  <a:lnTo>
                    <a:pt x="2228088" y="148589"/>
                  </a:lnTo>
                  <a:lnTo>
                    <a:pt x="2229612" y="156209"/>
                  </a:lnTo>
                  <a:lnTo>
                    <a:pt x="2229612" y="236981"/>
                  </a:lnTo>
                  <a:lnTo>
                    <a:pt x="2229612" y="201929"/>
                  </a:lnTo>
                  <a:lnTo>
                    <a:pt x="2231136" y="168401"/>
                  </a:lnTo>
                  <a:lnTo>
                    <a:pt x="2231136" y="198881"/>
                  </a:lnTo>
                  <a:lnTo>
                    <a:pt x="2231136" y="208025"/>
                  </a:lnTo>
                  <a:lnTo>
                    <a:pt x="2232660" y="174497"/>
                  </a:lnTo>
                  <a:lnTo>
                    <a:pt x="2232660" y="212597"/>
                  </a:lnTo>
                  <a:lnTo>
                    <a:pt x="2232660" y="270509"/>
                  </a:lnTo>
                  <a:lnTo>
                    <a:pt x="2232660" y="340613"/>
                  </a:lnTo>
                  <a:lnTo>
                    <a:pt x="2232660" y="297941"/>
                  </a:lnTo>
                  <a:lnTo>
                    <a:pt x="2234184" y="363473"/>
                  </a:lnTo>
                  <a:lnTo>
                    <a:pt x="2234184" y="337565"/>
                  </a:lnTo>
                  <a:lnTo>
                    <a:pt x="2234184" y="360425"/>
                  </a:lnTo>
                  <a:lnTo>
                    <a:pt x="2234184" y="380237"/>
                  </a:lnTo>
                  <a:lnTo>
                    <a:pt x="2234184" y="322325"/>
                  </a:lnTo>
                  <a:lnTo>
                    <a:pt x="2235708" y="297941"/>
                  </a:lnTo>
                  <a:lnTo>
                    <a:pt x="2235708" y="238505"/>
                  </a:lnTo>
                  <a:lnTo>
                    <a:pt x="2235708" y="247649"/>
                  </a:lnTo>
                  <a:lnTo>
                    <a:pt x="2235708" y="246125"/>
                  </a:lnTo>
                  <a:lnTo>
                    <a:pt x="2237232" y="212597"/>
                  </a:lnTo>
                  <a:lnTo>
                    <a:pt x="2237232" y="179069"/>
                  </a:lnTo>
                  <a:lnTo>
                    <a:pt x="2237232" y="153161"/>
                  </a:lnTo>
                  <a:lnTo>
                    <a:pt x="2237232" y="169925"/>
                  </a:lnTo>
                  <a:lnTo>
                    <a:pt x="2238756" y="156209"/>
                  </a:lnTo>
                  <a:lnTo>
                    <a:pt x="2238756" y="191261"/>
                  </a:lnTo>
                  <a:lnTo>
                    <a:pt x="2238756" y="209549"/>
                  </a:lnTo>
                  <a:lnTo>
                    <a:pt x="2240280" y="201929"/>
                  </a:lnTo>
                  <a:lnTo>
                    <a:pt x="2240280" y="177545"/>
                  </a:lnTo>
                  <a:lnTo>
                    <a:pt x="2240280" y="209549"/>
                  </a:lnTo>
                  <a:lnTo>
                    <a:pt x="2240280" y="208025"/>
                  </a:lnTo>
                  <a:lnTo>
                    <a:pt x="2241804" y="233933"/>
                  </a:lnTo>
                  <a:lnTo>
                    <a:pt x="2241804" y="185165"/>
                  </a:lnTo>
                  <a:lnTo>
                    <a:pt x="2241804" y="209549"/>
                  </a:lnTo>
                  <a:lnTo>
                    <a:pt x="2241804" y="233933"/>
                  </a:lnTo>
                  <a:lnTo>
                    <a:pt x="2243328" y="159257"/>
                  </a:lnTo>
                  <a:lnTo>
                    <a:pt x="2243328" y="110489"/>
                  </a:lnTo>
                  <a:lnTo>
                    <a:pt x="2243328" y="108965"/>
                  </a:lnTo>
                  <a:lnTo>
                    <a:pt x="2243328" y="40385"/>
                  </a:lnTo>
                  <a:lnTo>
                    <a:pt x="2243328" y="51053"/>
                  </a:lnTo>
                  <a:lnTo>
                    <a:pt x="2244852" y="48005"/>
                  </a:lnTo>
                  <a:lnTo>
                    <a:pt x="2244852" y="75437"/>
                  </a:lnTo>
                  <a:lnTo>
                    <a:pt x="2244852" y="80009"/>
                  </a:lnTo>
                  <a:lnTo>
                    <a:pt x="2246376" y="89153"/>
                  </a:lnTo>
                  <a:lnTo>
                    <a:pt x="2246376" y="119633"/>
                  </a:lnTo>
                  <a:lnTo>
                    <a:pt x="2246376" y="86105"/>
                  </a:lnTo>
                  <a:lnTo>
                    <a:pt x="2246376" y="63245"/>
                  </a:lnTo>
                  <a:lnTo>
                    <a:pt x="2247900" y="66293"/>
                  </a:lnTo>
                  <a:lnTo>
                    <a:pt x="2247900" y="125729"/>
                  </a:lnTo>
                  <a:lnTo>
                    <a:pt x="2247900" y="119633"/>
                  </a:lnTo>
                  <a:lnTo>
                    <a:pt x="2247900" y="96773"/>
                  </a:lnTo>
                  <a:lnTo>
                    <a:pt x="2249424" y="80009"/>
                  </a:lnTo>
                  <a:lnTo>
                    <a:pt x="2249424" y="96773"/>
                  </a:lnTo>
                  <a:lnTo>
                    <a:pt x="2249424" y="54101"/>
                  </a:lnTo>
                  <a:lnTo>
                    <a:pt x="2249424" y="157733"/>
                  </a:lnTo>
                  <a:lnTo>
                    <a:pt x="2250948" y="150113"/>
                  </a:lnTo>
                  <a:lnTo>
                    <a:pt x="2250948" y="179069"/>
                  </a:lnTo>
                  <a:lnTo>
                    <a:pt x="2250948" y="162305"/>
                  </a:lnTo>
                  <a:lnTo>
                    <a:pt x="2250948" y="232409"/>
                  </a:lnTo>
                  <a:lnTo>
                    <a:pt x="2250948" y="246125"/>
                  </a:lnTo>
                  <a:lnTo>
                    <a:pt x="2252472" y="218693"/>
                  </a:lnTo>
                  <a:lnTo>
                    <a:pt x="2252472" y="253745"/>
                  </a:lnTo>
                  <a:lnTo>
                    <a:pt x="2252472" y="238505"/>
                  </a:lnTo>
                  <a:lnTo>
                    <a:pt x="2252472" y="165353"/>
                  </a:lnTo>
                  <a:lnTo>
                    <a:pt x="2253996" y="290321"/>
                  </a:lnTo>
                  <a:lnTo>
                    <a:pt x="2253996" y="294893"/>
                  </a:lnTo>
                  <a:lnTo>
                    <a:pt x="2253996" y="305561"/>
                  </a:lnTo>
                  <a:lnTo>
                    <a:pt x="2253996" y="261365"/>
                  </a:lnTo>
                  <a:lnTo>
                    <a:pt x="2255520" y="270509"/>
                  </a:lnTo>
                  <a:lnTo>
                    <a:pt x="2255520" y="232409"/>
                  </a:lnTo>
                  <a:lnTo>
                    <a:pt x="2255520" y="218693"/>
                  </a:lnTo>
                  <a:lnTo>
                    <a:pt x="2255520" y="214121"/>
                  </a:lnTo>
                  <a:lnTo>
                    <a:pt x="2257044" y="244601"/>
                  </a:lnTo>
                  <a:lnTo>
                    <a:pt x="2257044" y="293369"/>
                  </a:lnTo>
                  <a:lnTo>
                    <a:pt x="2257044" y="299465"/>
                  </a:lnTo>
                  <a:lnTo>
                    <a:pt x="2258568" y="393953"/>
                  </a:lnTo>
                  <a:lnTo>
                    <a:pt x="2258568" y="401573"/>
                  </a:lnTo>
                  <a:lnTo>
                    <a:pt x="2258568" y="404621"/>
                  </a:lnTo>
                  <a:lnTo>
                    <a:pt x="2260092" y="398525"/>
                  </a:lnTo>
                  <a:lnTo>
                    <a:pt x="2260092" y="413765"/>
                  </a:lnTo>
                  <a:lnTo>
                    <a:pt x="2260092" y="432053"/>
                  </a:lnTo>
                  <a:lnTo>
                    <a:pt x="2260092" y="470153"/>
                  </a:lnTo>
                  <a:lnTo>
                    <a:pt x="2260092" y="540257"/>
                  </a:lnTo>
                  <a:lnTo>
                    <a:pt x="2261616" y="506729"/>
                  </a:lnTo>
                  <a:lnTo>
                    <a:pt x="2261616" y="512825"/>
                  </a:lnTo>
                  <a:lnTo>
                    <a:pt x="2261616" y="486917"/>
                  </a:lnTo>
                  <a:lnTo>
                    <a:pt x="2261616" y="366521"/>
                  </a:lnTo>
                  <a:lnTo>
                    <a:pt x="2263140" y="397001"/>
                  </a:lnTo>
                  <a:lnTo>
                    <a:pt x="2263140" y="432053"/>
                  </a:lnTo>
                  <a:lnTo>
                    <a:pt x="2263140" y="459485"/>
                  </a:lnTo>
                  <a:lnTo>
                    <a:pt x="2263140" y="508253"/>
                  </a:lnTo>
                  <a:lnTo>
                    <a:pt x="2264664" y="540257"/>
                  </a:lnTo>
                  <a:lnTo>
                    <a:pt x="2264664" y="523493"/>
                  </a:lnTo>
                  <a:lnTo>
                    <a:pt x="2264664" y="471677"/>
                  </a:lnTo>
                  <a:lnTo>
                    <a:pt x="2266188" y="447293"/>
                  </a:lnTo>
                  <a:lnTo>
                    <a:pt x="2266188" y="349757"/>
                  </a:lnTo>
                  <a:lnTo>
                    <a:pt x="2266188" y="378713"/>
                  </a:lnTo>
                  <a:lnTo>
                    <a:pt x="2266188" y="363473"/>
                  </a:lnTo>
                  <a:lnTo>
                    <a:pt x="2267712" y="363473"/>
                  </a:lnTo>
                  <a:lnTo>
                    <a:pt x="2267712" y="381761"/>
                  </a:lnTo>
                  <a:lnTo>
                    <a:pt x="2267712" y="400049"/>
                  </a:lnTo>
                  <a:lnTo>
                    <a:pt x="2267712" y="352805"/>
                  </a:lnTo>
                  <a:lnTo>
                    <a:pt x="2267712" y="354329"/>
                  </a:lnTo>
                  <a:lnTo>
                    <a:pt x="2269236" y="275081"/>
                  </a:lnTo>
                  <a:lnTo>
                    <a:pt x="2269236" y="256793"/>
                  </a:lnTo>
                  <a:lnTo>
                    <a:pt x="2269236" y="275081"/>
                  </a:lnTo>
                  <a:lnTo>
                    <a:pt x="2269236" y="265937"/>
                  </a:lnTo>
                  <a:lnTo>
                    <a:pt x="2269236" y="244601"/>
                  </a:lnTo>
                  <a:lnTo>
                    <a:pt x="2270760" y="230885"/>
                  </a:lnTo>
                  <a:lnTo>
                    <a:pt x="2270760" y="215645"/>
                  </a:lnTo>
                  <a:lnTo>
                    <a:pt x="2270760" y="226313"/>
                  </a:lnTo>
                  <a:lnTo>
                    <a:pt x="2272284" y="307085"/>
                  </a:lnTo>
                  <a:lnTo>
                    <a:pt x="2272284" y="352805"/>
                  </a:lnTo>
                  <a:lnTo>
                    <a:pt x="2272284" y="369569"/>
                  </a:lnTo>
                  <a:lnTo>
                    <a:pt x="2272284" y="340613"/>
                  </a:lnTo>
                  <a:lnTo>
                    <a:pt x="2273808" y="328421"/>
                  </a:lnTo>
                  <a:lnTo>
                    <a:pt x="2273808" y="381761"/>
                  </a:lnTo>
                  <a:lnTo>
                    <a:pt x="2273808" y="418337"/>
                  </a:lnTo>
                  <a:lnTo>
                    <a:pt x="2273808" y="429005"/>
                  </a:lnTo>
                  <a:lnTo>
                    <a:pt x="2275332" y="462533"/>
                  </a:lnTo>
                  <a:lnTo>
                    <a:pt x="2275332" y="454913"/>
                  </a:lnTo>
                  <a:lnTo>
                    <a:pt x="2275332" y="412241"/>
                  </a:lnTo>
                  <a:lnTo>
                    <a:pt x="2275332" y="511301"/>
                  </a:lnTo>
                  <a:lnTo>
                    <a:pt x="2276856" y="575309"/>
                  </a:lnTo>
                  <a:lnTo>
                    <a:pt x="2276856" y="596645"/>
                  </a:lnTo>
                  <a:lnTo>
                    <a:pt x="2276856" y="560069"/>
                  </a:lnTo>
                  <a:lnTo>
                    <a:pt x="2276856" y="555497"/>
                  </a:lnTo>
                  <a:lnTo>
                    <a:pt x="2276856" y="474725"/>
                  </a:lnTo>
                  <a:lnTo>
                    <a:pt x="2278380" y="453389"/>
                  </a:lnTo>
                  <a:lnTo>
                    <a:pt x="2278380" y="378713"/>
                  </a:lnTo>
                  <a:lnTo>
                    <a:pt x="2278380" y="372617"/>
                  </a:lnTo>
                  <a:lnTo>
                    <a:pt x="2278380" y="393953"/>
                  </a:lnTo>
                  <a:lnTo>
                    <a:pt x="2279904" y="381761"/>
                  </a:lnTo>
                  <a:lnTo>
                    <a:pt x="2279904" y="372617"/>
                  </a:lnTo>
                  <a:lnTo>
                    <a:pt x="2279904" y="325373"/>
                  </a:lnTo>
                  <a:lnTo>
                    <a:pt x="2279904" y="236981"/>
                  </a:lnTo>
                  <a:lnTo>
                    <a:pt x="2281428" y="255269"/>
                  </a:lnTo>
                  <a:lnTo>
                    <a:pt x="2281428" y="337565"/>
                  </a:lnTo>
                  <a:lnTo>
                    <a:pt x="2281428" y="416813"/>
                  </a:lnTo>
                  <a:lnTo>
                    <a:pt x="2281428" y="425957"/>
                  </a:lnTo>
                  <a:lnTo>
                    <a:pt x="2282952" y="429005"/>
                  </a:lnTo>
                  <a:lnTo>
                    <a:pt x="2282952" y="457961"/>
                  </a:lnTo>
                  <a:lnTo>
                    <a:pt x="2282952" y="351281"/>
                  </a:lnTo>
                  <a:lnTo>
                    <a:pt x="2284476" y="381761"/>
                  </a:lnTo>
                  <a:lnTo>
                    <a:pt x="2284476" y="360425"/>
                  </a:lnTo>
                  <a:lnTo>
                    <a:pt x="2284476" y="377189"/>
                  </a:lnTo>
                  <a:lnTo>
                    <a:pt x="2284476" y="319277"/>
                  </a:lnTo>
                  <a:lnTo>
                    <a:pt x="2286000" y="323849"/>
                  </a:lnTo>
                  <a:lnTo>
                    <a:pt x="2286000" y="358901"/>
                  </a:lnTo>
                  <a:lnTo>
                    <a:pt x="2286000" y="317753"/>
                  </a:lnTo>
                  <a:lnTo>
                    <a:pt x="2286000" y="285749"/>
                  </a:lnTo>
                  <a:lnTo>
                    <a:pt x="2286000" y="264413"/>
                  </a:lnTo>
                  <a:lnTo>
                    <a:pt x="2287524" y="287273"/>
                  </a:lnTo>
                  <a:lnTo>
                    <a:pt x="2287524" y="304037"/>
                  </a:lnTo>
                  <a:lnTo>
                    <a:pt x="2287524" y="285749"/>
                  </a:lnTo>
                  <a:lnTo>
                    <a:pt x="2287524" y="232409"/>
                  </a:lnTo>
                  <a:lnTo>
                    <a:pt x="2289048" y="159257"/>
                  </a:lnTo>
                  <a:lnTo>
                    <a:pt x="2289048" y="208025"/>
                  </a:lnTo>
                  <a:lnTo>
                    <a:pt x="2289048" y="244601"/>
                  </a:lnTo>
                  <a:lnTo>
                    <a:pt x="2289048" y="300989"/>
                  </a:lnTo>
                  <a:lnTo>
                    <a:pt x="2290572" y="241553"/>
                  </a:lnTo>
                  <a:lnTo>
                    <a:pt x="2290572" y="314705"/>
                  </a:lnTo>
                  <a:lnTo>
                    <a:pt x="2290572" y="265937"/>
                  </a:lnTo>
                  <a:lnTo>
                    <a:pt x="2290572" y="331469"/>
                  </a:lnTo>
                  <a:lnTo>
                    <a:pt x="2292096" y="332993"/>
                  </a:lnTo>
                  <a:lnTo>
                    <a:pt x="2292096" y="325373"/>
                  </a:lnTo>
                  <a:lnTo>
                    <a:pt x="2292096" y="307085"/>
                  </a:lnTo>
                  <a:lnTo>
                    <a:pt x="2293620" y="307085"/>
                  </a:lnTo>
                  <a:lnTo>
                    <a:pt x="2293620" y="320801"/>
                  </a:lnTo>
                  <a:lnTo>
                    <a:pt x="2293620" y="360425"/>
                  </a:lnTo>
                  <a:lnTo>
                    <a:pt x="2293620" y="390905"/>
                  </a:lnTo>
                  <a:lnTo>
                    <a:pt x="2293620" y="328421"/>
                  </a:lnTo>
                  <a:lnTo>
                    <a:pt x="2295144" y="349757"/>
                  </a:lnTo>
                  <a:lnTo>
                    <a:pt x="2295144" y="377189"/>
                  </a:lnTo>
                  <a:lnTo>
                    <a:pt x="2295144" y="378713"/>
                  </a:lnTo>
                  <a:lnTo>
                    <a:pt x="2295144" y="384809"/>
                  </a:lnTo>
                  <a:lnTo>
                    <a:pt x="2295144" y="383285"/>
                  </a:lnTo>
                  <a:lnTo>
                    <a:pt x="2296668" y="380237"/>
                  </a:lnTo>
                  <a:lnTo>
                    <a:pt x="2296668" y="390905"/>
                  </a:lnTo>
                  <a:lnTo>
                    <a:pt x="2296668" y="348233"/>
                  </a:lnTo>
                  <a:lnTo>
                    <a:pt x="2296668" y="284225"/>
                  </a:lnTo>
                  <a:lnTo>
                    <a:pt x="2298192" y="183641"/>
                  </a:lnTo>
                  <a:lnTo>
                    <a:pt x="2298192" y="209549"/>
                  </a:lnTo>
                  <a:lnTo>
                    <a:pt x="2298192" y="186689"/>
                  </a:lnTo>
                  <a:lnTo>
                    <a:pt x="2299716" y="169925"/>
                  </a:lnTo>
                  <a:lnTo>
                    <a:pt x="2299716" y="122681"/>
                  </a:lnTo>
                  <a:lnTo>
                    <a:pt x="2299716" y="84581"/>
                  </a:lnTo>
                  <a:lnTo>
                    <a:pt x="2299716" y="93725"/>
                  </a:lnTo>
                  <a:lnTo>
                    <a:pt x="2301240" y="99821"/>
                  </a:lnTo>
                  <a:lnTo>
                    <a:pt x="2301240" y="121157"/>
                  </a:lnTo>
                  <a:lnTo>
                    <a:pt x="2301240" y="63245"/>
                  </a:lnTo>
                  <a:lnTo>
                    <a:pt x="2302764" y="57149"/>
                  </a:lnTo>
                  <a:lnTo>
                    <a:pt x="2302764" y="73913"/>
                  </a:lnTo>
                  <a:lnTo>
                    <a:pt x="2302764" y="118109"/>
                  </a:lnTo>
                  <a:lnTo>
                    <a:pt x="2302764" y="131825"/>
                  </a:lnTo>
                  <a:lnTo>
                    <a:pt x="2302764" y="130301"/>
                  </a:lnTo>
                  <a:lnTo>
                    <a:pt x="2304288" y="145541"/>
                  </a:lnTo>
                  <a:lnTo>
                    <a:pt x="2304288" y="139445"/>
                  </a:lnTo>
                  <a:lnTo>
                    <a:pt x="2304288" y="147065"/>
                  </a:lnTo>
                  <a:lnTo>
                    <a:pt x="2305812" y="163829"/>
                  </a:lnTo>
                  <a:lnTo>
                    <a:pt x="2305812" y="220217"/>
                  </a:lnTo>
                  <a:lnTo>
                    <a:pt x="2305812" y="183641"/>
                  </a:lnTo>
                  <a:lnTo>
                    <a:pt x="2305812" y="206501"/>
                  </a:lnTo>
                  <a:lnTo>
                    <a:pt x="2307336" y="217169"/>
                  </a:lnTo>
                  <a:lnTo>
                    <a:pt x="2307336" y="157733"/>
                  </a:lnTo>
                  <a:lnTo>
                    <a:pt x="2307336" y="136397"/>
                  </a:lnTo>
                  <a:lnTo>
                    <a:pt x="2307336" y="99821"/>
                  </a:lnTo>
                  <a:lnTo>
                    <a:pt x="2308860" y="119633"/>
                  </a:lnTo>
                  <a:lnTo>
                    <a:pt x="2308860" y="102869"/>
                  </a:lnTo>
                  <a:lnTo>
                    <a:pt x="2308860" y="55625"/>
                  </a:lnTo>
                  <a:lnTo>
                    <a:pt x="2308860" y="73913"/>
                  </a:lnTo>
                  <a:lnTo>
                    <a:pt x="2310384" y="162305"/>
                  </a:lnTo>
                  <a:lnTo>
                    <a:pt x="2310384" y="185165"/>
                  </a:lnTo>
                  <a:lnTo>
                    <a:pt x="2310384" y="227837"/>
                  </a:lnTo>
                  <a:lnTo>
                    <a:pt x="2310384" y="229361"/>
                  </a:lnTo>
                  <a:lnTo>
                    <a:pt x="2311908" y="265937"/>
                  </a:lnTo>
                  <a:lnTo>
                    <a:pt x="2311908" y="275081"/>
                  </a:lnTo>
                  <a:lnTo>
                    <a:pt x="2311908" y="276605"/>
                  </a:lnTo>
                  <a:lnTo>
                    <a:pt x="2311908" y="278129"/>
                  </a:lnTo>
                  <a:lnTo>
                    <a:pt x="2313432" y="249173"/>
                  </a:lnTo>
                  <a:lnTo>
                    <a:pt x="2313432" y="262889"/>
                  </a:lnTo>
                  <a:lnTo>
                    <a:pt x="2313432" y="236981"/>
                  </a:lnTo>
                  <a:lnTo>
                    <a:pt x="2313432" y="223265"/>
                  </a:lnTo>
                  <a:lnTo>
                    <a:pt x="2314956" y="261365"/>
                  </a:lnTo>
                  <a:lnTo>
                    <a:pt x="2314956" y="345185"/>
                  </a:lnTo>
                  <a:lnTo>
                    <a:pt x="2314956" y="285749"/>
                  </a:lnTo>
                  <a:lnTo>
                    <a:pt x="2314956" y="355853"/>
                  </a:lnTo>
                  <a:lnTo>
                    <a:pt x="2316480" y="314705"/>
                  </a:lnTo>
                  <a:lnTo>
                    <a:pt x="2316480" y="270509"/>
                  </a:lnTo>
                  <a:lnTo>
                    <a:pt x="2316480" y="296417"/>
                  </a:lnTo>
                  <a:lnTo>
                    <a:pt x="2316480" y="369569"/>
                  </a:lnTo>
                  <a:lnTo>
                    <a:pt x="2318004" y="390905"/>
                  </a:lnTo>
                  <a:lnTo>
                    <a:pt x="2318004" y="319277"/>
                  </a:lnTo>
                  <a:lnTo>
                    <a:pt x="2318004" y="345185"/>
                  </a:lnTo>
                  <a:lnTo>
                    <a:pt x="2319528" y="345185"/>
                  </a:lnTo>
                  <a:lnTo>
                    <a:pt x="2319528" y="383285"/>
                  </a:lnTo>
                  <a:lnTo>
                    <a:pt x="2319528" y="361949"/>
                  </a:lnTo>
                  <a:lnTo>
                    <a:pt x="2319528" y="383285"/>
                  </a:lnTo>
                  <a:lnTo>
                    <a:pt x="2319528" y="369569"/>
                  </a:lnTo>
                  <a:lnTo>
                    <a:pt x="2321052" y="297941"/>
                  </a:lnTo>
                  <a:lnTo>
                    <a:pt x="2321052" y="293369"/>
                  </a:lnTo>
                  <a:lnTo>
                    <a:pt x="2321052" y="278129"/>
                  </a:lnTo>
                  <a:lnTo>
                    <a:pt x="2321052" y="270509"/>
                  </a:lnTo>
                  <a:lnTo>
                    <a:pt x="2321052" y="262889"/>
                  </a:lnTo>
                  <a:lnTo>
                    <a:pt x="2322576" y="314705"/>
                  </a:lnTo>
                  <a:lnTo>
                    <a:pt x="2322576" y="279653"/>
                  </a:lnTo>
                  <a:lnTo>
                    <a:pt x="2322576" y="270509"/>
                  </a:lnTo>
                  <a:lnTo>
                    <a:pt x="2322576" y="198881"/>
                  </a:lnTo>
                  <a:lnTo>
                    <a:pt x="2324100" y="241553"/>
                  </a:lnTo>
                  <a:lnTo>
                    <a:pt x="2324100" y="291845"/>
                  </a:lnTo>
                  <a:lnTo>
                    <a:pt x="2324100" y="240029"/>
                  </a:lnTo>
                  <a:lnTo>
                    <a:pt x="2324100" y="279653"/>
                  </a:lnTo>
                  <a:lnTo>
                    <a:pt x="2325624" y="314705"/>
                  </a:lnTo>
                  <a:lnTo>
                    <a:pt x="2325624" y="288797"/>
                  </a:lnTo>
                  <a:lnTo>
                    <a:pt x="2325624" y="221741"/>
                  </a:lnTo>
                  <a:lnTo>
                    <a:pt x="2327148" y="240029"/>
                  </a:lnTo>
                  <a:lnTo>
                    <a:pt x="2327148" y="253745"/>
                  </a:lnTo>
                  <a:lnTo>
                    <a:pt x="2327148" y="256793"/>
                  </a:lnTo>
                  <a:lnTo>
                    <a:pt x="2327148" y="203453"/>
                  </a:lnTo>
                  <a:lnTo>
                    <a:pt x="2328672" y="203453"/>
                  </a:lnTo>
                  <a:lnTo>
                    <a:pt x="2328672" y="96773"/>
                  </a:lnTo>
                  <a:lnTo>
                    <a:pt x="2328672" y="150113"/>
                  </a:lnTo>
                  <a:lnTo>
                    <a:pt x="2328672" y="96773"/>
                  </a:lnTo>
                  <a:lnTo>
                    <a:pt x="2328672" y="98297"/>
                  </a:lnTo>
                  <a:lnTo>
                    <a:pt x="2330196" y="148589"/>
                  </a:lnTo>
                  <a:lnTo>
                    <a:pt x="2330196" y="121157"/>
                  </a:lnTo>
                  <a:lnTo>
                    <a:pt x="2330196" y="105917"/>
                  </a:lnTo>
                  <a:lnTo>
                    <a:pt x="2330196" y="101345"/>
                  </a:lnTo>
                  <a:lnTo>
                    <a:pt x="2330196" y="69341"/>
                  </a:lnTo>
                  <a:lnTo>
                    <a:pt x="2331720" y="90677"/>
                  </a:lnTo>
                  <a:lnTo>
                    <a:pt x="2331720" y="75437"/>
                  </a:lnTo>
                  <a:lnTo>
                    <a:pt x="2331720" y="76961"/>
                  </a:lnTo>
                  <a:lnTo>
                    <a:pt x="2333244" y="66293"/>
                  </a:lnTo>
                  <a:lnTo>
                    <a:pt x="2333244" y="101345"/>
                  </a:lnTo>
                  <a:lnTo>
                    <a:pt x="2333244" y="86105"/>
                  </a:lnTo>
                  <a:lnTo>
                    <a:pt x="2333244" y="67817"/>
                  </a:lnTo>
                  <a:lnTo>
                    <a:pt x="2334768" y="52577"/>
                  </a:lnTo>
                  <a:lnTo>
                    <a:pt x="2334768" y="29717"/>
                  </a:lnTo>
                  <a:lnTo>
                    <a:pt x="2334768" y="761"/>
                  </a:lnTo>
                  <a:lnTo>
                    <a:pt x="2336292" y="761"/>
                  </a:lnTo>
                  <a:lnTo>
                    <a:pt x="2336292" y="66293"/>
                  </a:lnTo>
                  <a:lnTo>
                    <a:pt x="2337816" y="70865"/>
                  </a:lnTo>
                  <a:lnTo>
                    <a:pt x="2337816" y="69341"/>
                  </a:lnTo>
                  <a:lnTo>
                    <a:pt x="2337816" y="66293"/>
                  </a:lnTo>
                  <a:lnTo>
                    <a:pt x="2337816" y="761"/>
                  </a:lnTo>
                  <a:lnTo>
                    <a:pt x="2339340" y="761"/>
                  </a:lnTo>
                  <a:lnTo>
                    <a:pt x="2339340" y="25145"/>
                  </a:lnTo>
                  <a:lnTo>
                    <a:pt x="2339340" y="43433"/>
                  </a:lnTo>
                  <a:lnTo>
                    <a:pt x="2340864" y="3809"/>
                  </a:lnTo>
                  <a:lnTo>
                    <a:pt x="2340864" y="761"/>
                  </a:lnTo>
                  <a:lnTo>
                    <a:pt x="2340864" y="64769"/>
                  </a:lnTo>
                  <a:lnTo>
                    <a:pt x="2340864" y="112013"/>
                  </a:lnTo>
                  <a:lnTo>
                    <a:pt x="2342388" y="75437"/>
                  </a:lnTo>
                  <a:lnTo>
                    <a:pt x="2342388" y="43433"/>
                  </a:lnTo>
                  <a:lnTo>
                    <a:pt x="2342388" y="101345"/>
                  </a:lnTo>
                  <a:lnTo>
                    <a:pt x="2342388" y="112013"/>
                  </a:lnTo>
                  <a:lnTo>
                    <a:pt x="2343912" y="63245"/>
                  </a:lnTo>
                  <a:lnTo>
                    <a:pt x="2343912" y="58673"/>
                  </a:lnTo>
                  <a:lnTo>
                    <a:pt x="2343912" y="60197"/>
                  </a:lnTo>
                  <a:lnTo>
                    <a:pt x="2345436" y="134873"/>
                  </a:lnTo>
                  <a:lnTo>
                    <a:pt x="2345436" y="147065"/>
                  </a:lnTo>
                  <a:lnTo>
                    <a:pt x="2345436" y="220217"/>
                  </a:lnTo>
                  <a:lnTo>
                    <a:pt x="2345436" y="208025"/>
                  </a:lnTo>
                  <a:lnTo>
                    <a:pt x="2346960" y="218693"/>
                  </a:lnTo>
                  <a:lnTo>
                    <a:pt x="2346960" y="247649"/>
                  </a:lnTo>
                  <a:lnTo>
                    <a:pt x="2346960" y="319277"/>
                  </a:lnTo>
                  <a:lnTo>
                    <a:pt x="2346960" y="389381"/>
                  </a:lnTo>
                  <a:lnTo>
                    <a:pt x="2346960" y="433577"/>
                  </a:lnTo>
                  <a:lnTo>
                    <a:pt x="2348484" y="464057"/>
                  </a:lnTo>
                  <a:lnTo>
                    <a:pt x="2348484" y="435101"/>
                  </a:lnTo>
                  <a:lnTo>
                    <a:pt x="2348484" y="395477"/>
                  </a:lnTo>
                  <a:lnTo>
                    <a:pt x="2348484" y="384809"/>
                  </a:lnTo>
                  <a:lnTo>
                    <a:pt x="2350008" y="454913"/>
                  </a:lnTo>
                  <a:lnTo>
                    <a:pt x="2350008" y="416813"/>
                  </a:lnTo>
                  <a:lnTo>
                    <a:pt x="2350008" y="378713"/>
                  </a:lnTo>
                  <a:lnTo>
                    <a:pt x="2350008" y="398525"/>
                  </a:lnTo>
                  <a:lnTo>
                    <a:pt x="2351532" y="453389"/>
                  </a:lnTo>
                  <a:lnTo>
                    <a:pt x="2351532" y="422909"/>
                  </a:lnTo>
                  <a:lnTo>
                    <a:pt x="2351532" y="354329"/>
                  </a:lnTo>
                  <a:lnTo>
                    <a:pt x="2353056" y="363473"/>
                  </a:lnTo>
                  <a:lnTo>
                    <a:pt x="2353056" y="364997"/>
                  </a:lnTo>
                  <a:lnTo>
                    <a:pt x="2353056" y="296417"/>
                  </a:lnTo>
                  <a:lnTo>
                    <a:pt x="2353056" y="249173"/>
                  </a:lnTo>
                  <a:lnTo>
                    <a:pt x="2354580" y="249173"/>
                  </a:lnTo>
                  <a:lnTo>
                    <a:pt x="2354580" y="279653"/>
                  </a:lnTo>
                  <a:lnTo>
                    <a:pt x="2354580" y="215645"/>
                  </a:lnTo>
                  <a:lnTo>
                    <a:pt x="2354580" y="131825"/>
                  </a:lnTo>
                  <a:lnTo>
                    <a:pt x="2354580" y="61721"/>
                  </a:lnTo>
                  <a:lnTo>
                    <a:pt x="2356104" y="6857"/>
                  </a:lnTo>
                  <a:lnTo>
                    <a:pt x="2356104" y="5333"/>
                  </a:lnTo>
                  <a:lnTo>
                    <a:pt x="2356104" y="8381"/>
                  </a:lnTo>
                  <a:lnTo>
                    <a:pt x="2356104" y="11429"/>
                  </a:lnTo>
                  <a:lnTo>
                    <a:pt x="2357628" y="761"/>
                  </a:lnTo>
                  <a:lnTo>
                    <a:pt x="2359152" y="5333"/>
                  </a:lnTo>
                  <a:lnTo>
                    <a:pt x="2359152" y="761"/>
                  </a:lnTo>
                  <a:lnTo>
                    <a:pt x="2359152" y="14477"/>
                  </a:lnTo>
                  <a:lnTo>
                    <a:pt x="2359152" y="34289"/>
                  </a:lnTo>
                  <a:lnTo>
                    <a:pt x="2360676" y="95249"/>
                  </a:lnTo>
                  <a:lnTo>
                    <a:pt x="2360676" y="115061"/>
                  </a:lnTo>
                  <a:lnTo>
                    <a:pt x="2360676" y="153161"/>
                  </a:lnTo>
                  <a:lnTo>
                    <a:pt x="2360676" y="93725"/>
                  </a:lnTo>
                  <a:lnTo>
                    <a:pt x="2362200" y="80009"/>
                  </a:lnTo>
                  <a:lnTo>
                    <a:pt x="2362200" y="93725"/>
                  </a:lnTo>
                  <a:lnTo>
                    <a:pt x="2362200" y="29717"/>
                  </a:lnTo>
                  <a:lnTo>
                    <a:pt x="2362200" y="8381"/>
                  </a:lnTo>
                  <a:lnTo>
                    <a:pt x="2363724" y="761"/>
                  </a:lnTo>
                  <a:lnTo>
                    <a:pt x="2363724" y="37337"/>
                  </a:lnTo>
                  <a:lnTo>
                    <a:pt x="2363724" y="761"/>
                  </a:lnTo>
                  <a:lnTo>
                    <a:pt x="2365248" y="5333"/>
                  </a:lnTo>
                  <a:lnTo>
                    <a:pt x="2365248" y="6857"/>
                  </a:lnTo>
                  <a:lnTo>
                    <a:pt x="2365248" y="14477"/>
                  </a:lnTo>
                  <a:lnTo>
                    <a:pt x="2365248" y="761"/>
                  </a:lnTo>
                  <a:lnTo>
                    <a:pt x="2366772" y="70865"/>
                  </a:lnTo>
                  <a:lnTo>
                    <a:pt x="2366772" y="110489"/>
                  </a:lnTo>
                  <a:lnTo>
                    <a:pt x="2366772" y="108965"/>
                  </a:lnTo>
                  <a:lnTo>
                    <a:pt x="2366772" y="113537"/>
                  </a:lnTo>
                  <a:lnTo>
                    <a:pt x="2368296" y="761"/>
                  </a:lnTo>
                  <a:lnTo>
                    <a:pt x="2368296" y="19049"/>
                  </a:lnTo>
                  <a:lnTo>
                    <a:pt x="2368296" y="8381"/>
                  </a:lnTo>
                  <a:lnTo>
                    <a:pt x="2369820" y="8381"/>
                  </a:lnTo>
                  <a:lnTo>
                    <a:pt x="2369820" y="761"/>
                  </a:lnTo>
                  <a:lnTo>
                    <a:pt x="2369820" y="20573"/>
                  </a:lnTo>
                  <a:lnTo>
                    <a:pt x="2369820" y="12953"/>
                  </a:lnTo>
                  <a:lnTo>
                    <a:pt x="2371344" y="761"/>
                  </a:lnTo>
                  <a:lnTo>
                    <a:pt x="2372868" y="14477"/>
                  </a:lnTo>
                  <a:lnTo>
                    <a:pt x="2372868" y="761"/>
                  </a:lnTo>
                  <a:lnTo>
                    <a:pt x="2372868" y="38861"/>
                  </a:lnTo>
                  <a:lnTo>
                    <a:pt x="2374392" y="22097"/>
                  </a:lnTo>
                  <a:lnTo>
                    <a:pt x="2374392" y="35813"/>
                  </a:lnTo>
                  <a:lnTo>
                    <a:pt x="2374392" y="51053"/>
                  </a:lnTo>
                  <a:lnTo>
                    <a:pt x="2374392" y="41909"/>
                  </a:lnTo>
                  <a:lnTo>
                    <a:pt x="2375916" y="19049"/>
                  </a:lnTo>
                  <a:lnTo>
                    <a:pt x="2375916" y="25145"/>
                  </a:lnTo>
                  <a:lnTo>
                    <a:pt x="2375916" y="12953"/>
                  </a:lnTo>
                  <a:lnTo>
                    <a:pt x="2375916" y="761"/>
                  </a:lnTo>
                  <a:lnTo>
                    <a:pt x="2377440" y="761"/>
                  </a:lnTo>
                  <a:lnTo>
                    <a:pt x="2377440" y="26669"/>
                  </a:lnTo>
                  <a:lnTo>
                    <a:pt x="2377440" y="52577"/>
                  </a:lnTo>
                  <a:lnTo>
                    <a:pt x="2378964" y="46481"/>
                  </a:lnTo>
                  <a:lnTo>
                    <a:pt x="2378964" y="761"/>
                  </a:lnTo>
                  <a:lnTo>
                    <a:pt x="2380488" y="761"/>
                  </a:lnTo>
                  <a:lnTo>
                    <a:pt x="2380488" y="29717"/>
                  </a:lnTo>
                  <a:lnTo>
                    <a:pt x="2380488" y="51053"/>
                  </a:lnTo>
                  <a:lnTo>
                    <a:pt x="2380488" y="35813"/>
                  </a:lnTo>
                  <a:lnTo>
                    <a:pt x="2382012" y="49529"/>
                  </a:lnTo>
                  <a:lnTo>
                    <a:pt x="2382012" y="51053"/>
                  </a:lnTo>
                  <a:lnTo>
                    <a:pt x="2382012" y="12953"/>
                  </a:lnTo>
                  <a:lnTo>
                    <a:pt x="2382012" y="46481"/>
                  </a:lnTo>
                  <a:lnTo>
                    <a:pt x="2382012" y="61721"/>
                  </a:lnTo>
                  <a:lnTo>
                    <a:pt x="2383536" y="61721"/>
                  </a:lnTo>
                  <a:lnTo>
                    <a:pt x="2383536" y="55625"/>
                  </a:lnTo>
                  <a:lnTo>
                    <a:pt x="2383536" y="76961"/>
                  </a:lnTo>
                  <a:lnTo>
                    <a:pt x="2383536" y="51053"/>
                  </a:lnTo>
                  <a:lnTo>
                    <a:pt x="2385060" y="25145"/>
                  </a:lnTo>
                  <a:lnTo>
                    <a:pt x="2385060" y="12953"/>
                  </a:lnTo>
                  <a:lnTo>
                    <a:pt x="2385060" y="761"/>
                  </a:lnTo>
                  <a:lnTo>
                    <a:pt x="2386584" y="11429"/>
                  </a:lnTo>
                  <a:lnTo>
                    <a:pt x="2386584" y="761"/>
                  </a:lnTo>
                  <a:lnTo>
                    <a:pt x="2386584" y="9905"/>
                  </a:lnTo>
                  <a:lnTo>
                    <a:pt x="2388108" y="29717"/>
                  </a:lnTo>
                  <a:lnTo>
                    <a:pt x="2388108" y="46481"/>
                  </a:lnTo>
                  <a:lnTo>
                    <a:pt x="2388108" y="25145"/>
                  </a:lnTo>
                  <a:lnTo>
                    <a:pt x="2388108" y="3809"/>
                  </a:lnTo>
                  <a:lnTo>
                    <a:pt x="2389632" y="3809"/>
                  </a:lnTo>
                  <a:lnTo>
                    <a:pt x="2389632" y="761"/>
                  </a:lnTo>
                  <a:lnTo>
                    <a:pt x="2389632" y="2285"/>
                  </a:lnTo>
                  <a:lnTo>
                    <a:pt x="2391156" y="9905"/>
                  </a:lnTo>
                  <a:lnTo>
                    <a:pt x="2391156" y="761"/>
                  </a:lnTo>
                  <a:lnTo>
                    <a:pt x="2391156" y="2285"/>
                  </a:lnTo>
                  <a:lnTo>
                    <a:pt x="2391156" y="761"/>
                  </a:lnTo>
                  <a:lnTo>
                    <a:pt x="2392680" y="761"/>
                  </a:lnTo>
                  <a:lnTo>
                    <a:pt x="2392680" y="16001"/>
                  </a:lnTo>
                  <a:lnTo>
                    <a:pt x="2392680" y="49529"/>
                  </a:lnTo>
                  <a:lnTo>
                    <a:pt x="2394204" y="48005"/>
                  </a:lnTo>
                  <a:lnTo>
                    <a:pt x="2394204" y="64769"/>
                  </a:lnTo>
                  <a:lnTo>
                    <a:pt x="2394204" y="80009"/>
                  </a:lnTo>
                  <a:lnTo>
                    <a:pt x="2395728" y="51053"/>
                  </a:lnTo>
                  <a:lnTo>
                    <a:pt x="2395728" y="40385"/>
                  </a:lnTo>
                  <a:lnTo>
                    <a:pt x="2395728" y="95249"/>
                  </a:lnTo>
                  <a:lnTo>
                    <a:pt x="2395728" y="108965"/>
                  </a:lnTo>
                  <a:lnTo>
                    <a:pt x="2397252" y="107441"/>
                  </a:lnTo>
                  <a:lnTo>
                    <a:pt x="2397252" y="96773"/>
                  </a:lnTo>
                  <a:lnTo>
                    <a:pt x="2397252" y="64769"/>
                  </a:lnTo>
                  <a:lnTo>
                    <a:pt x="2397252" y="63245"/>
                  </a:lnTo>
                  <a:lnTo>
                    <a:pt x="2398776" y="29717"/>
                  </a:lnTo>
                  <a:lnTo>
                    <a:pt x="2398776" y="16001"/>
                  </a:lnTo>
                  <a:lnTo>
                    <a:pt x="2398776" y="761"/>
                  </a:lnTo>
                  <a:lnTo>
                    <a:pt x="2398776" y="23621"/>
                  </a:lnTo>
                  <a:lnTo>
                    <a:pt x="2400300" y="14477"/>
                  </a:lnTo>
                  <a:lnTo>
                    <a:pt x="2400300" y="9905"/>
                  </a:lnTo>
                  <a:lnTo>
                    <a:pt x="2400300" y="761"/>
                  </a:lnTo>
                  <a:lnTo>
                    <a:pt x="2401824" y="14477"/>
                  </a:lnTo>
                  <a:lnTo>
                    <a:pt x="2401824" y="12953"/>
                  </a:lnTo>
                  <a:lnTo>
                    <a:pt x="2401824" y="761"/>
                  </a:lnTo>
                  <a:lnTo>
                    <a:pt x="2403348" y="761"/>
                  </a:lnTo>
                  <a:lnTo>
                    <a:pt x="2403348" y="38861"/>
                  </a:lnTo>
                  <a:lnTo>
                    <a:pt x="2403348" y="28193"/>
                  </a:lnTo>
                  <a:lnTo>
                    <a:pt x="2403348" y="761"/>
                  </a:lnTo>
                  <a:lnTo>
                    <a:pt x="2404872" y="761"/>
                  </a:lnTo>
                  <a:lnTo>
                    <a:pt x="2404872" y="19049"/>
                  </a:lnTo>
                  <a:lnTo>
                    <a:pt x="2406396" y="20573"/>
                  </a:lnTo>
                  <a:lnTo>
                    <a:pt x="2406396" y="11429"/>
                  </a:lnTo>
                  <a:lnTo>
                    <a:pt x="2406396" y="761"/>
                  </a:lnTo>
                  <a:lnTo>
                    <a:pt x="2407920" y="761"/>
                  </a:lnTo>
                  <a:lnTo>
                    <a:pt x="2407920" y="16001"/>
                  </a:lnTo>
                  <a:lnTo>
                    <a:pt x="2407920" y="761"/>
                  </a:lnTo>
                  <a:lnTo>
                    <a:pt x="2409444" y="761"/>
                  </a:lnTo>
                  <a:lnTo>
                    <a:pt x="2409444" y="5333"/>
                  </a:lnTo>
                  <a:lnTo>
                    <a:pt x="2409444" y="41909"/>
                  </a:lnTo>
                  <a:lnTo>
                    <a:pt x="2409444" y="54101"/>
                  </a:lnTo>
                  <a:lnTo>
                    <a:pt x="2410968" y="40385"/>
                  </a:lnTo>
                  <a:lnTo>
                    <a:pt x="2410968" y="761"/>
                  </a:lnTo>
                  <a:lnTo>
                    <a:pt x="2410968" y="90677"/>
                  </a:lnTo>
                  <a:lnTo>
                    <a:pt x="2412492" y="8381"/>
                  </a:lnTo>
                  <a:lnTo>
                    <a:pt x="2412492" y="761"/>
                  </a:lnTo>
                  <a:lnTo>
                    <a:pt x="2414016" y="43433"/>
                  </a:lnTo>
                  <a:lnTo>
                    <a:pt x="2414016" y="101345"/>
                  </a:lnTo>
                  <a:lnTo>
                    <a:pt x="2414016" y="115061"/>
                  </a:lnTo>
                  <a:lnTo>
                    <a:pt x="2414016" y="188213"/>
                  </a:lnTo>
                  <a:lnTo>
                    <a:pt x="2415540" y="188213"/>
                  </a:lnTo>
                  <a:lnTo>
                    <a:pt x="2415540" y="166877"/>
                  </a:lnTo>
                  <a:lnTo>
                    <a:pt x="2415540" y="112013"/>
                  </a:lnTo>
                  <a:lnTo>
                    <a:pt x="2415540" y="43433"/>
                  </a:lnTo>
                  <a:lnTo>
                    <a:pt x="2415540" y="92201"/>
                  </a:lnTo>
                  <a:lnTo>
                    <a:pt x="2417064" y="112013"/>
                  </a:lnTo>
                  <a:lnTo>
                    <a:pt x="2417064" y="147065"/>
                  </a:lnTo>
                  <a:lnTo>
                    <a:pt x="2417064" y="150113"/>
                  </a:lnTo>
                  <a:lnTo>
                    <a:pt x="2417064" y="116585"/>
                  </a:lnTo>
                  <a:lnTo>
                    <a:pt x="2417064" y="104393"/>
                  </a:lnTo>
                  <a:lnTo>
                    <a:pt x="2418588" y="112013"/>
                  </a:lnTo>
                  <a:lnTo>
                    <a:pt x="2418588" y="58673"/>
                  </a:lnTo>
                  <a:lnTo>
                    <a:pt x="2418588" y="761"/>
                  </a:lnTo>
                  <a:lnTo>
                    <a:pt x="2420112" y="761"/>
                  </a:lnTo>
                  <a:lnTo>
                    <a:pt x="2420112" y="58673"/>
                  </a:lnTo>
                  <a:lnTo>
                    <a:pt x="2420112" y="61721"/>
                  </a:lnTo>
                  <a:lnTo>
                    <a:pt x="2420112" y="95249"/>
                  </a:lnTo>
                  <a:lnTo>
                    <a:pt x="2421636" y="86105"/>
                  </a:lnTo>
                  <a:lnTo>
                    <a:pt x="2421636" y="87629"/>
                  </a:lnTo>
                  <a:lnTo>
                    <a:pt x="2421636" y="43433"/>
                  </a:lnTo>
                  <a:lnTo>
                    <a:pt x="2421636" y="60197"/>
                  </a:lnTo>
                  <a:lnTo>
                    <a:pt x="2423160" y="81533"/>
                  </a:lnTo>
                  <a:lnTo>
                    <a:pt x="2423160" y="112013"/>
                  </a:lnTo>
                  <a:lnTo>
                    <a:pt x="2423160" y="145541"/>
                  </a:lnTo>
                  <a:lnTo>
                    <a:pt x="2423160" y="86105"/>
                  </a:lnTo>
                  <a:lnTo>
                    <a:pt x="2424684" y="86105"/>
                  </a:lnTo>
                  <a:lnTo>
                    <a:pt x="2424684" y="76961"/>
                  </a:lnTo>
                  <a:lnTo>
                    <a:pt x="2424684" y="99821"/>
                  </a:lnTo>
                  <a:lnTo>
                    <a:pt x="2424684" y="95249"/>
                  </a:lnTo>
                  <a:lnTo>
                    <a:pt x="2424684" y="58673"/>
                  </a:lnTo>
                  <a:lnTo>
                    <a:pt x="2426208" y="22097"/>
                  </a:lnTo>
                  <a:lnTo>
                    <a:pt x="2426208" y="761"/>
                  </a:lnTo>
                  <a:lnTo>
                    <a:pt x="2427732" y="60197"/>
                  </a:lnTo>
                  <a:lnTo>
                    <a:pt x="2427732" y="58673"/>
                  </a:lnTo>
                  <a:lnTo>
                    <a:pt x="2427732" y="9905"/>
                  </a:lnTo>
                  <a:lnTo>
                    <a:pt x="2429256" y="761"/>
                  </a:lnTo>
                  <a:lnTo>
                    <a:pt x="2429256" y="29717"/>
                  </a:lnTo>
                  <a:lnTo>
                    <a:pt x="2429256" y="22097"/>
                  </a:lnTo>
                  <a:lnTo>
                    <a:pt x="2429256" y="32765"/>
                  </a:lnTo>
                  <a:lnTo>
                    <a:pt x="2430780" y="761"/>
                  </a:lnTo>
                  <a:lnTo>
                    <a:pt x="2430780" y="29717"/>
                  </a:lnTo>
                  <a:lnTo>
                    <a:pt x="2432304" y="761"/>
                  </a:lnTo>
                  <a:lnTo>
                    <a:pt x="2432304" y="51053"/>
                  </a:lnTo>
                  <a:lnTo>
                    <a:pt x="2433828" y="73913"/>
                  </a:lnTo>
                  <a:lnTo>
                    <a:pt x="2433828" y="156209"/>
                  </a:lnTo>
                  <a:lnTo>
                    <a:pt x="2433828" y="145541"/>
                  </a:lnTo>
                  <a:lnTo>
                    <a:pt x="2433828" y="133349"/>
                  </a:lnTo>
                  <a:lnTo>
                    <a:pt x="2433828" y="99821"/>
                  </a:lnTo>
                  <a:lnTo>
                    <a:pt x="2435352" y="112013"/>
                  </a:lnTo>
                  <a:lnTo>
                    <a:pt x="2435352" y="95249"/>
                  </a:lnTo>
                  <a:lnTo>
                    <a:pt x="2435352" y="80009"/>
                  </a:lnTo>
                  <a:lnTo>
                    <a:pt x="2435352" y="104393"/>
                  </a:lnTo>
                  <a:lnTo>
                    <a:pt x="2436876" y="40385"/>
                  </a:lnTo>
                  <a:lnTo>
                    <a:pt x="2436876" y="58673"/>
                  </a:lnTo>
                  <a:lnTo>
                    <a:pt x="2436876" y="148589"/>
                  </a:lnTo>
                  <a:lnTo>
                    <a:pt x="2436876" y="159257"/>
                  </a:lnTo>
                  <a:lnTo>
                    <a:pt x="2438400" y="180593"/>
                  </a:lnTo>
                  <a:lnTo>
                    <a:pt x="2438400" y="252221"/>
                  </a:lnTo>
                  <a:lnTo>
                    <a:pt x="2439924" y="195833"/>
                  </a:lnTo>
                  <a:lnTo>
                    <a:pt x="2439924" y="121157"/>
                  </a:lnTo>
                  <a:lnTo>
                    <a:pt x="2439924" y="192785"/>
                  </a:lnTo>
                  <a:lnTo>
                    <a:pt x="2439924" y="180593"/>
                  </a:lnTo>
                  <a:lnTo>
                    <a:pt x="2441448" y="125729"/>
                  </a:lnTo>
                  <a:lnTo>
                    <a:pt x="2441448" y="131825"/>
                  </a:lnTo>
                  <a:lnTo>
                    <a:pt x="2441448" y="157733"/>
                  </a:lnTo>
                  <a:lnTo>
                    <a:pt x="2441448" y="102869"/>
                  </a:lnTo>
                  <a:lnTo>
                    <a:pt x="2441448" y="182117"/>
                  </a:lnTo>
                  <a:lnTo>
                    <a:pt x="2442972" y="166877"/>
                  </a:lnTo>
                  <a:lnTo>
                    <a:pt x="2442972" y="131825"/>
                  </a:lnTo>
                  <a:lnTo>
                    <a:pt x="2442972" y="115061"/>
                  </a:lnTo>
                  <a:lnTo>
                    <a:pt x="2442972" y="55625"/>
                  </a:lnTo>
                  <a:lnTo>
                    <a:pt x="2442972" y="34289"/>
                  </a:lnTo>
                  <a:lnTo>
                    <a:pt x="2444496" y="37337"/>
                  </a:lnTo>
                  <a:lnTo>
                    <a:pt x="2444496" y="46481"/>
                  </a:lnTo>
                  <a:lnTo>
                    <a:pt x="2444496" y="11429"/>
                  </a:lnTo>
                  <a:lnTo>
                    <a:pt x="2446020" y="80009"/>
                  </a:lnTo>
                  <a:lnTo>
                    <a:pt x="2446020" y="217169"/>
                  </a:lnTo>
                  <a:lnTo>
                    <a:pt x="2446020" y="162305"/>
                  </a:lnTo>
                  <a:lnTo>
                    <a:pt x="2446020" y="179069"/>
                  </a:lnTo>
                  <a:lnTo>
                    <a:pt x="2447544" y="150113"/>
                  </a:lnTo>
                  <a:lnTo>
                    <a:pt x="2447544" y="131825"/>
                  </a:lnTo>
                  <a:lnTo>
                    <a:pt x="2447544" y="108965"/>
                  </a:lnTo>
                  <a:lnTo>
                    <a:pt x="2449068" y="108965"/>
                  </a:lnTo>
                  <a:lnTo>
                    <a:pt x="2449068" y="102869"/>
                  </a:lnTo>
                  <a:lnTo>
                    <a:pt x="2449068" y="165353"/>
                  </a:lnTo>
                  <a:lnTo>
                    <a:pt x="2449068" y="160781"/>
                  </a:lnTo>
                  <a:lnTo>
                    <a:pt x="2450592" y="160781"/>
                  </a:lnTo>
                  <a:lnTo>
                    <a:pt x="2450592" y="159257"/>
                  </a:lnTo>
                  <a:lnTo>
                    <a:pt x="2450592" y="154685"/>
                  </a:lnTo>
                  <a:lnTo>
                    <a:pt x="2450592" y="69341"/>
                  </a:lnTo>
                  <a:lnTo>
                    <a:pt x="2450592" y="37337"/>
                  </a:lnTo>
                  <a:lnTo>
                    <a:pt x="2452116" y="9905"/>
                  </a:lnTo>
                  <a:lnTo>
                    <a:pt x="2452116" y="761"/>
                  </a:lnTo>
                  <a:lnTo>
                    <a:pt x="2452116" y="29717"/>
                  </a:lnTo>
                  <a:lnTo>
                    <a:pt x="2453640" y="61721"/>
                  </a:lnTo>
                  <a:lnTo>
                    <a:pt x="2453640" y="17525"/>
                  </a:lnTo>
                  <a:lnTo>
                    <a:pt x="2453640" y="761"/>
                  </a:lnTo>
                  <a:lnTo>
                    <a:pt x="2453640" y="2285"/>
                  </a:lnTo>
                  <a:lnTo>
                    <a:pt x="2455164" y="761"/>
                  </a:lnTo>
                  <a:lnTo>
                    <a:pt x="2455164" y="17525"/>
                  </a:lnTo>
                  <a:lnTo>
                    <a:pt x="2455164" y="23621"/>
                  </a:lnTo>
                  <a:lnTo>
                    <a:pt x="2455164" y="19049"/>
                  </a:lnTo>
                  <a:lnTo>
                    <a:pt x="2456688" y="2285"/>
                  </a:lnTo>
                  <a:lnTo>
                    <a:pt x="2456688" y="761"/>
                  </a:lnTo>
                  <a:lnTo>
                    <a:pt x="2456688" y="2285"/>
                  </a:lnTo>
                  <a:lnTo>
                    <a:pt x="2458212" y="55625"/>
                  </a:lnTo>
                  <a:lnTo>
                    <a:pt x="2458212" y="72389"/>
                  </a:lnTo>
                  <a:lnTo>
                    <a:pt x="2458212" y="139445"/>
                  </a:lnTo>
                  <a:lnTo>
                    <a:pt x="2458212" y="172973"/>
                  </a:lnTo>
                  <a:lnTo>
                    <a:pt x="2459736" y="119633"/>
                  </a:lnTo>
                  <a:lnTo>
                    <a:pt x="2459736" y="145541"/>
                  </a:lnTo>
                  <a:lnTo>
                    <a:pt x="2459736" y="160781"/>
                  </a:lnTo>
                  <a:lnTo>
                    <a:pt x="2459736" y="121157"/>
                  </a:lnTo>
                  <a:lnTo>
                    <a:pt x="2461260" y="95249"/>
                  </a:lnTo>
                  <a:lnTo>
                    <a:pt x="2461260" y="55625"/>
                  </a:lnTo>
                  <a:lnTo>
                    <a:pt x="2461260" y="61721"/>
                  </a:lnTo>
                  <a:lnTo>
                    <a:pt x="2461260" y="31241"/>
                  </a:lnTo>
                  <a:lnTo>
                    <a:pt x="2462784" y="34289"/>
                  </a:lnTo>
                  <a:lnTo>
                    <a:pt x="2462784" y="761"/>
                  </a:lnTo>
                  <a:lnTo>
                    <a:pt x="2464308" y="3809"/>
                  </a:lnTo>
                  <a:lnTo>
                    <a:pt x="2464308" y="761"/>
                  </a:lnTo>
                  <a:lnTo>
                    <a:pt x="2465832" y="41909"/>
                  </a:lnTo>
                  <a:lnTo>
                    <a:pt x="2465832" y="25145"/>
                  </a:lnTo>
                  <a:lnTo>
                    <a:pt x="2465832" y="761"/>
                  </a:lnTo>
                  <a:lnTo>
                    <a:pt x="2467356" y="761"/>
                  </a:lnTo>
                  <a:lnTo>
                    <a:pt x="2467356" y="17525"/>
                  </a:lnTo>
                  <a:lnTo>
                    <a:pt x="2467356" y="61721"/>
                  </a:lnTo>
                  <a:lnTo>
                    <a:pt x="2467356" y="73913"/>
                  </a:lnTo>
                  <a:lnTo>
                    <a:pt x="2468880" y="60197"/>
                  </a:lnTo>
                  <a:lnTo>
                    <a:pt x="2468880" y="57149"/>
                  </a:lnTo>
                  <a:lnTo>
                    <a:pt x="2468880" y="761"/>
                  </a:lnTo>
                  <a:lnTo>
                    <a:pt x="2468880" y="19049"/>
                  </a:lnTo>
                  <a:lnTo>
                    <a:pt x="2468880" y="761"/>
                  </a:lnTo>
                  <a:lnTo>
                    <a:pt x="2470404" y="761"/>
                  </a:lnTo>
                  <a:lnTo>
                    <a:pt x="2470404" y="6857"/>
                  </a:lnTo>
                  <a:lnTo>
                    <a:pt x="2470404" y="23621"/>
                  </a:lnTo>
                  <a:lnTo>
                    <a:pt x="2470404" y="761"/>
                  </a:lnTo>
                  <a:lnTo>
                    <a:pt x="2471928" y="761"/>
                  </a:lnTo>
                  <a:lnTo>
                    <a:pt x="2471928" y="37337"/>
                  </a:lnTo>
                  <a:lnTo>
                    <a:pt x="2471928" y="19049"/>
                  </a:lnTo>
                  <a:lnTo>
                    <a:pt x="2473452" y="17525"/>
                  </a:lnTo>
                  <a:lnTo>
                    <a:pt x="2473452" y="761"/>
                  </a:lnTo>
                  <a:lnTo>
                    <a:pt x="2473452" y="17525"/>
                  </a:lnTo>
                  <a:lnTo>
                    <a:pt x="2473452" y="23621"/>
                  </a:lnTo>
                  <a:lnTo>
                    <a:pt x="2474976" y="761"/>
                  </a:lnTo>
                  <a:lnTo>
                    <a:pt x="2474976" y="9905"/>
                  </a:lnTo>
                  <a:lnTo>
                    <a:pt x="2476500" y="9905"/>
                  </a:lnTo>
                  <a:lnTo>
                    <a:pt x="2476500" y="118109"/>
                  </a:lnTo>
                  <a:lnTo>
                    <a:pt x="2476500" y="99821"/>
                  </a:lnTo>
                  <a:lnTo>
                    <a:pt x="2476500" y="26669"/>
                  </a:lnTo>
                  <a:lnTo>
                    <a:pt x="2476500" y="761"/>
                  </a:lnTo>
                  <a:lnTo>
                    <a:pt x="2478024" y="22097"/>
                  </a:lnTo>
                  <a:lnTo>
                    <a:pt x="2479548" y="761"/>
                  </a:lnTo>
                  <a:lnTo>
                    <a:pt x="2479548" y="34289"/>
                  </a:lnTo>
                  <a:lnTo>
                    <a:pt x="2479548" y="83057"/>
                  </a:lnTo>
                  <a:lnTo>
                    <a:pt x="2479548" y="44957"/>
                  </a:lnTo>
                  <a:lnTo>
                    <a:pt x="2481072" y="75437"/>
                  </a:lnTo>
                  <a:lnTo>
                    <a:pt x="2481072" y="51053"/>
                  </a:lnTo>
                  <a:lnTo>
                    <a:pt x="2481072" y="54101"/>
                  </a:lnTo>
                  <a:lnTo>
                    <a:pt x="2481072" y="29717"/>
                  </a:lnTo>
                  <a:lnTo>
                    <a:pt x="2482596" y="761"/>
                  </a:lnTo>
                  <a:lnTo>
                    <a:pt x="2482596" y="14477"/>
                  </a:lnTo>
                  <a:lnTo>
                    <a:pt x="2482596" y="761"/>
                  </a:lnTo>
                  <a:lnTo>
                    <a:pt x="2484120" y="761"/>
                  </a:lnTo>
                  <a:lnTo>
                    <a:pt x="2485644" y="761"/>
                  </a:lnTo>
                  <a:lnTo>
                    <a:pt x="2485644" y="40385"/>
                  </a:lnTo>
                  <a:lnTo>
                    <a:pt x="2485644" y="32765"/>
                  </a:lnTo>
                  <a:lnTo>
                    <a:pt x="2485644" y="75437"/>
                  </a:lnTo>
                  <a:lnTo>
                    <a:pt x="2485644" y="66293"/>
                  </a:lnTo>
                  <a:lnTo>
                    <a:pt x="2487168" y="19049"/>
                  </a:lnTo>
                  <a:lnTo>
                    <a:pt x="2487168" y="761"/>
                  </a:lnTo>
                  <a:lnTo>
                    <a:pt x="2488692" y="23621"/>
                  </a:lnTo>
                  <a:lnTo>
                    <a:pt x="2488692" y="17525"/>
                  </a:lnTo>
                  <a:lnTo>
                    <a:pt x="2488692" y="28193"/>
                  </a:lnTo>
                  <a:lnTo>
                    <a:pt x="2488692" y="761"/>
                  </a:lnTo>
                  <a:lnTo>
                    <a:pt x="2490216" y="761"/>
                  </a:lnTo>
                  <a:lnTo>
                    <a:pt x="2491740" y="761"/>
                  </a:lnTo>
                  <a:lnTo>
                    <a:pt x="2491740" y="81533"/>
                  </a:lnTo>
                  <a:lnTo>
                    <a:pt x="2493264" y="32765"/>
                  </a:lnTo>
                  <a:lnTo>
                    <a:pt x="2493264" y="761"/>
                  </a:lnTo>
                  <a:lnTo>
                    <a:pt x="2493264" y="52577"/>
                  </a:lnTo>
                  <a:lnTo>
                    <a:pt x="2493264" y="72389"/>
                  </a:lnTo>
                  <a:lnTo>
                    <a:pt x="2494788" y="72389"/>
                  </a:lnTo>
                  <a:lnTo>
                    <a:pt x="2494788" y="98297"/>
                  </a:lnTo>
                  <a:lnTo>
                    <a:pt x="2494788" y="168401"/>
                  </a:lnTo>
                  <a:lnTo>
                    <a:pt x="2494788" y="311657"/>
                  </a:lnTo>
                  <a:lnTo>
                    <a:pt x="2494788" y="404621"/>
                  </a:lnTo>
                  <a:lnTo>
                    <a:pt x="2496312" y="299465"/>
                  </a:lnTo>
                  <a:lnTo>
                    <a:pt x="2496312" y="361949"/>
                  </a:lnTo>
                  <a:lnTo>
                    <a:pt x="2496312" y="430529"/>
                  </a:lnTo>
                  <a:lnTo>
                    <a:pt x="2497836" y="456437"/>
                  </a:lnTo>
                  <a:lnTo>
                    <a:pt x="2497836" y="454913"/>
                  </a:lnTo>
                  <a:lnTo>
                    <a:pt x="2497836" y="415289"/>
                  </a:lnTo>
                  <a:lnTo>
                    <a:pt x="2497836" y="421385"/>
                  </a:lnTo>
                  <a:lnTo>
                    <a:pt x="2499360" y="314705"/>
                  </a:lnTo>
                  <a:lnTo>
                    <a:pt x="2499360" y="300989"/>
                  </a:lnTo>
                  <a:lnTo>
                    <a:pt x="2499360" y="281177"/>
                  </a:lnTo>
                  <a:lnTo>
                    <a:pt x="2500884" y="238505"/>
                  </a:lnTo>
                  <a:lnTo>
                    <a:pt x="2500884" y="390905"/>
                  </a:lnTo>
                  <a:lnTo>
                    <a:pt x="2500884" y="454913"/>
                  </a:lnTo>
                  <a:lnTo>
                    <a:pt x="2500884" y="538733"/>
                  </a:lnTo>
                  <a:lnTo>
                    <a:pt x="2502408" y="518921"/>
                  </a:lnTo>
                  <a:lnTo>
                    <a:pt x="2502408" y="476249"/>
                  </a:lnTo>
                  <a:lnTo>
                    <a:pt x="2502408" y="410717"/>
                  </a:lnTo>
                  <a:lnTo>
                    <a:pt x="2502408" y="480821"/>
                  </a:lnTo>
                  <a:lnTo>
                    <a:pt x="2502408" y="534161"/>
                  </a:lnTo>
                  <a:lnTo>
                    <a:pt x="2503932" y="582929"/>
                  </a:lnTo>
                  <a:lnTo>
                    <a:pt x="2503932" y="509777"/>
                  </a:lnTo>
                  <a:lnTo>
                    <a:pt x="2503932" y="450341"/>
                  </a:lnTo>
                  <a:lnTo>
                    <a:pt x="2503932" y="459485"/>
                  </a:lnTo>
                  <a:lnTo>
                    <a:pt x="2503932" y="465581"/>
                  </a:lnTo>
                  <a:lnTo>
                    <a:pt x="2505456" y="493013"/>
                  </a:lnTo>
                  <a:lnTo>
                    <a:pt x="2505456" y="520445"/>
                  </a:lnTo>
                  <a:lnTo>
                    <a:pt x="2506980" y="465581"/>
                  </a:lnTo>
                  <a:lnTo>
                    <a:pt x="2506980" y="474725"/>
                  </a:lnTo>
                  <a:lnTo>
                    <a:pt x="2506980" y="403097"/>
                  </a:lnTo>
                  <a:lnTo>
                    <a:pt x="2508504" y="473201"/>
                  </a:lnTo>
                  <a:lnTo>
                    <a:pt x="2508504" y="436625"/>
                  </a:lnTo>
                  <a:lnTo>
                    <a:pt x="2508504" y="441197"/>
                  </a:lnTo>
                  <a:lnTo>
                    <a:pt x="2508504" y="358901"/>
                  </a:lnTo>
                  <a:lnTo>
                    <a:pt x="2510028" y="357377"/>
                  </a:lnTo>
                  <a:lnTo>
                    <a:pt x="2510028" y="343661"/>
                  </a:lnTo>
                  <a:lnTo>
                    <a:pt x="2510028" y="267461"/>
                  </a:lnTo>
                  <a:lnTo>
                    <a:pt x="2510028" y="201929"/>
                  </a:lnTo>
                  <a:lnTo>
                    <a:pt x="2511552" y="200405"/>
                  </a:lnTo>
                  <a:lnTo>
                    <a:pt x="2511552" y="182117"/>
                  </a:lnTo>
                  <a:lnTo>
                    <a:pt x="2511552" y="194309"/>
                  </a:lnTo>
                  <a:lnTo>
                    <a:pt x="2511552" y="261365"/>
                  </a:lnTo>
                  <a:lnTo>
                    <a:pt x="2511552" y="227837"/>
                  </a:lnTo>
                  <a:lnTo>
                    <a:pt x="2513076" y="227837"/>
                  </a:lnTo>
                  <a:lnTo>
                    <a:pt x="2513076" y="287273"/>
                  </a:lnTo>
                  <a:lnTo>
                    <a:pt x="2513076" y="304037"/>
                  </a:lnTo>
                  <a:lnTo>
                    <a:pt x="2514600" y="313181"/>
                  </a:lnTo>
                  <a:lnTo>
                    <a:pt x="2514600" y="302513"/>
                  </a:lnTo>
                  <a:lnTo>
                    <a:pt x="2514600" y="240029"/>
                  </a:lnTo>
                  <a:lnTo>
                    <a:pt x="2514600" y="236981"/>
                  </a:lnTo>
                  <a:lnTo>
                    <a:pt x="2516124" y="275081"/>
                  </a:lnTo>
                  <a:lnTo>
                    <a:pt x="2516124" y="243077"/>
                  </a:lnTo>
                  <a:lnTo>
                    <a:pt x="2516124" y="191261"/>
                  </a:lnTo>
                  <a:lnTo>
                    <a:pt x="2516124" y="209549"/>
                  </a:lnTo>
                  <a:lnTo>
                    <a:pt x="2517648" y="224789"/>
                  </a:lnTo>
                  <a:lnTo>
                    <a:pt x="2517648" y="236981"/>
                  </a:lnTo>
                  <a:lnTo>
                    <a:pt x="2517648" y="189737"/>
                  </a:lnTo>
                  <a:lnTo>
                    <a:pt x="2517648" y="194309"/>
                  </a:lnTo>
                  <a:lnTo>
                    <a:pt x="2519172" y="227837"/>
                  </a:lnTo>
                  <a:lnTo>
                    <a:pt x="2519172" y="236981"/>
                  </a:lnTo>
                  <a:lnTo>
                    <a:pt x="2519172" y="211073"/>
                  </a:lnTo>
                  <a:lnTo>
                    <a:pt x="2519172" y="153161"/>
                  </a:lnTo>
                  <a:lnTo>
                    <a:pt x="2520696" y="153161"/>
                  </a:lnTo>
                  <a:lnTo>
                    <a:pt x="2520696" y="160781"/>
                  </a:lnTo>
                  <a:lnTo>
                    <a:pt x="2520696" y="159257"/>
                  </a:lnTo>
                  <a:lnTo>
                    <a:pt x="2520696" y="148589"/>
                  </a:lnTo>
                  <a:lnTo>
                    <a:pt x="2520696" y="122681"/>
                  </a:lnTo>
                  <a:lnTo>
                    <a:pt x="2522220" y="130301"/>
                  </a:lnTo>
                  <a:lnTo>
                    <a:pt x="2522220" y="165353"/>
                  </a:lnTo>
                  <a:lnTo>
                    <a:pt x="2522220" y="98297"/>
                  </a:lnTo>
                  <a:lnTo>
                    <a:pt x="2522220" y="119633"/>
                  </a:lnTo>
                  <a:lnTo>
                    <a:pt x="2523744" y="186689"/>
                  </a:lnTo>
                  <a:lnTo>
                    <a:pt x="2523744" y="195833"/>
                  </a:lnTo>
                  <a:lnTo>
                    <a:pt x="2523744" y="189737"/>
                  </a:lnTo>
                  <a:lnTo>
                    <a:pt x="2523744" y="203453"/>
                  </a:lnTo>
                  <a:lnTo>
                    <a:pt x="2525268" y="307085"/>
                  </a:lnTo>
                  <a:lnTo>
                    <a:pt x="2525268" y="368045"/>
                  </a:lnTo>
                  <a:lnTo>
                    <a:pt x="2526792" y="357377"/>
                  </a:lnTo>
                  <a:lnTo>
                    <a:pt x="2526792" y="328421"/>
                  </a:lnTo>
                  <a:lnTo>
                    <a:pt x="2526792" y="421385"/>
                  </a:lnTo>
                  <a:lnTo>
                    <a:pt x="2526792" y="401573"/>
                  </a:lnTo>
                  <a:lnTo>
                    <a:pt x="2528316" y="368045"/>
                  </a:lnTo>
                  <a:lnTo>
                    <a:pt x="2528316" y="374141"/>
                  </a:lnTo>
                  <a:lnTo>
                    <a:pt x="2528316" y="416813"/>
                  </a:lnTo>
                  <a:lnTo>
                    <a:pt x="2528316" y="406145"/>
                  </a:lnTo>
                  <a:lnTo>
                    <a:pt x="2528316" y="415289"/>
                  </a:lnTo>
                  <a:lnTo>
                    <a:pt x="2529840" y="416813"/>
                  </a:lnTo>
                  <a:lnTo>
                    <a:pt x="2529840" y="364997"/>
                  </a:lnTo>
                  <a:lnTo>
                    <a:pt x="2529840" y="352805"/>
                  </a:lnTo>
                  <a:lnTo>
                    <a:pt x="2529840" y="387857"/>
                  </a:lnTo>
                  <a:lnTo>
                    <a:pt x="2531364" y="397001"/>
                  </a:lnTo>
                  <a:lnTo>
                    <a:pt x="2531364" y="334517"/>
                  </a:lnTo>
                  <a:lnTo>
                    <a:pt x="2531364" y="278129"/>
                  </a:lnTo>
                  <a:lnTo>
                    <a:pt x="2532888" y="276605"/>
                  </a:lnTo>
                  <a:lnTo>
                    <a:pt x="2532888" y="230885"/>
                  </a:lnTo>
                  <a:lnTo>
                    <a:pt x="2532888" y="244601"/>
                  </a:lnTo>
                  <a:lnTo>
                    <a:pt x="2532888" y="224789"/>
                  </a:lnTo>
                  <a:lnTo>
                    <a:pt x="2534412" y="226313"/>
                  </a:lnTo>
                  <a:lnTo>
                    <a:pt x="2534412" y="217169"/>
                  </a:lnTo>
                  <a:lnTo>
                    <a:pt x="2534412" y="189737"/>
                  </a:lnTo>
                  <a:lnTo>
                    <a:pt x="2534412" y="151637"/>
                  </a:lnTo>
                  <a:lnTo>
                    <a:pt x="2535936" y="166877"/>
                  </a:lnTo>
                  <a:lnTo>
                    <a:pt x="2535936" y="180593"/>
                  </a:lnTo>
                  <a:lnTo>
                    <a:pt x="2535936" y="163829"/>
                  </a:lnTo>
                  <a:lnTo>
                    <a:pt x="2535936" y="151637"/>
                  </a:lnTo>
                  <a:lnTo>
                    <a:pt x="2537460" y="137921"/>
                  </a:lnTo>
                  <a:lnTo>
                    <a:pt x="2537460" y="140969"/>
                  </a:lnTo>
                  <a:lnTo>
                    <a:pt x="2537460" y="86105"/>
                  </a:lnTo>
                  <a:lnTo>
                    <a:pt x="2537460" y="81533"/>
                  </a:lnTo>
                  <a:lnTo>
                    <a:pt x="2537460" y="63245"/>
                  </a:lnTo>
                  <a:lnTo>
                    <a:pt x="2538984" y="86105"/>
                  </a:lnTo>
                  <a:lnTo>
                    <a:pt x="2538984" y="80009"/>
                  </a:lnTo>
                  <a:lnTo>
                    <a:pt x="2538984" y="69341"/>
                  </a:lnTo>
                  <a:lnTo>
                    <a:pt x="2538984" y="92201"/>
                  </a:lnTo>
                  <a:lnTo>
                    <a:pt x="2540508" y="54101"/>
                  </a:lnTo>
                  <a:lnTo>
                    <a:pt x="2540508" y="48005"/>
                  </a:lnTo>
                  <a:lnTo>
                    <a:pt x="2540508" y="134873"/>
                  </a:lnTo>
                  <a:lnTo>
                    <a:pt x="2542032" y="105917"/>
                  </a:lnTo>
                  <a:lnTo>
                    <a:pt x="2542032" y="60197"/>
                  </a:lnTo>
                  <a:lnTo>
                    <a:pt x="2542032" y="113537"/>
                  </a:lnTo>
                  <a:lnTo>
                    <a:pt x="2542032" y="165353"/>
                  </a:lnTo>
                  <a:lnTo>
                    <a:pt x="2543556" y="140969"/>
                  </a:lnTo>
                  <a:lnTo>
                    <a:pt x="2543556" y="87629"/>
                  </a:lnTo>
                  <a:lnTo>
                    <a:pt x="2543556" y="127253"/>
                  </a:lnTo>
                  <a:lnTo>
                    <a:pt x="2543556" y="81533"/>
                  </a:lnTo>
                  <a:lnTo>
                    <a:pt x="2545080" y="43433"/>
                  </a:lnTo>
                  <a:lnTo>
                    <a:pt x="2545080" y="9905"/>
                  </a:lnTo>
                  <a:lnTo>
                    <a:pt x="2545080" y="34289"/>
                  </a:lnTo>
                  <a:lnTo>
                    <a:pt x="2545080" y="25145"/>
                  </a:lnTo>
                  <a:lnTo>
                    <a:pt x="2546604" y="25145"/>
                  </a:lnTo>
                  <a:lnTo>
                    <a:pt x="2546604" y="9905"/>
                  </a:lnTo>
                  <a:lnTo>
                    <a:pt x="2546604" y="761"/>
                  </a:lnTo>
                  <a:lnTo>
                    <a:pt x="2546604" y="6857"/>
                  </a:lnTo>
                  <a:lnTo>
                    <a:pt x="2548128" y="761"/>
                  </a:lnTo>
                  <a:lnTo>
                    <a:pt x="2548128" y="23621"/>
                  </a:lnTo>
                  <a:lnTo>
                    <a:pt x="2548128" y="761"/>
                  </a:lnTo>
                  <a:lnTo>
                    <a:pt x="2549652" y="40385"/>
                  </a:lnTo>
                  <a:lnTo>
                    <a:pt x="2549652" y="23621"/>
                  </a:lnTo>
                  <a:lnTo>
                    <a:pt x="2549652" y="761"/>
                  </a:lnTo>
                  <a:lnTo>
                    <a:pt x="2551176" y="761"/>
                  </a:lnTo>
                  <a:lnTo>
                    <a:pt x="2551176" y="25145"/>
                  </a:lnTo>
                  <a:lnTo>
                    <a:pt x="2551176" y="23621"/>
                  </a:lnTo>
                  <a:lnTo>
                    <a:pt x="2552700" y="761"/>
                  </a:lnTo>
                  <a:lnTo>
                    <a:pt x="2552700" y="64769"/>
                  </a:lnTo>
                  <a:lnTo>
                    <a:pt x="2552700" y="26669"/>
                  </a:lnTo>
                  <a:lnTo>
                    <a:pt x="2554224" y="73913"/>
                  </a:lnTo>
                  <a:lnTo>
                    <a:pt x="2554224" y="67817"/>
                  </a:lnTo>
                  <a:lnTo>
                    <a:pt x="2554224" y="3809"/>
                  </a:lnTo>
                  <a:lnTo>
                    <a:pt x="2554224" y="70865"/>
                  </a:lnTo>
                  <a:lnTo>
                    <a:pt x="2554224" y="78485"/>
                  </a:lnTo>
                  <a:lnTo>
                    <a:pt x="2555747" y="67817"/>
                  </a:lnTo>
                  <a:lnTo>
                    <a:pt x="2555747" y="23621"/>
                  </a:lnTo>
                  <a:lnTo>
                    <a:pt x="2555747" y="22097"/>
                  </a:lnTo>
                  <a:lnTo>
                    <a:pt x="2555747" y="95249"/>
                  </a:lnTo>
                  <a:lnTo>
                    <a:pt x="2557272" y="52577"/>
                  </a:lnTo>
                  <a:lnTo>
                    <a:pt x="2557272" y="761"/>
                  </a:lnTo>
                  <a:lnTo>
                    <a:pt x="2558796" y="761"/>
                  </a:lnTo>
                  <a:lnTo>
                    <a:pt x="2558796" y="23621"/>
                  </a:lnTo>
                  <a:lnTo>
                    <a:pt x="2558796" y="86105"/>
                  </a:lnTo>
                  <a:lnTo>
                    <a:pt x="2560320" y="48005"/>
                  </a:lnTo>
                  <a:lnTo>
                    <a:pt x="2560320" y="9905"/>
                  </a:lnTo>
                  <a:lnTo>
                    <a:pt x="2560320" y="761"/>
                  </a:lnTo>
                  <a:lnTo>
                    <a:pt x="2561844" y="761"/>
                  </a:lnTo>
                  <a:lnTo>
                    <a:pt x="2561844" y="16001"/>
                  </a:lnTo>
                  <a:lnTo>
                    <a:pt x="2561844" y="6857"/>
                  </a:lnTo>
                  <a:lnTo>
                    <a:pt x="2561844" y="26669"/>
                  </a:lnTo>
                  <a:lnTo>
                    <a:pt x="2563368" y="119633"/>
                  </a:lnTo>
                  <a:lnTo>
                    <a:pt x="2563368" y="130301"/>
                  </a:lnTo>
                  <a:lnTo>
                    <a:pt x="2563368" y="57149"/>
                  </a:lnTo>
                  <a:lnTo>
                    <a:pt x="2563368" y="9905"/>
                  </a:lnTo>
                  <a:lnTo>
                    <a:pt x="2563368" y="761"/>
                  </a:lnTo>
                  <a:lnTo>
                    <a:pt x="2564892" y="2285"/>
                  </a:lnTo>
                  <a:lnTo>
                    <a:pt x="2564892" y="75437"/>
                  </a:lnTo>
                  <a:lnTo>
                    <a:pt x="2564892" y="20573"/>
                  </a:lnTo>
                  <a:lnTo>
                    <a:pt x="2564892" y="61721"/>
                  </a:lnTo>
                  <a:lnTo>
                    <a:pt x="2566416" y="761"/>
                  </a:lnTo>
                  <a:lnTo>
                    <a:pt x="2567940" y="63245"/>
                  </a:lnTo>
                  <a:lnTo>
                    <a:pt x="2567940" y="140969"/>
                  </a:lnTo>
                  <a:lnTo>
                    <a:pt x="2567940" y="118109"/>
                  </a:lnTo>
                  <a:lnTo>
                    <a:pt x="2567940" y="22097"/>
                  </a:lnTo>
                  <a:lnTo>
                    <a:pt x="2569464" y="23621"/>
                  </a:lnTo>
                  <a:lnTo>
                    <a:pt x="2569464" y="69341"/>
                  </a:lnTo>
                  <a:lnTo>
                    <a:pt x="2569464" y="23621"/>
                  </a:lnTo>
                  <a:lnTo>
                    <a:pt x="2569464" y="6857"/>
                  </a:lnTo>
                  <a:lnTo>
                    <a:pt x="2570988" y="46481"/>
                  </a:lnTo>
                  <a:lnTo>
                    <a:pt x="2570988" y="9905"/>
                  </a:lnTo>
                  <a:lnTo>
                    <a:pt x="2570988" y="761"/>
                  </a:lnTo>
                  <a:lnTo>
                    <a:pt x="2572512" y="761"/>
                  </a:lnTo>
                  <a:lnTo>
                    <a:pt x="2572512" y="80009"/>
                  </a:lnTo>
                  <a:lnTo>
                    <a:pt x="2574036" y="86105"/>
                  </a:lnTo>
                  <a:lnTo>
                    <a:pt x="2574036" y="51053"/>
                  </a:lnTo>
                  <a:lnTo>
                    <a:pt x="2574036" y="84581"/>
                  </a:lnTo>
                  <a:lnTo>
                    <a:pt x="2574036" y="20573"/>
                  </a:lnTo>
                  <a:lnTo>
                    <a:pt x="2575560" y="761"/>
                  </a:lnTo>
                  <a:lnTo>
                    <a:pt x="2575560" y="3809"/>
                  </a:lnTo>
                  <a:lnTo>
                    <a:pt x="2577084" y="761"/>
                  </a:lnTo>
                  <a:lnTo>
                    <a:pt x="2577084" y="12953"/>
                  </a:lnTo>
                  <a:lnTo>
                    <a:pt x="2577084" y="761"/>
                  </a:lnTo>
                  <a:lnTo>
                    <a:pt x="2577084" y="5333"/>
                  </a:lnTo>
                  <a:lnTo>
                    <a:pt x="2578608" y="57149"/>
                  </a:lnTo>
                  <a:lnTo>
                    <a:pt x="2578608" y="54101"/>
                  </a:lnTo>
                  <a:lnTo>
                    <a:pt x="2578608" y="14477"/>
                  </a:lnTo>
                  <a:lnTo>
                    <a:pt x="2580132" y="761"/>
                  </a:lnTo>
                  <a:lnTo>
                    <a:pt x="2580132" y="43433"/>
                  </a:lnTo>
                  <a:lnTo>
                    <a:pt x="2580132" y="34289"/>
                  </a:lnTo>
                  <a:lnTo>
                    <a:pt x="2580132" y="32765"/>
                  </a:lnTo>
                  <a:lnTo>
                    <a:pt x="2580132" y="40385"/>
                  </a:lnTo>
                  <a:lnTo>
                    <a:pt x="2581656" y="28193"/>
                  </a:lnTo>
                  <a:lnTo>
                    <a:pt x="2581656" y="55625"/>
                  </a:lnTo>
                  <a:lnTo>
                    <a:pt x="2581656" y="28193"/>
                  </a:lnTo>
                  <a:lnTo>
                    <a:pt x="2581656" y="66293"/>
                  </a:lnTo>
                  <a:lnTo>
                    <a:pt x="2581656" y="118109"/>
                  </a:lnTo>
                  <a:lnTo>
                    <a:pt x="2583180" y="118109"/>
                  </a:lnTo>
                  <a:lnTo>
                    <a:pt x="2583180" y="214121"/>
                  </a:lnTo>
                  <a:lnTo>
                    <a:pt x="2583180" y="235457"/>
                  </a:lnTo>
                  <a:lnTo>
                    <a:pt x="2583180" y="282701"/>
                  </a:lnTo>
                  <a:lnTo>
                    <a:pt x="2584704" y="282701"/>
                  </a:lnTo>
                  <a:lnTo>
                    <a:pt x="2584704" y="319277"/>
                  </a:lnTo>
                  <a:lnTo>
                    <a:pt x="2584704" y="325373"/>
                  </a:lnTo>
                  <a:lnTo>
                    <a:pt x="2584704" y="317753"/>
                  </a:lnTo>
                  <a:lnTo>
                    <a:pt x="2586228" y="262889"/>
                  </a:lnTo>
                  <a:lnTo>
                    <a:pt x="2586228" y="223265"/>
                  </a:lnTo>
                  <a:lnTo>
                    <a:pt x="2586228" y="191261"/>
                  </a:lnTo>
                  <a:lnTo>
                    <a:pt x="2587752" y="105917"/>
                  </a:lnTo>
                  <a:lnTo>
                    <a:pt x="2587752" y="108965"/>
                  </a:lnTo>
                  <a:lnTo>
                    <a:pt x="2587752" y="73913"/>
                  </a:lnTo>
                  <a:lnTo>
                    <a:pt x="2587752" y="102869"/>
                  </a:lnTo>
                  <a:lnTo>
                    <a:pt x="2589276" y="118109"/>
                  </a:lnTo>
                  <a:lnTo>
                    <a:pt x="2589276" y="124205"/>
                  </a:lnTo>
                  <a:lnTo>
                    <a:pt x="2589276" y="86105"/>
                  </a:lnTo>
                  <a:lnTo>
                    <a:pt x="2589276" y="2285"/>
                  </a:lnTo>
                  <a:lnTo>
                    <a:pt x="2589276" y="761"/>
                  </a:lnTo>
                  <a:lnTo>
                    <a:pt x="2590800" y="761"/>
                  </a:lnTo>
                  <a:lnTo>
                    <a:pt x="2590800" y="2285"/>
                  </a:lnTo>
                  <a:lnTo>
                    <a:pt x="2590800" y="761"/>
                  </a:lnTo>
                  <a:lnTo>
                    <a:pt x="2590800" y="70865"/>
                  </a:lnTo>
                  <a:lnTo>
                    <a:pt x="2590800" y="64769"/>
                  </a:lnTo>
                  <a:lnTo>
                    <a:pt x="2592324" y="37337"/>
                  </a:lnTo>
                  <a:lnTo>
                    <a:pt x="2592324" y="17525"/>
                  </a:lnTo>
                  <a:lnTo>
                    <a:pt x="2592324" y="69341"/>
                  </a:lnTo>
                  <a:lnTo>
                    <a:pt x="2593847" y="98297"/>
                  </a:lnTo>
                  <a:lnTo>
                    <a:pt x="2593847" y="118109"/>
                  </a:lnTo>
                  <a:lnTo>
                    <a:pt x="2593847" y="116585"/>
                  </a:lnTo>
                  <a:lnTo>
                    <a:pt x="2593847" y="58673"/>
                  </a:lnTo>
                  <a:lnTo>
                    <a:pt x="2595372" y="145541"/>
                  </a:lnTo>
                  <a:lnTo>
                    <a:pt x="2595372" y="110489"/>
                  </a:lnTo>
                  <a:lnTo>
                    <a:pt x="2595372" y="107441"/>
                  </a:lnTo>
                  <a:lnTo>
                    <a:pt x="2596896" y="108965"/>
                  </a:lnTo>
                  <a:lnTo>
                    <a:pt x="2596896" y="73913"/>
                  </a:lnTo>
                  <a:lnTo>
                    <a:pt x="2596896" y="41909"/>
                  </a:lnTo>
                  <a:lnTo>
                    <a:pt x="2596896" y="22097"/>
                  </a:lnTo>
                  <a:lnTo>
                    <a:pt x="2598420" y="761"/>
                  </a:lnTo>
                  <a:lnTo>
                    <a:pt x="2598420" y="19049"/>
                  </a:lnTo>
                  <a:lnTo>
                    <a:pt x="2599944" y="48005"/>
                  </a:lnTo>
                  <a:lnTo>
                    <a:pt x="2599944" y="29717"/>
                  </a:lnTo>
                  <a:lnTo>
                    <a:pt x="2599944" y="761"/>
                  </a:lnTo>
                  <a:lnTo>
                    <a:pt x="2601468" y="761"/>
                  </a:lnTo>
                  <a:lnTo>
                    <a:pt x="2601468" y="5333"/>
                  </a:lnTo>
                  <a:lnTo>
                    <a:pt x="2601468" y="761"/>
                  </a:lnTo>
                  <a:lnTo>
                    <a:pt x="2602992" y="761"/>
                  </a:lnTo>
                  <a:lnTo>
                    <a:pt x="2602992" y="14477"/>
                  </a:lnTo>
                  <a:lnTo>
                    <a:pt x="2604516" y="14477"/>
                  </a:lnTo>
                  <a:lnTo>
                    <a:pt x="2604516" y="127253"/>
                  </a:lnTo>
                  <a:lnTo>
                    <a:pt x="2604516" y="122681"/>
                  </a:lnTo>
                  <a:lnTo>
                    <a:pt x="2604516" y="125729"/>
                  </a:lnTo>
                  <a:lnTo>
                    <a:pt x="2606040" y="90677"/>
                  </a:lnTo>
                  <a:lnTo>
                    <a:pt x="2606040" y="58673"/>
                  </a:lnTo>
                  <a:lnTo>
                    <a:pt x="2606040" y="156209"/>
                  </a:lnTo>
                  <a:lnTo>
                    <a:pt x="2606040" y="150113"/>
                  </a:lnTo>
                  <a:lnTo>
                    <a:pt x="2607564" y="121157"/>
                  </a:lnTo>
                  <a:lnTo>
                    <a:pt x="2607564" y="93725"/>
                  </a:lnTo>
                  <a:lnTo>
                    <a:pt x="2607564" y="73913"/>
                  </a:lnTo>
                  <a:lnTo>
                    <a:pt x="2607564" y="76961"/>
                  </a:lnTo>
                  <a:lnTo>
                    <a:pt x="2607564" y="48005"/>
                  </a:lnTo>
                  <a:lnTo>
                    <a:pt x="2609088" y="48005"/>
                  </a:lnTo>
                  <a:lnTo>
                    <a:pt x="2609088" y="28193"/>
                  </a:lnTo>
                  <a:lnTo>
                    <a:pt x="2609088" y="761"/>
                  </a:lnTo>
                  <a:lnTo>
                    <a:pt x="2609088" y="17525"/>
                  </a:lnTo>
                  <a:lnTo>
                    <a:pt x="2610612" y="761"/>
                  </a:lnTo>
                  <a:lnTo>
                    <a:pt x="2610612" y="29717"/>
                  </a:lnTo>
                  <a:lnTo>
                    <a:pt x="2610612" y="34289"/>
                  </a:lnTo>
                  <a:lnTo>
                    <a:pt x="2610612" y="58673"/>
                  </a:lnTo>
                  <a:lnTo>
                    <a:pt x="2612136" y="31241"/>
                  </a:lnTo>
                  <a:lnTo>
                    <a:pt x="2612136" y="12953"/>
                  </a:lnTo>
                  <a:lnTo>
                    <a:pt x="2613660" y="761"/>
                  </a:lnTo>
                  <a:lnTo>
                    <a:pt x="2613660" y="37337"/>
                  </a:lnTo>
                  <a:lnTo>
                    <a:pt x="2613660" y="761"/>
                  </a:lnTo>
                  <a:lnTo>
                    <a:pt x="2615184" y="26669"/>
                  </a:lnTo>
                  <a:lnTo>
                    <a:pt x="2615184" y="16001"/>
                  </a:lnTo>
                  <a:lnTo>
                    <a:pt x="2615184" y="761"/>
                  </a:lnTo>
                  <a:lnTo>
                    <a:pt x="2615184" y="46481"/>
                  </a:lnTo>
                  <a:lnTo>
                    <a:pt x="2616708" y="46481"/>
                  </a:lnTo>
                  <a:lnTo>
                    <a:pt x="2616708" y="38861"/>
                  </a:lnTo>
                  <a:lnTo>
                    <a:pt x="2616708" y="761"/>
                  </a:lnTo>
                  <a:lnTo>
                    <a:pt x="2616708" y="26669"/>
                  </a:lnTo>
                  <a:lnTo>
                    <a:pt x="2618232" y="761"/>
                  </a:lnTo>
                  <a:lnTo>
                    <a:pt x="2619756" y="761"/>
                  </a:lnTo>
                  <a:lnTo>
                    <a:pt x="2621280" y="761"/>
                  </a:lnTo>
                  <a:lnTo>
                    <a:pt x="2621280" y="16001"/>
                  </a:lnTo>
                  <a:lnTo>
                    <a:pt x="2621280" y="761"/>
                  </a:lnTo>
                  <a:lnTo>
                    <a:pt x="2622804" y="11429"/>
                  </a:lnTo>
                  <a:lnTo>
                    <a:pt x="2622804" y="23621"/>
                  </a:lnTo>
                  <a:lnTo>
                    <a:pt x="2622804" y="104393"/>
                  </a:lnTo>
                  <a:lnTo>
                    <a:pt x="2622804" y="87629"/>
                  </a:lnTo>
                  <a:lnTo>
                    <a:pt x="2624328" y="139445"/>
                  </a:lnTo>
                  <a:lnTo>
                    <a:pt x="2624328" y="180593"/>
                  </a:lnTo>
                  <a:lnTo>
                    <a:pt x="2624328" y="214121"/>
                  </a:lnTo>
                  <a:lnTo>
                    <a:pt x="2624328" y="236981"/>
                  </a:lnTo>
                  <a:lnTo>
                    <a:pt x="2624328" y="285749"/>
                  </a:lnTo>
                  <a:lnTo>
                    <a:pt x="2625852" y="206501"/>
                  </a:lnTo>
                  <a:lnTo>
                    <a:pt x="2625852" y="198881"/>
                  </a:lnTo>
                  <a:lnTo>
                    <a:pt x="2625852" y="177545"/>
                  </a:lnTo>
                  <a:lnTo>
                    <a:pt x="2625852" y="163829"/>
                  </a:lnTo>
                  <a:lnTo>
                    <a:pt x="2627376" y="137921"/>
                  </a:lnTo>
                  <a:lnTo>
                    <a:pt x="2627376" y="86105"/>
                  </a:lnTo>
                  <a:lnTo>
                    <a:pt x="2627376" y="142493"/>
                  </a:lnTo>
                  <a:lnTo>
                    <a:pt x="2628900" y="127253"/>
                  </a:lnTo>
                  <a:lnTo>
                    <a:pt x="2628900" y="137921"/>
                  </a:lnTo>
                  <a:lnTo>
                    <a:pt x="2628900" y="169925"/>
                  </a:lnTo>
                  <a:lnTo>
                    <a:pt x="2628900" y="118109"/>
                  </a:lnTo>
                  <a:lnTo>
                    <a:pt x="2630424" y="93725"/>
                  </a:lnTo>
                  <a:lnTo>
                    <a:pt x="2630424" y="113537"/>
                  </a:lnTo>
                  <a:lnTo>
                    <a:pt x="2630424" y="134873"/>
                  </a:lnTo>
                  <a:lnTo>
                    <a:pt x="2630424" y="150113"/>
                  </a:lnTo>
                  <a:lnTo>
                    <a:pt x="2631947" y="112013"/>
                  </a:lnTo>
                  <a:lnTo>
                    <a:pt x="2631947" y="89153"/>
                  </a:lnTo>
                  <a:lnTo>
                    <a:pt x="2631947" y="93725"/>
                  </a:lnTo>
                  <a:lnTo>
                    <a:pt x="2633472" y="93725"/>
                  </a:lnTo>
                  <a:lnTo>
                    <a:pt x="2633472" y="87629"/>
                  </a:lnTo>
                  <a:lnTo>
                    <a:pt x="2633472" y="78485"/>
                  </a:lnTo>
                  <a:lnTo>
                    <a:pt x="2633472" y="23621"/>
                  </a:lnTo>
                  <a:lnTo>
                    <a:pt x="2633472" y="5333"/>
                  </a:lnTo>
                  <a:lnTo>
                    <a:pt x="2634996" y="6857"/>
                  </a:lnTo>
                  <a:lnTo>
                    <a:pt x="2634996" y="20573"/>
                  </a:lnTo>
                  <a:lnTo>
                    <a:pt x="2634996" y="761"/>
                  </a:lnTo>
                  <a:lnTo>
                    <a:pt x="2636520" y="28193"/>
                  </a:lnTo>
                  <a:lnTo>
                    <a:pt x="2636520" y="6857"/>
                  </a:lnTo>
                  <a:lnTo>
                    <a:pt x="2636520" y="761"/>
                  </a:lnTo>
                  <a:lnTo>
                    <a:pt x="2638044" y="761"/>
                  </a:lnTo>
                  <a:lnTo>
                    <a:pt x="2638044" y="6857"/>
                  </a:lnTo>
                  <a:lnTo>
                    <a:pt x="2638044" y="761"/>
                  </a:lnTo>
                  <a:lnTo>
                    <a:pt x="2639568" y="761"/>
                  </a:lnTo>
                  <a:lnTo>
                    <a:pt x="2639568" y="12953"/>
                  </a:lnTo>
                  <a:lnTo>
                    <a:pt x="2639568" y="761"/>
                  </a:lnTo>
                  <a:lnTo>
                    <a:pt x="2641092" y="761"/>
                  </a:lnTo>
                  <a:lnTo>
                    <a:pt x="2641092" y="16001"/>
                  </a:lnTo>
                  <a:lnTo>
                    <a:pt x="2641092" y="761"/>
                  </a:lnTo>
                  <a:lnTo>
                    <a:pt x="2642616" y="761"/>
                  </a:lnTo>
                  <a:lnTo>
                    <a:pt x="2642616" y="28193"/>
                  </a:lnTo>
                  <a:lnTo>
                    <a:pt x="2642616" y="41909"/>
                  </a:lnTo>
                  <a:lnTo>
                    <a:pt x="2642616" y="761"/>
                  </a:lnTo>
                  <a:lnTo>
                    <a:pt x="2644140" y="35813"/>
                  </a:lnTo>
                  <a:lnTo>
                    <a:pt x="2644140" y="761"/>
                  </a:lnTo>
                  <a:lnTo>
                    <a:pt x="2644140" y="25145"/>
                  </a:lnTo>
                  <a:lnTo>
                    <a:pt x="2645664" y="26669"/>
                  </a:lnTo>
                  <a:lnTo>
                    <a:pt x="2645664" y="761"/>
                  </a:lnTo>
                  <a:lnTo>
                    <a:pt x="2647188" y="2285"/>
                  </a:lnTo>
                  <a:lnTo>
                    <a:pt x="2647188" y="761"/>
                  </a:lnTo>
                  <a:lnTo>
                    <a:pt x="2647188" y="37337"/>
                  </a:lnTo>
                  <a:lnTo>
                    <a:pt x="2648712" y="84581"/>
                  </a:lnTo>
                  <a:lnTo>
                    <a:pt x="2648712" y="131825"/>
                  </a:lnTo>
                  <a:lnTo>
                    <a:pt x="2648712" y="118109"/>
                  </a:lnTo>
                  <a:lnTo>
                    <a:pt x="2648712" y="145541"/>
                  </a:lnTo>
                  <a:lnTo>
                    <a:pt x="2650236" y="101345"/>
                  </a:lnTo>
                  <a:lnTo>
                    <a:pt x="2650236" y="69341"/>
                  </a:lnTo>
                  <a:lnTo>
                    <a:pt x="2650236" y="130301"/>
                  </a:lnTo>
                  <a:lnTo>
                    <a:pt x="2650236" y="215645"/>
                  </a:lnTo>
                  <a:lnTo>
                    <a:pt x="2650236" y="230885"/>
                  </a:lnTo>
                  <a:lnTo>
                    <a:pt x="2651760" y="200405"/>
                  </a:lnTo>
                  <a:lnTo>
                    <a:pt x="2651760" y="211073"/>
                  </a:lnTo>
                  <a:lnTo>
                    <a:pt x="2651760" y="198881"/>
                  </a:lnTo>
                  <a:lnTo>
                    <a:pt x="2651760" y="253745"/>
                  </a:lnTo>
                  <a:lnTo>
                    <a:pt x="2653284" y="253745"/>
                  </a:lnTo>
                  <a:lnTo>
                    <a:pt x="2653284" y="284225"/>
                  </a:lnTo>
                  <a:lnTo>
                    <a:pt x="2653284" y="296417"/>
                  </a:lnTo>
                  <a:lnTo>
                    <a:pt x="2653284" y="275081"/>
                  </a:lnTo>
                  <a:lnTo>
                    <a:pt x="2654808" y="256793"/>
                  </a:lnTo>
                  <a:lnTo>
                    <a:pt x="2654808" y="230885"/>
                  </a:lnTo>
                  <a:lnTo>
                    <a:pt x="2654808" y="270509"/>
                  </a:lnTo>
                  <a:lnTo>
                    <a:pt x="2654808" y="377189"/>
                  </a:lnTo>
                  <a:lnTo>
                    <a:pt x="2656332" y="389381"/>
                  </a:lnTo>
                  <a:lnTo>
                    <a:pt x="2656332" y="390905"/>
                  </a:lnTo>
                  <a:lnTo>
                    <a:pt x="2656332" y="400049"/>
                  </a:lnTo>
                  <a:lnTo>
                    <a:pt x="2656332" y="509777"/>
                  </a:lnTo>
                  <a:lnTo>
                    <a:pt x="2657856" y="494537"/>
                  </a:lnTo>
                  <a:lnTo>
                    <a:pt x="2657856" y="467105"/>
                  </a:lnTo>
                  <a:lnTo>
                    <a:pt x="2657856" y="494537"/>
                  </a:lnTo>
                  <a:lnTo>
                    <a:pt x="2657856" y="502157"/>
                  </a:lnTo>
                  <a:lnTo>
                    <a:pt x="2659380" y="569213"/>
                  </a:lnTo>
                  <a:lnTo>
                    <a:pt x="2659380" y="651509"/>
                  </a:lnTo>
                  <a:lnTo>
                    <a:pt x="2659380" y="610361"/>
                  </a:lnTo>
                  <a:lnTo>
                    <a:pt x="2659380" y="741425"/>
                  </a:lnTo>
                  <a:lnTo>
                    <a:pt x="2659380" y="749045"/>
                  </a:lnTo>
                  <a:lnTo>
                    <a:pt x="2660904" y="691133"/>
                  </a:lnTo>
                  <a:lnTo>
                    <a:pt x="2660904" y="742949"/>
                  </a:lnTo>
                  <a:lnTo>
                    <a:pt x="2660904" y="625601"/>
                  </a:lnTo>
                  <a:lnTo>
                    <a:pt x="2660904" y="582929"/>
                  </a:lnTo>
                  <a:lnTo>
                    <a:pt x="2662428" y="573785"/>
                  </a:lnTo>
                  <a:lnTo>
                    <a:pt x="2662428" y="625601"/>
                  </a:lnTo>
                  <a:lnTo>
                    <a:pt x="2662428" y="613409"/>
                  </a:lnTo>
                  <a:lnTo>
                    <a:pt x="2662428" y="753617"/>
                  </a:lnTo>
                  <a:lnTo>
                    <a:pt x="2663952" y="758189"/>
                  </a:lnTo>
                  <a:lnTo>
                    <a:pt x="2663952" y="730757"/>
                  </a:lnTo>
                  <a:lnTo>
                    <a:pt x="2663952" y="692657"/>
                  </a:lnTo>
                  <a:lnTo>
                    <a:pt x="2663952" y="614933"/>
                  </a:lnTo>
                  <a:lnTo>
                    <a:pt x="2665476" y="645413"/>
                  </a:lnTo>
                  <a:lnTo>
                    <a:pt x="2665476" y="697229"/>
                  </a:lnTo>
                  <a:lnTo>
                    <a:pt x="2665476" y="671321"/>
                  </a:lnTo>
                  <a:lnTo>
                    <a:pt x="2667000" y="707897"/>
                  </a:lnTo>
                  <a:lnTo>
                    <a:pt x="2667000" y="677417"/>
                  </a:lnTo>
                  <a:lnTo>
                    <a:pt x="2667000" y="706373"/>
                  </a:lnTo>
                  <a:lnTo>
                    <a:pt x="2667000" y="633221"/>
                  </a:lnTo>
                  <a:lnTo>
                    <a:pt x="2667000" y="637793"/>
                  </a:lnTo>
                  <a:lnTo>
                    <a:pt x="2668524" y="637793"/>
                  </a:lnTo>
                  <a:lnTo>
                    <a:pt x="2668524" y="735329"/>
                  </a:lnTo>
                  <a:lnTo>
                    <a:pt x="2668524" y="729233"/>
                  </a:lnTo>
                  <a:lnTo>
                    <a:pt x="2668524" y="666749"/>
                  </a:lnTo>
                  <a:lnTo>
                    <a:pt x="2668524" y="543305"/>
                  </a:lnTo>
                  <a:lnTo>
                    <a:pt x="2670047" y="558545"/>
                  </a:lnTo>
                  <a:lnTo>
                    <a:pt x="2670047" y="541781"/>
                  </a:lnTo>
                  <a:lnTo>
                    <a:pt x="2670047" y="470153"/>
                  </a:lnTo>
                  <a:lnTo>
                    <a:pt x="2670047" y="511301"/>
                  </a:lnTo>
                  <a:lnTo>
                    <a:pt x="2671572" y="468629"/>
                  </a:lnTo>
                  <a:lnTo>
                    <a:pt x="2671572" y="444245"/>
                  </a:lnTo>
                  <a:lnTo>
                    <a:pt x="2671572" y="465581"/>
                  </a:lnTo>
                  <a:lnTo>
                    <a:pt x="2671572" y="400049"/>
                  </a:lnTo>
                  <a:lnTo>
                    <a:pt x="2673096" y="401573"/>
                  </a:lnTo>
                  <a:lnTo>
                    <a:pt x="2673096" y="392429"/>
                  </a:lnTo>
                  <a:lnTo>
                    <a:pt x="2673096" y="432053"/>
                  </a:lnTo>
                  <a:lnTo>
                    <a:pt x="2674620" y="410717"/>
                  </a:lnTo>
                  <a:lnTo>
                    <a:pt x="2674620" y="357377"/>
                  </a:lnTo>
                  <a:lnTo>
                    <a:pt x="2674620" y="337565"/>
                  </a:lnTo>
                  <a:lnTo>
                    <a:pt x="2674620" y="287273"/>
                  </a:lnTo>
                  <a:lnTo>
                    <a:pt x="2676144" y="316229"/>
                  </a:lnTo>
                  <a:lnTo>
                    <a:pt x="2676144" y="223265"/>
                  </a:lnTo>
                  <a:lnTo>
                    <a:pt x="2676144" y="268985"/>
                  </a:lnTo>
                  <a:lnTo>
                    <a:pt x="2676144" y="392429"/>
                  </a:lnTo>
                  <a:lnTo>
                    <a:pt x="2677668" y="354329"/>
                  </a:lnTo>
                  <a:lnTo>
                    <a:pt x="2677668" y="407669"/>
                  </a:lnTo>
                  <a:lnTo>
                    <a:pt x="2677668" y="398525"/>
                  </a:lnTo>
                  <a:lnTo>
                    <a:pt x="2677668" y="430529"/>
                  </a:lnTo>
                  <a:lnTo>
                    <a:pt x="2677668" y="397001"/>
                  </a:lnTo>
                  <a:lnTo>
                    <a:pt x="2679192" y="397001"/>
                  </a:lnTo>
                  <a:lnTo>
                    <a:pt x="2679192" y="448817"/>
                  </a:lnTo>
                  <a:lnTo>
                    <a:pt x="2679192" y="474725"/>
                  </a:lnTo>
                  <a:lnTo>
                    <a:pt x="2680716" y="520445"/>
                  </a:lnTo>
                  <a:lnTo>
                    <a:pt x="2680716" y="476249"/>
                  </a:lnTo>
                  <a:lnTo>
                    <a:pt x="2680716" y="459485"/>
                  </a:lnTo>
                  <a:lnTo>
                    <a:pt x="2680716" y="453389"/>
                  </a:lnTo>
                  <a:lnTo>
                    <a:pt x="2682240" y="400049"/>
                  </a:lnTo>
                  <a:lnTo>
                    <a:pt x="2682240" y="418337"/>
                  </a:lnTo>
                  <a:lnTo>
                    <a:pt x="2682240" y="348233"/>
                  </a:lnTo>
                  <a:lnTo>
                    <a:pt x="2682240" y="377189"/>
                  </a:lnTo>
                  <a:lnTo>
                    <a:pt x="2683764" y="317753"/>
                  </a:lnTo>
                  <a:lnTo>
                    <a:pt x="2683764" y="368045"/>
                  </a:lnTo>
                  <a:lnTo>
                    <a:pt x="2683764" y="407669"/>
                  </a:lnTo>
                  <a:lnTo>
                    <a:pt x="2683764" y="374141"/>
                  </a:lnTo>
                  <a:lnTo>
                    <a:pt x="2685288" y="412241"/>
                  </a:lnTo>
                  <a:lnTo>
                    <a:pt x="2685288" y="374141"/>
                  </a:lnTo>
                  <a:lnTo>
                    <a:pt x="2685288" y="412241"/>
                  </a:lnTo>
                  <a:lnTo>
                    <a:pt x="2685288" y="454913"/>
                  </a:lnTo>
                  <a:lnTo>
                    <a:pt x="2685288" y="474725"/>
                  </a:lnTo>
                  <a:lnTo>
                    <a:pt x="2686812" y="479297"/>
                  </a:lnTo>
                  <a:lnTo>
                    <a:pt x="2686812" y="429005"/>
                  </a:lnTo>
                  <a:lnTo>
                    <a:pt x="2686812" y="326897"/>
                  </a:lnTo>
                  <a:lnTo>
                    <a:pt x="2688336" y="276605"/>
                  </a:lnTo>
                  <a:lnTo>
                    <a:pt x="2688336" y="244601"/>
                  </a:lnTo>
                  <a:lnTo>
                    <a:pt x="2688336" y="238505"/>
                  </a:lnTo>
                  <a:lnTo>
                    <a:pt x="2688336" y="287273"/>
                  </a:lnTo>
                  <a:lnTo>
                    <a:pt x="2689860" y="243077"/>
                  </a:lnTo>
                  <a:lnTo>
                    <a:pt x="2689860" y="236981"/>
                  </a:lnTo>
                  <a:lnTo>
                    <a:pt x="2689860" y="284225"/>
                  </a:lnTo>
                  <a:lnTo>
                    <a:pt x="2689860" y="252221"/>
                  </a:lnTo>
                  <a:lnTo>
                    <a:pt x="2691384" y="288797"/>
                  </a:lnTo>
                  <a:lnTo>
                    <a:pt x="2691384" y="336041"/>
                  </a:lnTo>
                  <a:lnTo>
                    <a:pt x="2691384" y="375665"/>
                  </a:lnTo>
                  <a:lnTo>
                    <a:pt x="2692908" y="363473"/>
                  </a:lnTo>
                  <a:lnTo>
                    <a:pt x="2692908" y="378713"/>
                  </a:lnTo>
                  <a:lnTo>
                    <a:pt x="2692908" y="340613"/>
                  </a:lnTo>
                  <a:lnTo>
                    <a:pt x="2692908" y="221741"/>
                  </a:lnTo>
                  <a:lnTo>
                    <a:pt x="2694432" y="264413"/>
                  </a:lnTo>
                  <a:lnTo>
                    <a:pt x="2694432" y="311657"/>
                  </a:lnTo>
                  <a:lnTo>
                    <a:pt x="2694432" y="281177"/>
                  </a:lnTo>
                  <a:lnTo>
                    <a:pt x="2694432" y="223265"/>
                  </a:lnTo>
                  <a:lnTo>
                    <a:pt x="2694432" y="218693"/>
                  </a:lnTo>
                  <a:lnTo>
                    <a:pt x="2695956" y="233933"/>
                  </a:lnTo>
                  <a:lnTo>
                    <a:pt x="2695956" y="200405"/>
                  </a:lnTo>
                  <a:lnTo>
                    <a:pt x="2695956" y="169925"/>
                  </a:lnTo>
                  <a:lnTo>
                    <a:pt x="2695956" y="140969"/>
                  </a:lnTo>
                  <a:lnTo>
                    <a:pt x="2697480" y="134873"/>
                  </a:lnTo>
                  <a:lnTo>
                    <a:pt x="2697480" y="148589"/>
                  </a:lnTo>
                  <a:lnTo>
                    <a:pt x="2697480" y="217169"/>
                  </a:lnTo>
                  <a:lnTo>
                    <a:pt x="2697480" y="163829"/>
                  </a:lnTo>
                  <a:lnTo>
                    <a:pt x="2699004" y="163829"/>
                  </a:lnTo>
                  <a:lnTo>
                    <a:pt x="2699004" y="130301"/>
                  </a:lnTo>
                  <a:lnTo>
                    <a:pt x="2699004" y="168401"/>
                  </a:lnTo>
                  <a:lnTo>
                    <a:pt x="2700528" y="188213"/>
                  </a:lnTo>
                  <a:lnTo>
                    <a:pt x="2700528" y="172973"/>
                  </a:lnTo>
                  <a:lnTo>
                    <a:pt x="2700528" y="244601"/>
                  </a:lnTo>
                  <a:lnTo>
                    <a:pt x="2702052" y="238505"/>
                  </a:lnTo>
                  <a:lnTo>
                    <a:pt x="2702052" y="162305"/>
                  </a:lnTo>
                  <a:lnTo>
                    <a:pt x="2702052" y="144017"/>
                  </a:lnTo>
                  <a:lnTo>
                    <a:pt x="2702052" y="142493"/>
                  </a:lnTo>
                  <a:lnTo>
                    <a:pt x="2702052" y="29717"/>
                  </a:lnTo>
                  <a:lnTo>
                    <a:pt x="2703576" y="28193"/>
                  </a:lnTo>
                  <a:lnTo>
                    <a:pt x="2703576" y="761"/>
                  </a:lnTo>
                  <a:lnTo>
                    <a:pt x="2703576" y="22097"/>
                  </a:lnTo>
                  <a:lnTo>
                    <a:pt x="2705100" y="22097"/>
                  </a:lnTo>
                  <a:lnTo>
                    <a:pt x="2705100" y="40385"/>
                  </a:lnTo>
                  <a:lnTo>
                    <a:pt x="2705100" y="25145"/>
                  </a:lnTo>
                  <a:lnTo>
                    <a:pt x="2706624" y="761"/>
                  </a:lnTo>
                  <a:lnTo>
                    <a:pt x="2706624" y="61721"/>
                  </a:lnTo>
                  <a:lnTo>
                    <a:pt x="2706624" y="104393"/>
                  </a:lnTo>
                  <a:lnTo>
                    <a:pt x="2706624" y="64769"/>
                  </a:lnTo>
                  <a:lnTo>
                    <a:pt x="2708147" y="147065"/>
                  </a:lnTo>
                  <a:lnTo>
                    <a:pt x="2708147" y="144017"/>
                  </a:lnTo>
                  <a:lnTo>
                    <a:pt x="2708147" y="101345"/>
                  </a:lnTo>
                  <a:lnTo>
                    <a:pt x="2708147" y="108965"/>
                  </a:lnTo>
                  <a:lnTo>
                    <a:pt x="2709672" y="73913"/>
                  </a:lnTo>
                  <a:lnTo>
                    <a:pt x="2709672" y="84581"/>
                  </a:lnTo>
                  <a:lnTo>
                    <a:pt x="2709672" y="119633"/>
                  </a:lnTo>
                  <a:lnTo>
                    <a:pt x="2709672" y="58673"/>
                  </a:lnTo>
                  <a:lnTo>
                    <a:pt x="2711196" y="31241"/>
                  </a:lnTo>
                  <a:lnTo>
                    <a:pt x="2711196" y="57149"/>
                  </a:lnTo>
                  <a:lnTo>
                    <a:pt x="2711196" y="761"/>
                  </a:lnTo>
                  <a:lnTo>
                    <a:pt x="2711196" y="22097"/>
                  </a:lnTo>
                  <a:lnTo>
                    <a:pt x="2711196" y="761"/>
                  </a:lnTo>
                  <a:lnTo>
                    <a:pt x="2712720" y="761"/>
                  </a:lnTo>
                  <a:lnTo>
                    <a:pt x="2714244" y="32765"/>
                  </a:lnTo>
                  <a:lnTo>
                    <a:pt x="2714244" y="761"/>
                  </a:lnTo>
                  <a:lnTo>
                    <a:pt x="2715768" y="17525"/>
                  </a:lnTo>
                  <a:lnTo>
                    <a:pt x="2715768" y="761"/>
                  </a:lnTo>
                  <a:lnTo>
                    <a:pt x="2715768" y="34289"/>
                  </a:lnTo>
                  <a:lnTo>
                    <a:pt x="2717292" y="43433"/>
                  </a:lnTo>
                  <a:lnTo>
                    <a:pt x="2717292" y="22097"/>
                  </a:lnTo>
                  <a:lnTo>
                    <a:pt x="2717292" y="761"/>
                  </a:lnTo>
                  <a:lnTo>
                    <a:pt x="2718816" y="761"/>
                  </a:lnTo>
                  <a:lnTo>
                    <a:pt x="2718816" y="5333"/>
                  </a:lnTo>
                  <a:lnTo>
                    <a:pt x="2718816" y="11429"/>
                  </a:lnTo>
                  <a:lnTo>
                    <a:pt x="2718816" y="23621"/>
                  </a:lnTo>
                  <a:lnTo>
                    <a:pt x="2720340" y="28193"/>
                  </a:lnTo>
                  <a:lnTo>
                    <a:pt x="2720340" y="761"/>
                  </a:lnTo>
                  <a:lnTo>
                    <a:pt x="2720340" y="38861"/>
                  </a:lnTo>
                  <a:lnTo>
                    <a:pt x="2720340" y="58673"/>
                  </a:lnTo>
                  <a:lnTo>
                    <a:pt x="2721864" y="19049"/>
                  </a:lnTo>
                  <a:lnTo>
                    <a:pt x="2721864" y="11429"/>
                  </a:lnTo>
                  <a:lnTo>
                    <a:pt x="2721864" y="6857"/>
                  </a:lnTo>
                  <a:lnTo>
                    <a:pt x="2721864" y="22097"/>
                  </a:lnTo>
                  <a:lnTo>
                    <a:pt x="2723388" y="87629"/>
                  </a:lnTo>
                  <a:lnTo>
                    <a:pt x="2723388" y="112013"/>
                  </a:lnTo>
                  <a:lnTo>
                    <a:pt x="2723388" y="118109"/>
                  </a:lnTo>
                  <a:lnTo>
                    <a:pt x="2723388" y="76961"/>
                  </a:lnTo>
                  <a:lnTo>
                    <a:pt x="2724912" y="112013"/>
                  </a:lnTo>
                  <a:lnTo>
                    <a:pt x="2724912" y="268985"/>
                  </a:lnTo>
                  <a:lnTo>
                    <a:pt x="2724912" y="317753"/>
                  </a:lnTo>
                  <a:lnTo>
                    <a:pt x="2724912" y="279653"/>
                  </a:lnTo>
                  <a:lnTo>
                    <a:pt x="2726436" y="268985"/>
                  </a:lnTo>
                  <a:lnTo>
                    <a:pt x="2726436" y="285749"/>
                  </a:lnTo>
                  <a:lnTo>
                    <a:pt x="2727960" y="297941"/>
                  </a:lnTo>
                  <a:lnTo>
                    <a:pt x="2727960" y="371093"/>
                  </a:lnTo>
                  <a:lnTo>
                    <a:pt x="2727960" y="404621"/>
                  </a:lnTo>
                  <a:lnTo>
                    <a:pt x="2727960" y="416813"/>
                  </a:lnTo>
                  <a:lnTo>
                    <a:pt x="2727960" y="377189"/>
                  </a:lnTo>
                  <a:lnTo>
                    <a:pt x="2729484" y="389381"/>
                  </a:lnTo>
                  <a:lnTo>
                    <a:pt x="2729484" y="418337"/>
                  </a:lnTo>
                  <a:lnTo>
                    <a:pt x="2729484" y="438149"/>
                  </a:lnTo>
                  <a:lnTo>
                    <a:pt x="2729484" y="395477"/>
                  </a:lnTo>
                  <a:lnTo>
                    <a:pt x="2729484" y="457961"/>
                  </a:lnTo>
                  <a:lnTo>
                    <a:pt x="2731008" y="445769"/>
                  </a:lnTo>
                  <a:lnTo>
                    <a:pt x="2731008" y="422909"/>
                  </a:lnTo>
                  <a:lnTo>
                    <a:pt x="2731008" y="468629"/>
                  </a:lnTo>
                  <a:lnTo>
                    <a:pt x="2731008" y="521969"/>
                  </a:lnTo>
                  <a:lnTo>
                    <a:pt x="2732532" y="499109"/>
                  </a:lnTo>
                  <a:lnTo>
                    <a:pt x="2732532" y="500633"/>
                  </a:lnTo>
                  <a:lnTo>
                    <a:pt x="2732532" y="523493"/>
                  </a:lnTo>
                  <a:lnTo>
                    <a:pt x="2734056" y="557021"/>
                  </a:lnTo>
                  <a:lnTo>
                    <a:pt x="2734056" y="595121"/>
                  </a:lnTo>
                  <a:lnTo>
                    <a:pt x="2734056" y="724661"/>
                  </a:lnTo>
                  <a:lnTo>
                    <a:pt x="2734056" y="721613"/>
                  </a:lnTo>
                  <a:lnTo>
                    <a:pt x="2735580" y="700277"/>
                  </a:lnTo>
                  <a:lnTo>
                    <a:pt x="2735580" y="703325"/>
                  </a:lnTo>
                  <a:lnTo>
                    <a:pt x="2735580" y="742949"/>
                  </a:lnTo>
                  <a:lnTo>
                    <a:pt x="2735580" y="689609"/>
                  </a:lnTo>
                  <a:lnTo>
                    <a:pt x="2737104" y="622553"/>
                  </a:lnTo>
                  <a:lnTo>
                    <a:pt x="2737104" y="645413"/>
                  </a:lnTo>
                  <a:lnTo>
                    <a:pt x="2737104" y="688085"/>
                  </a:lnTo>
                  <a:lnTo>
                    <a:pt x="2737104" y="633221"/>
                  </a:lnTo>
                  <a:lnTo>
                    <a:pt x="2737104" y="660653"/>
                  </a:lnTo>
                  <a:lnTo>
                    <a:pt x="2738628" y="640841"/>
                  </a:lnTo>
                  <a:lnTo>
                    <a:pt x="2738628" y="631697"/>
                  </a:lnTo>
                  <a:lnTo>
                    <a:pt x="2738628" y="589025"/>
                  </a:lnTo>
                  <a:lnTo>
                    <a:pt x="2738628" y="525017"/>
                  </a:lnTo>
                  <a:lnTo>
                    <a:pt x="2740152" y="563117"/>
                  </a:lnTo>
                  <a:lnTo>
                    <a:pt x="2740152" y="598169"/>
                  </a:lnTo>
                  <a:lnTo>
                    <a:pt x="2740152" y="619505"/>
                  </a:lnTo>
                  <a:lnTo>
                    <a:pt x="2741676" y="602741"/>
                  </a:lnTo>
                  <a:lnTo>
                    <a:pt x="2741676" y="637793"/>
                  </a:lnTo>
                  <a:lnTo>
                    <a:pt x="2741676" y="617981"/>
                  </a:lnTo>
                  <a:lnTo>
                    <a:pt x="2741676" y="616457"/>
                  </a:lnTo>
                  <a:lnTo>
                    <a:pt x="2743200" y="649985"/>
                  </a:lnTo>
                  <a:lnTo>
                    <a:pt x="2743200" y="643889"/>
                  </a:lnTo>
                  <a:lnTo>
                    <a:pt x="2743200" y="710945"/>
                  </a:lnTo>
                  <a:lnTo>
                    <a:pt x="2744724" y="569213"/>
                  </a:lnTo>
                  <a:lnTo>
                    <a:pt x="2744724" y="598169"/>
                  </a:lnTo>
                  <a:lnTo>
                    <a:pt x="2744724" y="564641"/>
                  </a:lnTo>
                  <a:lnTo>
                    <a:pt x="2744724" y="572261"/>
                  </a:lnTo>
                  <a:lnTo>
                    <a:pt x="2746247" y="555497"/>
                  </a:lnTo>
                  <a:lnTo>
                    <a:pt x="2746247" y="561593"/>
                  </a:lnTo>
                  <a:lnTo>
                    <a:pt x="2746247" y="552449"/>
                  </a:lnTo>
                  <a:lnTo>
                    <a:pt x="2746247" y="514349"/>
                  </a:lnTo>
                  <a:lnTo>
                    <a:pt x="2746247" y="509777"/>
                  </a:lnTo>
                  <a:lnTo>
                    <a:pt x="2747772" y="576833"/>
                  </a:lnTo>
                  <a:lnTo>
                    <a:pt x="2747772" y="543305"/>
                  </a:lnTo>
                  <a:lnTo>
                    <a:pt x="2747772" y="473201"/>
                  </a:lnTo>
                  <a:lnTo>
                    <a:pt x="2747772" y="430529"/>
                  </a:lnTo>
                  <a:lnTo>
                    <a:pt x="2749296" y="355853"/>
                  </a:lnTo>
                  <a:lnTo>
                    <a:pt x="2749296" y="361949"/>
                  </a:lnTo>
                  <a:lnTo>
                    <a:pt x="2750820" y="354329"/>
                  </a:lnTo>
                  <a:lnTo>
                    <a:pt x="2750820" y="346709"/>
                  </a:lnTo>
                  <a:lnTo>
                    <a:pt x="2750820" y="329945"/>
                  </a:lnTo>
                  <a:lnTo>
                    <a:pt x="2750820" y="360425"/>
                  </a:lnTo>
                  <a:lnTo>
                    <a:pt x="2752344" y="363473"/>
                  </a:lnTo>
                  <a:lnTo>
                    <a:pt x="2752344" y="361949"/>
                  </a:lnTo>
                  <a:lnTo>
                    <a:pt x="2752344" y="273557"/>
                  </a:lnTo>
                  <a:lnTo>
                    <a:pt x="2753868" y="273557"/>
                  </a:lnTo>
                  <a:lnTo>
                    <a:pt x="2753868" y="334517"/>
                  </a:lnTo>
                  <a:lnTo>
                    <a:pt x="2753868" y="354329"/>
                  </a:lnTo>
                  <a:lnTo>
                    <a:pt x="2753868" y="336041"/>
                  </a:lnTo>
                  <a:lnTo>
                    <a:pt x="2753868" y="317753"/>
                  </a:lnTo>
                  <a:lnTo>
                    <a:pt x="2755392" y="337565"/>
                  </a:lnTo>
                  <a:lnTo>
                    <a:pt x="2755392" y="422909"/>
                  </a:lnTo>
                  <a:lnTo>
                    <a:pt x="2755392" y="406145"/>
                  </a:lnTo>
                  <a:lnTo>
                    <a:pt x="2755392" y="389381"/>
                  </a:lnTo>
                  <a:lnTo>
                    <a:pt x="2755392" y="316229"/>
                  </a:lnTo>
                  <a:lnTo>
                    <a:pt x="2756916" y="302513"/>
                  </a:lnTo>
                  <a:lnTo>
                    <a:pt x="2756916" y="281177"/>
                  </a:lnTo>
                  <a:lnTo>
                    <a:pt x="2756916" y="282701"/>
                  </a:lnTo>
                  <a:lnTo>
                    <a:pt x="2756916" y="262889"/>
                  </a:lnTo>
                  <a:lnTo>
                    <a:pt x="2758440" y="127253"/>
                  </a:lnTo>
                  <a:lnTo>
                    <a:pt x="2758440" y="142493"/>
                  </a:lnTo>
                  <a:lnTo>
                    <a:pt x="2758440" y="177545"/>
                  </a:lnTo>
                  <a:lnTo>
                    <a:pt x="2758440" y="163829"/>
                  </a:lnTo>
                  <a:lnTo>
                    <a:pt x="2759964" y="144017"/>
                  </a:lnTo>
                  <a:lnTo>
                    <a:pt x="2759964" y="113537"/>
                  </a:lnTo>
                  <a:lnTo>
                    <a:pt x="2759964" y="134873"/>
                  </a:lnTo>
                  <a:lnTo>
                    <a:pt x="2761488" y="95249"/>
                  </a:lnTo>
                  <a:lnTo>
                    <a:pt x="2761488" y="105917"/>
                  </a:lnTo>
                  <a:lnTo>
                    <a:pt x="2761488" y="90677"/>
                  </a:lnTo>
                  <a:lnTo>
                    <a:pt x="2761488" y="102869"/>
                  </a:lnTo>
                  <a:lnTo>
                    <a:pt x="2763012" y="125729"/>
                  </a:lnTo>
                  <a:lnTo>
                    <a:pt x="2763012" y="122681"/>
                  </a:lnTo>
                  <a:lnTo>
                    <a:pt x="2763012" y="110489"/>
                  </a:lnTo>
                  <a:lnTo>
                    <a:pt x="2763012" y="87629"/>
                  </a:lnTo>
                  <a:lnTo>
                    <a:pt x="2763012" y="86105"/>
                  </a:lnTo>
                  <a:lnTo>
                    <a:pt x="2764536" y="54101"/>
                  </a:lnTo>
                  <a:lnTo>
                    <a:pt x="2764536" y="11429"/>
                  </a:lnTo>
                  <a:lnTo>
                    <a:pt x="2764536" y="5333"/>
                  </a:lnTo>
                  <a:lnTo>
                    <a:pt x="2764536" y="48005"/>
                  </a:lnTo>
                  <a:lnTo>
                    <a:pt x="2764536" y="116585"/>
                  </a:lnTo>
                  <a:lnTo>
                    <a:pt x="2766060" y="116585"/>
                  </a:lnTo>
                  <a:lnTo>
                    <a:pt x="2766060" y="75437"/>
                  </a:lnTo>
                  <a:lnTo>
                    <a:pt x="2766060" y="14477"/>
                  </a:lnTo>
                  <a:lnTo>
                    <a:pt x="2767584" y="35813"/>
                  </a:lnTo>
                  <a:lnTo>
                    <a:pt x="2767584" y="20573"/>
                  </a:lnTo>
                  <a:lnTo>
                    <a:pt x="2767584" y="3809"/>
                  </a:lnTo>
                  <a:lnTo>
                    <a:pt x="2767584" y="761"/>
                  </a:lnTo>
                  <a:lnTo>
                    <a:pt x="2769108" y="20573"/>
                  </a:lnTo>
                  <a:lnTo>
                    <a:pt x="2769108" y="761"/>
                  </a:lnTo>
                  <a:lnTo>
                    <a:pt x="2769108" y="43433"/>
                  </a:lnTo>
                  <a:lnTo>
                    <a:pt x="2769108" y="761"/>
                  </a:lnTo>
                  <a:lnTo>
                    <a:pt x="2770632" y="761"/>
                  </a:lnTo>
                  <a:lnTo>
                    <a:pt x="2770632" y="29717"/>
                  </a:lnTo>
                  <a:lnTo>
                    <a:pt x="2770632" y="35813"/>
                  </a:lnTo>
                  <a:lnTo>
                    <a:pt x="2772156" y="11429"/>
                  </a:lnTo>
                  <a:lnTo>
                    <a:pt x="2772156" y="19049"/>
                  </a:lnTo>
                  <a:lnTo>
                    <a:pt x="2772156" y="67817"/>
                  </a:lnTo>
                  <a:lnTo>
                    <a:pt x="2772156" y="78485"/>
                  </a:lnTo>
                  <a:lnTo>
                    <a:pt x="2772156" y="119633"/>
                  </a:lnTo>
                  <a:lnTo>
                    <a:pt x="2773680" y="102869"/>
                  </a:lnTo>
                  <a:lnTo>
                    <a:pt x="2773680" y="96773"/>
                  </a:lnTo>
                  <a:lnTo>
                    <a:pt x="2773680" y="128777"/>
                  </a:lnTo>
                  <a:lnTo>
                    <a:pt x="2773680" y="140969"/>
                  </a:lnTo>
                  <a:lnTo>
                    <a:pt x="2775204" y="57149"/>
                  </a:lnTo>
                  <a:lnTo>
                    <a:pt x="2775204" y="29717"/>
                  </a:lnTo>
                  <a:lnTo>
                    <a:pt x="2775204" y="8381"/>
                  </a:lnTo>
                  <a:lnTo>
                    <a:pt x="2776728" y="761"/>
                  </a:lnTo>
                  <a:lnTo>
                    <a:pt x="2776728" y="25145"/>
                  </a:lnTo>
                  <a:lnTo>
                    <a:pt x="2776728" y="20573"/>
                  </a:lnTo>
                  <a:lnTo>
                    <a:pt x="2776728" y="14477"/>
                  </a:lnTo>
                  <a:lnTo>
                    <a:pt x="2778252" y="761"/>
                  </a:lnTo>
                  <a:lnTo>
                    <a:pt x="2778252" y="3809"/>
                  </a:lnTo>
                  <a:lnTo>
                    <a:pt x="2778252" y="761"/>
                  </a:lnTo>
                  <a:lnTo>
                    <a:pt x="2779776" y="6857"/>
                  </a:lnTo>
                  <a:lnTo>
                    <a:pt x="2779776" y="63245"/>
                  </a:lnTo>
                  <a:lnTo>
                    <a:pt x="2779776" y="52577"/>
                  </a:lnTo>
                  <a:lnTo>
                    <a:pt x="2779776" y="11429"/>
                  </a:lnTo>
                  <a:lnTo>
                    <a:pt x="2781300" y="48005"/>
                  </a:lnTo>
                  <a:lnTo>
                    <a:pt x="2781300" y="34289"/>
                  </a:lnTo>
                  <a:lnTo>
                    <a:pt x="2781300" y="22097"/>
                  </a:lnTo>
                  <a:lnTo>
                    <a:pt x="2781300" y="20573"/>
                  </a:lnTo>
                  <a:lnTo>
                    <a:pt x="2781300" y="96773"/>
                  </a:lnTo>
                  <a:lnTo>
                    <a:pt x="2782824" y="107441"/>
                  </a:lnTo>
                  <a:lnTo>
                    <a:pt x="2782824" y="108965"/>
                  </a:lnTo>
                  <a:lnTo>
                    <a:pt x="2782824" y="130301"/>
                  </a:lnTo>
                  <a:lnTo>
                    <a:pt x="2784347" y="92201"/>
                  </a:lnTo>
                  <a:lnTo>
                    <a:pt x="2784347" y="86105"/>
                  </a:lnTo>
                  <a:lnTo>
                    <a:pt x="2784347" y="95249"/>
                  </a:lnTo>
                  <a:lnTo>
                    <a:pt x="2784347" y="49529"/>
                  </a:lnTo>
                  <a:lnTo>
                    <a:pt x="2785872" y="29717"/>
                  </a:lnTo>
                  <a:lnTo>
                    <a:pt x="2785872" y="76961"/>
                  </a:lnTo>
                  <a:lnTo>
                    <a:pt x="2785872" y="52577"/>
                  </a:lnTo>
                  <a:lnTo>
                    <a:pt x="2787396" y="57149"/>
                  </a:lnTo>
                  <a:lnTo>
                    <a:pt x="2787396" y="66293"/>
                  </a:lnTo>
                  <a:lnTo>
                    <a:pt x="2787396" y="89153"/>
                  </a:lnTo>
                  <a:lnTo>
                    <a:pt x="2788920" y="136397"/>
                  </a:lnTo>
                  <a:lnTo>
                    <a:pt x="2788920" y="142493"/>
                  </a:lnTo>
                  <a:lnTo>
                    <a:pt x="2788920" y="148589"/>
                  </a:lnTo>
                  <a:lnTo>
                    <a:pt x="2788920" y="168401"/>
                  </a:lnTo>
                  <a:lnTo>
                    <a:pt x="2788920" y="73913"/>
                  </a:lnTo>
                  <a:lnTo>
                    <a:pt x="2790444" y="43433"/>
                  </a:lnTo>
                  <a:lnTo>
                    <a:pt x="2790444" y="34289"/>
                  </a:lnTo>
                  <a:lnTo>
                    <a:pt x="2790444" y="761"/>
                  </a:lnTo>
                  <a:lnTo>
                    <a:pt x="2790444" y="22097"/>
                  </a:lnTo>
                  <a:lnTo>
                    <a:pt x="2790444" y="16001"/>
                  </a:lnTo>
                  <a:lnTo>
                    <a:pt x="2791968" y="11429"/>
                  </a:lnTo>
                  <a:lnTo>
                    <a:pt x="2791968" y="761"/>
                  </a:lnTo>
                  <a:lnTo>
                    <a:pt x="2793492" y="66293"/>
                  </a:lnTo>
                  <a:lnTo>
                    <a:pt x="2793492" y="81533"/>
                  </a:lnTo>
                  <a:lnTo>
                    <a:pt x="2793492" y="73913"/>
                  </a:lnTo>
                  <a:lnTo>
                    <a:pt x="2793492" y="52577"/>
                  </a:lnTo>
                  <a:lnTo>
                    <a:pt x="2795016" y="64769"/>
                  </a:lnTo>
                  <a:lnTo>
                    <a:pt x="2795016" y="70865"/>
                  </a:lnTo>
                  <a:lnTo>
                    <a:pt x="2795016" y="108965"/>
                  </a:lnTo>
                  <a:lnTo>
                    <a:pt x="2796540" y="108965"/>
                  </a:lnTo>
                  <a:lnTo>
                    <a:pt x="2796540" y="124205"/>
                  </a:lnTo>
                  <a:lnTo>
                    <a:pt x="2796540" y="86105"/>
                  </a:lnTo>
                  <a:lnTo>
                    <a:pt x="2796540" y="55625"/>
                  </a:lnTo>
                  <a:lnTo>
                    <a:pt x="2798064" y="51053"/>
                  </a:lnTo>
                  <a:lnTo>
                    <a:pt x="2798064" y="96773"/>
                  </a:lnTo>
                  <a:lnTo>
                    <a:pt x="2798064" y="93725"/>
                  </a:lnTo>
                  <a:lnTo>
                    <a:pt x="2798064" y="83057"/>
                  </a:lnTo>
                  <a:lnTo>
                    <a:pt x="2798064" y="87629"/>
                  </a:lnTo>
                  <a:lnTo>
                    <a:pt x="2799588" y="80009"/>
                  </a:lnTo>
                  <a:lnTo>
                    <a:pt x="2799588" y="55625"/>
                  </a:lnTo>
                  <a:lnTo>
                    <a:pt x="2799588" y="41909"/>
                  </a:lnTo>
                  <a:lnTo>
                    <a:pt x="2799588" y="8381"/>
                  </a:lnTo>
                  <a:lnTo>
                    <a:pt x="2801112" y="29717"/>
                  </a:lnTo>
                  <a:lnTo>
                    <a:pt x="2801112" y="12953"/>
                  </a:lnTo>
                  <a:lnTo>
                    <a:pt x="2801112" y="3809"/>
                  </a:lnTo>
                  <a:lnTo>
                    <a:pt x="2802636" y="761"/>
                  </a:lnTo>
                  <a:lnTo>
                    <a:pt x="2802636" y="35813"/>
                  </a:lnTo>
                  <a:lnTo>
                    <a:pt x="2804160" y="40385"/>
                  </a:lnTo>
                  <a:lnTo>
                    <a:pt x="2804160" y="46481"/>
                  </a:lnTo>
                  <a:lnTo>
                    <a:pt x="2804160" y="8381"/>
                  </a:lnTo>
                  <a:lnTo>
                    <a:pt x="2804160" y="761"/>
                  </a:lnTo>
                  <a:lnTo>
                    <a:pt x="2805684" y="2285"/>
                  </a:lnTo>
                  <a:lnTo>
                    <a:pt x="2805684" y="761"/>
                  </a:lnTo>
                  <a:lnTo>
                    <a:pt x="2805684" y="11429"/>
                  </a:lnTo>
                  <a:lnTo>
                    <a:pt x="2805684" y="761"/>
                  </a:lnTo>
                  <a:lnTo>
                    <a:pt x="2807208" y="761"/>
                  </a:lnTo>
                  <a:lnTo>
                    <a:pt x="2807208" y="51053"/>
                  </a:lnTo>
                  <a:lnTo>
                    <a:pt x="2807208" y="69341"/>
                  </a:lnTo>
                  <a:lnTo>
                    <a:pt x="2808732" y="55625"/>
                  </a:lnTo>
                  <a:lnTo>
                    <a:pt x="2808732" y="67817"/>
                  </a:lnTo>
                  <a:lnTo>
                    <a:pt x="2808732" y="98297"/>
                  </a:lnTo>
                  <a:lnTo>
                    <a:pt x="2808732" y="107441"/>
                  </a:lnTo>
                  <a:lnTo>
                    <a:pt x="2810256" y="153161"/>
                  </a:lnTo>
                  <a:lnTo>
                    <a:pt x="2810256" y="163829"/>
                  </a:lnTo>
                  <a:lnTo>
                    <a:pt x="2810256" y="151637"/>
                  </a:lnTo>
                  <a:lnTo>
                    <a:pt x="2811780" y="163829"/>
                  </a:lnTo>
                  <a:lnTo>
                    <a:pt x="2811780" y="159257"/>
                  </a:lnTo>
                  <a:lnTo>
                    <a:pt x="2811780" y="211073"/>
                  </a:lnTo>
                  <a:lnTo>
                    <a:pt x="2811780" y="220217"/>
                  </a:lnTo>
                  <a:lnTo>
                    <a:pt x="2813304" y="217169"/>
                  </a:lnTo>
                  <a:lnTo>
                    <a:pt x="2813304" y="220217"/>
                  </a:lnTo>
                  <a:lnTo>
                    <a:pt x="2813304" y="163829"/>
                  </a:lnTo>
                  <a:lnTo>
                    <a:pt x="2814828" y="151637"/>
                  </a:lnTo>
                  <a:lnTo>
                    <a:pt x="2814828" y="198881"/>
                  </a:lnTo>
                  <a:lnTo>
                    <a:pt x="2814828" y="287273"/>
                  </a:lnTo>
                  <a:lnTo>
                    <a:pt x="2814828" y="255269"/>
                  </a:lnTo>
                  <a:lnTo>
                    <a:pt x="2814828" y="304037"/>
                  </a:lnTo>
                  <a:lnTo>
                    <a:pt x="2816352" y="290321"/>
                  </a:lnTo>
                  <a:lnTo>
                    <a:pt x="2816352" y="307085"/>
                  </a:lnTo>
                  <a:lnTo>
                    <a:pt x="2816352" y="297941"/>
                  </a:lnTo>
                  <a:lnTo>
                    <a:pt x="2816352" y="268985"/>
                  </a:lnTo>
                  <a:lnTo>
                    <a:pt x="2816352" y="290321"/>
                  </a:lnTo>
                  <a:lnTo>
                    <a:pt x="2817876" y="302513"/>
                  </a:lnTo>
                  <a:lnTo>
                    <a:pt x="2817876" y="366521"/>
                  </a:lnTo>
                  <a:lnTo>
                    <a:pt x="2817876" y="375665"/>
                  </a:lnTo>
                  <a:lnTo>
                    <a:pt x="2817876" y="361949"/>
                  </a:lnTo>
                  <a:lnTo>
                    <a:pt x="2819400" y="361949"/>
                  </a:lnTo>
                  <a:lnTo>
                    <a:pt x="2819400" y="380237"/>
                  </a:lnTo>
                  <a:lnTo>
                    <a:pt x="2819400" y="357377"/>
                  </a:lnTo>
                  <a:lnTo>
                    <a:pt x="2820924" y="334517"/>
                  </a:lnTo>
                  <a:lnTo>
                    <a:pt x="2820924" y="293369"/>
                  </a:lnTo>
                  <a:lnTo>
                    <a:pt x="2820924" y="259841"/>
                  </a:lnTo>
                  <a:lnTo>
                    <a:pt x="2822447" y="268985"/>
                  </a:lnTo>
                  <a:lnTo>
                    <a:pt x="2822447" y="246125"/>
                  </a:lnTo>
                  <a:lnTo>
                    <a:pt x="2822447" y="265937"/>
                  </a:lnTo>
                  <a:lnTo>
                    <a:pt x="2822447" y="279653"/>
                  </a:lnTo>
                  <a:lnTo>
                    <a:pt x="2823972" y="258317"/>
                  </a:lnTo>
                  <a:lnTo>
                    <a:pt x="2823972" y="197357"/>
                  </a:lnTo>
                  <a:lnTo>
                    <a:pt x="2823972" y="189737"/>
                  </a:lnTo>
                  <a:lnTo>
                    <a:pt x="2823972" y="145541"/>
                  </a:lnTo>
                  <a:lnTo>
                    <a:pt x="2825496" y="127253"/>
                  </a:lnTo>
                  <a:lnTo>
                    <a:pt x="2825496" y="84581"/>
                  </a:lnTo>
                  <a:lnTo>
                    <a:pt x="2825496" y="86105"/>
                  </a:lnTo>
                  <a:lnTo>
                    <a:pt x="2825496" y="139445"/>
                  </a:lnTo>
                  <a:lnTo>
                    <a:pt x="2827020" y="108965"/>
                  </a:lnTo>
                  <a:lnTo>
                    <a:pt x="2827020" y="104393"/>
                  </a:lnTo>
                  <a:lnTo>
                    <a:pt x="2827020" y="112013"/>
                  </a:lnTo>
                  <a:lnTo>
                    <a:pt x="2827020" y="95249"/>
                  </a:lnTo>
                  <a:lnTo>
                    <a:pt x="2828544" y="54101"/>
                  </a:lnTo>
                  <a:lnTo>
                    <a:pt x="2828544" y="76961"/>
                  </a:lnTo>
                  <a:lnTo>
                    <a:pt x="2828544" y="67817"/>
                  </a:lnTo>
                  <a:lnTo>
                    <a:pt x="2828544" y="75437"/>
                  </a:lnTo>
                  <a:lnTo>
                    <a:pt x="2830068" y="57149"/>
                  </a:lnTo>
                  <a:lnTo>
                    <a:pt x="2830068" y="34289"/>
                  </a:lnTo>
                  <a:lnTo>
                    <a:pt x="2830068" y="107441"/>
                  </a:lnTo>
                  <a:lnTo>
                    <a:pt x="2830068" y="110489"/>
                  </a:lnTo>
                  <a:lnTo>
                    <a:pt x="2831592" y="75437"/>
                  </a:lnTo>
                  <a:lnTo>
                    <a:pt x="2831592" y="70865"/>
                  </a:lnTo>
                  <a:lnTo>
                    <a:pt x="2831592" y="51053"/>
                  </a:lnTo>
                  <a:lnTo>
                    <a:pt x="2831592" y="31241"/>
                  </a:lnTo>
                  <a:lnTo>
                    <a:pt x="2833116" y="28193"/>
                  </a:lnTo>
                  <a:lnTo>
                    <a:pt x="2833116" y="25145"/>
                  </a:lnTo>
                  <a:lnTo>
                    <a:pt x="2833116" y="761"/>
                  </a:lnTo>
                  <a:lnTo>
                    <a:pt x="2833116" y="19049"/>
                  </a:lnTo>
                  <a:lnTo>
                    <a:pt x="2833116" y="28193"/>
                  </a:lnTo>
                  <a:lnTo>
                    <a:pt x="2834640" y="761"/>
                  </a:lnTo>
                  <a:lnTo>
                    <a:pt x="2834640" y="12953"/>
                  </a:lnTo>
                  <a:lnTo>
                    <a:pt x="2836164" y="3809"/>
                  </a:lnTo>
                  <a:lnTo>
                    <a:pt x="2836164" y="761"/>
                  </a:lnTo>
                  <a:lnTo>
                    <a:pt x="2837688" y="761"/>
                  </a:lnTo>
                  <a:lnTo>
                    <a:pt x="2837688" y="51053"/>
                  </a:lnTo>
                  <a:lnTo>
                    <a:pt x="2837688" y="38861"/>
                  </a:lnTo>
                  <a:lnTo>
                    <a:pt x="2837688" y="3809"/>
                  </a:lnTo>
                  <a:lnTo>
                    <a:pt x="2839212" y="26669"/>
                  </a:lnTo>
                  <a:lnTo>
                    <a:pt x="2839212" y="41909"/>
                  </a:lnTo>
                  <a:lnTo>
                    <a:pt x="2839212" y="95249"/>
                  </a:lnTo>
                  <a:lnTo>
                    <a:pt x="2840736" y="112013"/>
                  </a:lnTo>
                  <a:lnTo>
                    <a:pt x="2840736" y="131825"/>
                  </a:lnTo>
                  <a:lnTo>
                    <a:pt x="2840736" y="125729"/>
                  </a:lnTo>
                  <a:lnTo>
                    <a:pt x="2840736" y="96773"/>
                  </a:lnTo>
                  <a:lnTo>
                    <a:pt x="2840736" y="98297"/>
                  </a:lnTo>
                  <a:lnTo>
                    <a:pt x="2842260" y="102869"/>
                  </a:lnTo>
                  <a:lnTo>
                    <a:pt x="2842260" y="67817"/>
                  </a:lnTo>
                  <a:lnTo>
                    <a:pt x="2842260" y="761"/>
                  </a:lnTo>
                  <a:lnTo>
                    <a:pt x="2842260" y="9905"/>
                  </a:lnTo>
                  <a:lnTo>
                    <a:pt x="2842260" y="761"/>
                  </a:lnTo>
                  <a:lnTo>
                    <a:pt x="2843784" y="761"/>
                  </a:lnTo>
                  <a:lnTo>
                    <a:pt x="2843784" y="37337"/>
                  </a:lnTo>
                  <a:lnTo>
                    <a:pt x="2843784" y="49529"/>
                  </a:lnTo>
                  <a:lnTo>
                    <a:pt x="2843784" y="19049"/>
                  </a:lnTo>
                  <a:lnTo>
                    <a:pt x="2845308" y="80009"/>
                  </a:lnTo>
                  <a:lnTo>
                    <a:pt x="2845308" y="118109"/>
                  </a:lnTo>
                  <a:lnTo>
                    <a:pt x="2845308" y="93725"/>
                  </a:lnTo>
                  <a:lnTo>
                    <a:pt x="2846832" y="72389"/>
                  </a:lnTo>
                  <a:lnTo>
                    <a:pt x="2846832" y="108965"/>
                  </a:lnTo>
                  <a:lnTo>
                    <a:pt x="2846832" y="95249"/>
                  </a:lnTo>
                  <a:lnTo>
                    <a:pt x="2848356" y="119633"/>
                  </a:lnTo>
                  <a:lnTo>
                    <a:pt x="2848356" y="125729"/>
                  </a:lnTo>
                  <a:lnTo>
                    <a:pt x="2848356" y="131825"/>
                  </a:lnTo>
                  <a:lnTo>
                    <a:pt x="2848356" y="125729"/>
                  </a:lnTo>
                  <a:lnTo>
                    <a:pt x="2849880" y="148589"/>
                  </a:lnTo>
                  <a:lnTo>
                    <a:pt x="2849880" y="130301"/>
                  </a:lnTo>
                  <a:lnTo>
                    <a:pt x="2849880" y="112013"/>
                  </a:lnTo>
                  <a:lnTo>
                    <a:pt x="2849880" y="182117"/>
                  </a:lnTo>
                  <a:lnTo>
                    <a:pt x="2849880" y="145541"/>
                  </a:lnTo>
                  <a:lnTo>
                    <a:pt x="2851404" y="157733"/>
                  </a:lnTo>
                  <a:lnTo>
                    <a:pt x="2851404" y="151637"/>
                  </a:lnTo>
                  <a:lnTo>
                    <a:pt x="2851404" y="163829"/>
                  </a:lnTo>
                  <a:lnTo>
                    <a:pt x="2851404" y="119633"/>
                  </a:lnTo>
                  <a:lnTo>
                    <a:pt x="2851404" y="168401"/>
                  </a:lnTo>
                  <a:lnTo>
                    <a:pt x="2852928" y="189737"/>
                  </a:lnTo>
                  <a:lnTo>
                    <a:pt x="2852928" y="198881"/>
                  </a:lnTo>
                  <a:lnTo>
                    <a:pt x="2852928" y="172973"/>
                  </a:lnTo>
                  <a:lnTo>
                    <a:pt x="2854452" y="185165"/>
                  </a:lnTo>
                  <a:lnTo>
                    <a:pt x="2854452" y="238505"/>
                  </a:lnTo>
                  <a:lnTo>
                    <a:pt x="2854452" y="250697"/>
                  </a:lnTo>
                  <a:lnTo>
                    <a:pt x="2854452" y="233933"/>
                  </a:lnTo>
                  <a:lnTo>
                    <a:pt x="2855976" y="226313"/>
                  </a:lnTo>
                  <a:lnTo>
                    <a:pt x="2855976" y="183641"/>
                  </a:lnTo>
                  <a:lnTo>
                    <a:pt x="2855976" y="128777"/>
                  </a:lnTo>
                  <a:lnTo>
                    <a:pt x="2855976" y="150113"/>
                  </a:lnTo>
                  <a:lnTo>
                    <a:pt x="2857500" y="118109"/>
                  </a:lnTo>
                  <a:lnTo>
                    <a:pt x="2857500" y="148589"/>
                  </a:lnTo>
                  <a:lnTo>
                    <a:pt x="2857500" y="105917"/>
                  </a:lnTo>
                  <a:lnTo>
                    <a:pt x="2857500" y="104393"/>
                  </a:lnTo>
                  <a:lnTo>
                    <a:pt x="2859024" y="99821"/>
                  </a:lnTo>
                  <a:lnTo>
                    <a:pt x="2859024" y="83057"/>
                  </a:lnTo>
                  <a:lnTo>
                    <a:pt x="2859024" y="75437"/>
                  </a:lnTo>
                  <a:lnTo>
                    <a:pt x="2859024" y="58673"/>
                  </a:lnTo>
                  <a:lnTo>
                    <a:pt x="2859024" y="81533"/>
                  </a:lnTo>
                  <a:lnTo>
                    <a:pt x="2860547" y="69341"/>
                  </a:lnTo>
                  <a:lnTo>
                    <a:pt x="2860547" y="12953"/>
                  </a:lnTo>
                  <a:lnTo>
                    <a:pt x="2860547" y="761"/>
                  </a:lnTo>
                  <a:lnTo>
                    <a:pt x="2862072" y="9905"/>
                  </a:lnTo>
                  <a:lnTo>
                    <a:pt x="2862072" y="41909"/>
                  </a:lnTo>
                  <a:lnTo>
                    <a:pt x="2862072" y="80009"/>
                  </a:lnTo>
                  <a:lnTo>
                    <a:pt x="2863596" y="78485"/>
                  </a:lnTo>
                  <a:lnTo>
                    <a:pt x="2863596" y="67817"/>
                  </a:lnTo>
                  <a:lnTo>
                    <a:pt x="2863596" y="87629"/>
                  </a:lnTo>
                  <a:lnTo>
                    <a:pt x="2863596" y="63245"/>
                  </a:lnTo>
                  <a:lnTo>
                    <a:pt x="2865120" y="80009"/>
                  </a:lnTo>
                  <a:lnTo>
                    <a:pt x="2865120" y="108965"/>
                  </a:lnTo>
                  <a:lnTo>
                    <a:pt x="2865120" y="144017"/>
                  </a:lnTo>
                  <a:lnTo>
                    <a:pt x="2865120" y="125729"/>
                  </a:lnTo>
                  <a:lnTo>
                    <a:pt x="2866644" y="130301"/>
                  </a:lnTo>
                  <a:lnTo>
                    <a:pt x="2866644" y="95249"/>
                  </a:lnTo>
                  <a:lnTo>
                    <a:pt x="2866644" y="86105"/>
                  </a:lnTo>
                  <a:lnTo>
                    <a:pt x="2866644" y="131825"/>
                  </a:lnTo>
                  <a:lnTo>
                    <a:pt x="2868168" y="154685"/>
                  </a:lnTo>
                  <a:lnTo>
                    <a:pt x="2868168" y="160781"/>
                  </a:lnTo>
                  <a:lnTo>
                    <a:pt x="2868168" y="136397"/>
                  </a:lnTo>
                  <a:lnTo>
                    <a:pt x="2868168" y="154685"/>
                  </a:lnTo>
                  <a:lnTo>
                    <a:pt x="2868168" y="185165"/>
                  </a:lnTo>
                  <a:lnTo>
                    <a:pt x="2869692" y="220217"/>
                  </a:lnTo>
                  <a:lnTo>
                    <a:pt x="2869692" y="212597"/>
                  </a:lnTo>
                  <a:lnTo>
                    <a:pt x="2869692" y="200405"/>
                  </a:lnTo>
                  <a:lnTo>
                    <a:pt x="2871216" y="192785"/>
                  </a:lnTo>
                  <a:lnTo>
                    <a:pt x="2871216" y="203453"/>
                  </a:lnTo>
                  <a:lnTo>
                    <a:pt x="2871216" y="243077"/>
                  </a:lnTo>
                  <a:lnTo>
                    <a:pt x="2872740" y="268985"/>
                  </a:lnTo>
                  <a:lnTo>
                    <a:pt x="2872740" y="278129"/>
                  </a:lnTo>
                  <a:lnTo>
                    <a:pt x="2872740" y="272033"/>
                  </a:lnTo>
                  <a:lnTo>
                    <a:pt x="2874264" y="259841"/>
                  </a:lnTo>
                  <a:lnTo>
                    <a:pt x="2874264" y="247649"/>
                  </a:lnTo>
                  <a:lnTo>
                    <a:pt x="2874264" y="246125"/>
                  </a:lnTo>
                  <a:lnTo>
                    <a:pt x="2874264" y="197357"/>
                  </a:lnTo>
                  <a:lnTo>
                    <a:pt x="2875788" y="229361"/>
                  </a:lnTo>
                  <a:lnTo>
                    <a:pt x="2875788" y="272033"/>
                  </a:lnTo>
                  <a:lnTo>
                    <a:pt x="2875788" y="332993"/>
                  </a:lnTo>
                  <a:lnTo>
                    <a:pt x="2875788" y="311657"/>
                  </a:lnTo>
                  <a:lnTo>
                    <a:pt x="2875788" y="319277"/>
                  </a:lnTo>
                  <a:lnTo>
                    <a:pt x="2877312" y="311657"/>
                  </a:lnTo>
                  <a:lnTo>
                    <a:pt x="2877312" y="325373"/>
                  </a:lnTo>
                  <a:lnTo>
                    <a:pt x="2877312" y="349757"/>
                  </a:lnTo>
                  <a:lnTo>
                    <a:pt x="2877312" y="384809"/>
                  </a:lnTo>
                  <a:lnTo>
                    <a:pt x="2877312" y="392429"/>
                  </a:lnTo>
                  <a:lnTo>
                    <a:pt x="2878836" y="374141"/>
                  </a:lnTo>
                  <a:lnTo>
                    <a:pt x="2878836" y="319277"/>
                  </a:lnTo>
                  <a:lnTo>
                    <a:pt x="2878836" y="366521"/>
                  </a:lnTo>
                  <a:lnTo>
                    <a:pt x="2880360" y="311657"/>
                  </a:lnTo>
                  <a:lnTo>
                    <a:pt x="2880360" y="343661"/>
                  </a:lnTo>
                  <a:lnTo>
                    <a:pt x="2880360" y="313181"/>
                  </a:lnTo>
                  <a:lnTo>
                    <a:pt x="2881884" y="261365"/>
                  </a:lnTo>
                  <a:lnTo>
                    <a:pt x="2881884" y="235457"/>
                  </a:lnTo>
                  <a:lnTo>
                    <a:pt x="2881884" y="264413"/>
                  </a:lnTo>
                  <a:lnTo>
                    <a:pt x="2881884" y="226313"/>
                  </a:lnTo>
                  <a:lnTo>
                    <a:pt x="2883408" y="194309"/>
                  </a:lnTo>
                  <a:lnTo>
                    <a:pt x="2883408" y="224789"/>
                  </a:lnTo>
                  <a:lnTo>
                    <a:pt x="2883408" y="191261"/>
                  </a:lnTo>
                  <a:lnTo>
                    <a:pt x="2884932" y="171449"/>
                  </a:lnTo>
                  <a:lnTo>
                    <a:pt x="2884932" y="224789"/>
                  </a:lnTo>
                  <a:lnTo>
                    <a:pt x="2884932" y="241553"/>
                  </a:lnTo>
                  <a:lnTo>
                    <a:pt x="2884932" y="261365"/>
                  </a:lnTo>
                  <a:lnTo>
                    <a:pt x="2884932" y="256793"/>
                  </a:lnTo>
                  <a:lnTo>
                    <a:pt x="2886456" y="279653"/>
                  </a:lnTo>
                  <a:lnTo>
                    <a:pt x="2886456" y="224789"/>
                  </a:lnTo>
                  <a:lnTo>
                    <a:pt x="2886456" y="236981"/>
                  </a:lnTo>
                  <a:lnTo>
                    <a:pt x="2886456" y="191261"/>
                  </a:lnTo>
                  <a:lnTo>
                    <a:pt x="2887980" y="241553"/>
                  </a:lnTo>
                  <a:lnTo>
                    <a:pt x="2887980" y="243077"/>
                  </a:lnTo>
                  <a:lnTo>
                    <a:pt x="2887980" y="224789"/>
                  </a:lnTo>
                  <a:lnTo>
                    <a:pt x="2887980" y="162305"/>
                  </a:lnTo>
                  <a:lnTo>
                    <a:pt x="2889504" y="171449"/>
                  </a:lnTo>
                  <a:lnTo>
                    <a:pt x="2889504" y="153161"/>
                  </a:lnTo>
                  <a:lnTo>
                    <a:pt x="2889504" y="145541"/>
                  </a:lnTo>
                  <a:lnTo>
                    <a:pt x="2889504" y="159257"/>
                  </a:lnTo>
                  <a:lnTo>
                    <a:pt x="2891028" y="171449"/>
                  </a:lnTo>
                  <a:lnTo>
                    <a:pt x="2891028" y="133349"/>
                  </a:lnTo>
                  <a:lnTo>
                    <a:pt x="2891028" y="92201"/>
                  </a:lnTo>
                  <a:lnTo>
                    <a:pt x="2892552" y="57149"/>
                  </a:lnTo>
                  <a:lnTo>
                    <a:pt x="2892552" y="78485"/>
                  </a:lnTo>
                  <a:lnTo>
                    <a:pt x="2892552" y="76961"/>
                  </a:lnTo>
                  <a:lnTo>
                    <a:pt x="2892552" y="89153"/>
                  </a:lnTo>
                  <a:lnTo>
                    <a:pt x="2894076" y="89153"/>
                  </a:lnTo>
                  <a:lnTo>
                    <a:pt x="2894076" y="61721"/>
                  </a:lnTo>
                  <a:lnTo>
                    <a:pt x="2894076" y="41909"/>
                  </a:lnTo>
                  <a:lnTo>
                    <a:pt x="2894076" y="35813"/>
                  </a:lnTo>
                  <a:lnTo>
                    <a:pt x="2894076" y="46481"/>
                  </a:lnTo>
                  <a:lnTo>
                    <a:pt x="2895600" y="35813"/>
                  </a:lnTo>
                  <a:lnTo>
                    <a:pt x="2895600" y="73913"/>
                  </a:lnTo>
                  <a:lnTo>
                    <a:pt x="2895600" y="93725"/>
                  </a:lnTo>
                  <a:lnTo>
                    <a:pt x="2895600" y="51053"/>
                  </a:lnTo>
                  <a:lnTo>
                    <a:pt x="2897124" y="5333"/>
                  </a:lnTo>
                  <a:lnTo>
                    <a:pt x="2897124" y="761"/>
                  </a:lnTo>
                  <a:lnTo>
                    <a:pt x="2897124" y="3809"/>
                  </a:lnTo>
                  <a:lnTo>
                    <a:pt x="2898647" y="25145"/>
                  </a:lnTo>
                  <a:lnTo>
                    <a:pt x="2898647" y="6857"/>
                  </a:lnTo>
                  <a:lnTo>
                    <a:pt x="2898647" y="761"/>
                  </a:lnTo>
                  <a:lnTo>
                    <a:pt x="2898647" y="20573"/>
                  </a:lnTo>
                  <a:lnTo>
                    <a:pt x="2900172" y="81533"/>
                  </a:lnTo>
                  <a:lnTo>
                    <a:pt x="2900172" y="112013"/>
                  </a:lnTo>
                  <a:lnTo>
                    <a:pt x="2900172" y="96773"/>
                  </a:lnTo>
                  <a:lnTo>
                    <a:pt x="2901696" y="107441"/>
                  </a:lnTo>
                  <a:lnTo>
                    <a:pt x="2901696" y="101345"/>
                  </a:lnTo>
                  <a:lnTo>
                    <a:pt x="2901696" y="130301"/>
                  </a:lnTo>
                  <a:lnTo>
                    <a:pt x="2901696" y="125729"/>
                  </a:lnTo>
                  <a:lnTo>
                    <a:pt x="2901696" y="104393"/>
                  </a:lnTo>
                  <a:lnTo>
                    <a:pt x="2903220" y="102869"/>
                  </a:lnTo>
                  <a:lnTo>
                    <a:pt x="2903220" y="112013"/>
                  </a:lnTo>
                  <a:lnTo>
                    <a:pt x="2903220" y="128777"/>
                  </a:lnTo>
                  <a:lnTo>
                    <a:pt x="2903220" y="115061"/>
                  </a:lnTo>
                  <a:lnTo>
                    <a:pt x="2903220" y="137921"/>
                  </a:lnTo>
                  <a:lnTo>
                    <a:pt x="2904744" y="133349"/>
                  </a:lnTo>
                  <a:lnTo>
                    <a:pt x="2904744" y="151637"/>
                  </a:lnTo>
                  <a:lnTo>
                    <a:pt x="2904744" y="139445"/>
                  </a:lnTo>
                  <a:lnTo>
                    <a:pt x="2904744" y="127253"/>
                  </a:lnTo>
                  <a:lnTo>
                    <a:pt x="2906268" y="81533"/>
                  </a:lnTo>
                  <a:lnTo>
                    <a:pt x="2906268" y="89153"/>
                  </a:lnTo>
                  <a:lnTo>
                    <a:pt x="2907792" y="63245"/>
                  </a:lnTo>
                  <a:lnTo>
                    <a:pt x="2907792" y="83057"/>
                  </a:lnTo>
                  <a:lnTo>
                    <a:pt x="2907792" y="76961"/>
                  </a:lnTo>
                  <a:lnTo>
                    <a:pt x="2907792" y="83057"/>
                  </a:lnTo>
                  <a:lnTo>
                    <a:pt x="2909316" y="48005"/>
                  </a:lnTo>
                  <a:lnTo>
                    <a:pt x="2909316" y="80009"/>
                  </a:lnTo>
                  <a:lnTo>
                    <a:pt x="2909316" y="118109"/>
                  </a:lnTo>
                  <a:lnTo>
                    <a:pt x="2909316" y="147065"/>
                  </a:lnTo>
                  <a:lnTo>
                    <a:pt x="2910840" y="182117"/>
                  </a:lnTo>
                  <a:lnTo>
                    <a:pt x="2910840" y="177545"/>
                  </a:lnTo>
                  <a:lnTo>
                    <a:pt x="2910840" y="168401"/>
                  </a:lnTo>
                  <a:lnTo>
                    <a:pt x="2910840" y="182117"/>
                  </a:lnTo>
                  <a:lnTo>
                    <a:pt x="2912364" y="192785"/>
                  </a:lnTo>
                  <a:lnTo>
                    <a:pt x="2912364" y="125729"/>
                  </a:lnTo>
                  <a:lnTo>
                    <a:pt x="2912364" y="147065"/>
                  </a:lnTo>
                  <a:lnTo>
                    <a:pt x="2912364" y="83057"/>
                  </a:lnTo>
                  <a:lnTo>
                    <a:pt x="2913888" y="101345"/>
                  </a:lnTo>
                  <a:lnTo>
                    <a:pt x="2913888" y="81533"/>
                  </a:lnTo>
                  <a:lnTo>
                    <a:pt x="2913888" y="128777"/>
                  </a:lnTo>
                  <a:lnTo>
                    <a:pt x="2913888" y="116585"/>
                  </a:lnTo>
                  <a:lnTo>
                    <a:pt x="2915412" y="139445"/>
                  </a:lnTo>
                  <a:lnTo>
                    <a:pt x="2915412" y="89153"/>
                  </a:lnTo>
                  <a:lnTo>
                    <a:pt x="2915412" y="101345"/>
                  </a:lnTo>
                  <a:lnTo>
                    <a:pt x="2915412" y="157733"/>
                  </a:lnTo>
                  <a:lnTo>
                    <a:pt x="2916936" y="180593"/>
                  </a:lnTo>
                  <a:lnTo>
                    <a:pt x="2916936" y="212597"/>
                  </a:lnTo>
                  <a:lnTo>
                    <a:pt x="2916936" y="206501"/>
                  </a:lnTo>
                  <a:lnTo>
                    <a:pt x="2916936" y="217169"/>
                  </a:lnTo>
                  <a:lnTo>
                    <a:pt x="2918460" y="208025"/>
                  </a:lnTo>
                  <a:lnTo>
                    <a:pt x="2918460" y="179069"/>
                  </a:lnTo>
                  <a:lnTo>
                    <a:pt x="2918460" y="212597"/>
                  </a:lnTo>
                  <a:lnTo>
                    <a:pt x="2918460" y="261365"/>
                  </a:lnTo>
                  <a:lnTo>
                    <a:pt x="2919984" y="258317"/>
                  </a:lnTo>
                  <a:lnTo>
                    <a:pt x="2919984" y="232409"/>
                  </a:lnTo>
                  <a:lnTo>
                    <a:pt x="2919984" y="261365"/>
                  </a:lnTo>
                  <a:lnTo>
                    <a:pt x="2919984" y="302513"/>
                  </a:lnTo>
                  <a:lnTo>
                    <a:pt x="2921508" y="267461"/>
                  </a:lnTo>
                  <a:lnTo>
                    <a:pt x="2921508" y="229361"/>
                  </a:lnTo>
                  <a:lnTo>
                    <a:pt x="2921508" y="256793"/>
                  </a:lnTo>
                  <a:lnTo>
                    <a:pt x="2921508" y="262889"/>
                  </a:lnTo>
                  <a:lnTo>
                    <a:pt x="2923032" y="241553"/>
                  </a:lnTo>
                  <a:lnTo>
                    <a:pt x="2923032" y="214121"/>
                  </a:lnTo>
                  <a:lnTo>
                    <a:pt x="2923032" y="270509"/>
                  </a:lnTo>
                  <a:lnTo>
                    <a:pt x="2923032" y="294893"/>
                  </a:lnTo>
                  <a:lnTo>
                    <a:pt x="2924556" y="264413"/>
                  </a:lnTo>
                  <a:lnTo>
                    <a:pt x="2924556" y="236981"/>
                  </a:lnTo>
                  <a:lnTo>
                    <a:pt x="2924556" y="281177"/>
                  </a:lnTo>
                  <a:lnTo>
                    <a:pt x="2924556" y="267461"/>
                  </a:lnTo>
                  <a:lnTo>
                    <a:pt x="2926080" y="293369"/>
                  </a:lnTo>
                  <a:lnTo>
                    <a:pt x="2926080" y="294893"/>
                  </a:lnTo>
                  <a:lnTo>
                    <a:pt x="2926080" y="259841"/>
                  </a:lnTo>
                  <a:lnTo>
                    <a:pt x="2927604" y="261365"/>
                  </a:lnTo>
                  <a:lnTo>
                    <a:pt x="2927604" y="262889"/>
                  </a:lnTo>
                  <a:lnTo>
                    <a:pt x="2927604" y="279653"/>
                  </a:lnTo>
                  <a:lnTo>
                    <a:pt x="2927604" y="316229"/>
                  </a:lnTo>
                  <a:lnTo>
                    <a:pt x="2929128" y="287273"/>
                  </a:lnTo>
                  <a:lnTo>
                    <a:pt x="2929128" y="249173"/>
                  </a:lnTo>
                  <a:lnTo>
                    <a:pt x="2929128" y="282701"/>
                  </a:lnTo>
                  <a:lnTo>
                    <a:pt x="2929128" y="226313"/>
                  </a:lnTo>
                  <a:lnTo>
                    <a:pt x="2929128" y="218693"/>
                  </a:lnTo>
                  <a:lnTo>
                    <a:pt x="2930652" y="206501"/>
                  </a:lnTo>
                  <a:lnTo>
                    <a:pt x="2930652" y="223265"/>
                  </a:lnTo>
                  <a:lnTo>
                    <a:pt x="2930652" y="204977"/>
                  </a:lnTo>
                  <a:lnTo>
                    <a:pt x="2930652" y="227837"/>
                  </a:lnTo>
                  <a:lnTo>
                    <a:pt x="2932176" y="208025"/>
                  </a:lnTo>
                  <a:lnTo>
                    <a:pt x="2932176" y="226313"/>
                  </a:lnTo>
                  <a:lnTo>
                    <a:pt x="2932176" y="253745"/>
                  </a:lnTo>
                  <a:lnTo>
                    <a:pt x="2933700" y="243077"/>
                  </a:lnTo>
                  <a:lnTo>
                    <a:pt x="2933700" y="145541"/>
                  </a:lnTo>
                  <a:lnTo>
                    <a:pt x="2933700" y="162305"/>
                  </a:lnTo>
                  <a:lnTo>
                    <a:pt x="2935224" y="153161"/>
                  </a:lnTo>
                  <a:lnTo>
                    <a:pt x="2935224" y="169925"/>
                  </a:lnTo>
                  <a:lnTo>
                    <a:pt x="2935224" y="145541"/>
                  </a:lnTo>
                  <a:lnTo>
                    <a:pt x="2935224" y="137921"/>
                  </a:lnTo>
                  <a:lnTo>
                    <a:pt x="2936747" y="137921"/>
                  </a:lnTo>
                  <a:lnTo>
                    <a:pt x="2936747" y="119633"/>
                  </a:lnTo>
                  <a:lnTo>
                    <a:pt x="2936747" y="186689"/>
                  </a:lnTo>
                  <a:lnTo>
                    <a:pt x="2936747" y="223265"/>
                  </a:lnTo>
                  <a:lnTo>
                    <a:pt x="2936747" y="241553"/>
                  </a:lnTo>
                  <a:lnTo>
                    <a:pt x="2938272" y="247649"/>
                  </a:lnTo>
                  <a:lnTo>
                    <a:pt x="2938272" y="258317"/>
                  </a:lnTo>
                  <a:lnTo>
                    <a:pt x="2938272" y="290321"/>
                  </a:lnTo>
                  <a:lnTo>
                    <a:pt x="2938272" y="316229"/>
                  </a:lnTo>
                  <a:lnTo>
                    <a:pt x="2939796" y="319277"/>
                  </a:lnTo>
                  <a:lnTo>
                    <a:pt x="2939796" y="291845"/>
                  </a:lnTo>
                  <a:lnTo>
                    <a:pt x="2939796" y="316229"/>
                  </a:lnTo>
                  <a:lnTo>
                    <a:pt x="2941320" y="272033"/>
                  </a:lnTo>
                  <a:lnTo>
                    <a:pt x="2941320" y="218693"/>
                  </a:lnTo>
                  <a:lnTo>
                    <a:pt x="2941320" y="221741"/>
                  </a:lnTo>
                  <a:lnTo>
                    <a:pt x="2942844" y="276605"/>
                  </a:lnTo>
                  <a:lnTo>
                    <a:pt x="2942844" y="244601"/>
                  </a:lnTo>
                  <a:lnTo>
                    <a:pt x="2942844" y="198881"/>
                  </a:lnTo>
                  <a:lnTo>
                    <a:pt x="2942844" y="189737"/>
                  </a:lnTo>
                  <a:lnTo>
                    <a:pt x="2944368" y="168401"/>
                  </a:lnTo>
                  <a:lnTo>
                    <a:pt x="2944368" y="166877"/>
                  </a:lnTo>
                  <a:lnTo>
                    <a:pt x="2944368" y="145541"/>
                  </a:lnTo>
                  <a:lnTo>
                    <a:pt x="2944368" y="136397"/>
                  </a:lnTo>
                  <a:lnTo>
                    <a:pt x="2945892" y="136397"/>
                  </a:lnTo>
                  <a:lnTo>
                    <a:pt x="2945892" y="180593"/>
                  </a:lnTo>
                  <a:lnTo>
                    <a:pt x="2945892" y="116585"/>
                  </a:lnTo>
                  <a:lnTo>
                    <a:pt x="2945892" y="83057"/>
                  </a:lnTo>
                  <a:lnTo>
                    <a:pt x="2945892" y="93725"/>
                  </a:lnTo>
                  <a:lnTo>
                    <a:pt x="2947416" y="84581"/>
                  </a:lnTo>
                  <a:lnTo>
                    <a:pt x="2947416" y="99821"/>
                  </a:lnTo>
                  <a:lnTo>
                    <a:pt x="2947416" y="69341"/>
                  </a:lnTo>
                  <a:lnTo>
                    <a:pt x="2947416" y="64769"/>
                  </a:lnTo>
                  <a:lnTo>
                    <a:pt x="2948940" y="12953"/>
                  </a:lnTo>
                  <a:lnTo>
                    <a:pt x="2948940" y="2285"/>
                  </a:lnTo>
                  <a:lnTo>
                    <a:pt x="2948940" y="761"/>
                  </a:lnTo>
                  <a:lnTo>
                    <a:pt x="2950464" y="761"/>
                  </a:lnTo>
                  <a:lnTo>
                    <a:pt x="2950464" y="12953"/>
                  </a:lnTo>
                  <a:lnTo>
                    <a:pt x="2950464" y="3809"/>
                  </a:lnTo>
                  <a:lnTo>
                    <a:pt x="2951988" y="5333"/>
                  </a:lnTo>
                  <a:lnTo>
                    <a:pt x="2951988" y="9905"/>
                  </a:lnTo>
                  <a:lnTo>
                    <a:pt x="2951988" y="37337"/>
                  </a:lnTo>
                  <a:lnTo>
                    <a:pt x="2951988" y="58673"/>
                  </a:lnTo>
                  <a:lnTo>
                    <a:pt x="2953512" y="761"/>
                  </a:lnTo>
                  <a:lnTo>
                    <a:pt x="2955036" y="761"/>
                  </a:lnTo>
                  <a:lnTo>
                    <a:pt x="2955036" y="3809"/>
                  </a:lnTo>
                  <a:lnTo>
                    <a:pt x="2955036" y="761"/>
                  </a:lnTo>
                  <a:lnTo>
                    <a:pt x="2956560" y="761"/>
                  </a:lnTo>
                  <a:lnTo>
                    <a:pt x="2958084" y="761"/>
                  </a:lnTo>
                  <a:lnTo>
                    <a:pt x="2958084" y="22097"/>
                  </a:lnTo>
                  <a:lnTo>
                    <a:pt x="2958084" y="34289"/>
                  </a:lnTo>
                  <a:lnTo>
                    <a:pt x="2959608" y="23621"/>
                  </a:lnTo>
                  <a:lnTo>
                    <a:pt x="2959608" y="3809"/>
                  </a:lnTo>
                  <a:lnTo>
                    <a:pt x="2959608" y="20573"/>
                  </a:lnTo>
                  <a:lnTo>
                    <a:pt x="2961132" y="761"/>
                  </a:lnTo>
                  <a:lnTo>
                    <a:pt x="2961132" y="19049"/>
                  </a:lnTo>
                  <a:lnTo>
                    <a:pt x="2961132" y="25145"/>
                  </a:lnTo>
                  <a:lnTo>
                    <a:pt x="2962656" y="28193"/>
                  </a:lnTo>
                  <a:lnTo>
                    <a:pt x="2962656" y="761"/>
                  </a:lnTo>
                  <a:lnTo>
                    <a:pt x="2964180" y="761"/>
                  </a:lnTo>
                  <a:lnTo>
                    <a:pt x="2964180" y="19049"/>
                  </a:lnTo>
                  <a:lnTo>
                    <a:pt x="2964180" y="23621"/>
                  </a:lnTo>
                  <a:lnTo>
                    <a:pt x="2964180" y="40385"/>
                  </a:lnTo>
                  <a:lnTo>
                    <a:pt x="2964180" y="44957"/>
                  </a:lnTo>
                  <a:lnTo>
                    <a:pt x="2965704" y="29717"/>
                  </a:lnTo>
                  <a:lnTo>
                    <a:pt x="2965704" y="20573"/>
                  </a:lnTo>
                  <a:lnTo>
                    <a:pt x="2965704" y="761"/>
                  </a:lnTo>
                  <a:lnTo>
                    <a:pt x="2967228" y="29717"/>
                  </a:lnTo>
                  <a:lnTo>
                    <a:pt x="2967228" y="93725"/>
                  </a:lnTo>
                  <a:lnTo>
                    <a:pt x="2967228" y="128777"/>
                  </a:lnTo>
                  <a:lnTo>
                    <a:pt x="2968752" y="154685"/>
                  </a:lnTo>
                  <a:lnTo>
                    <a:pt x="2968752" y="144017"/>
                  </a:lnTo>
                  <a:lnTo>
                    <a:pt x="2968752" y="157733"/>
                  </a:lnTo>
                  <a:lnTo>
                    <a:pt x="2968752" y="131825"/>
                  </a:lnTo>
                  <a:lnTo>
                    <a:pt x="2970276" y="119633"/>
                  </a:lnTo>
                  <a:lnTo>
                    <a:pt x="2970276" y="107441"/>
                  </a:lnTo>
                  <a:lnTo>
                    <a:pt x="2970276" y="119633"/>
                  </a:lnTo>
                  <a:lnTo>
                    <a:pt x="2970276" y="115061"/>
                  </a:lnTo>
                  <a:lnTo>
                    <a:pt x="2971800" y="139445"/>
                  </a:lnTo>
                  <a:lnTo>
                    <a:pt x="2971800" y="137921"/>
                  </a:lnTo>
                  <a:lnTo>
                    <a:pt x="2971800" y="99821"/>
                  </a:lnTo>
                  <a:lnTo>
                    <a:pt x="2971800" y="52577"/>
                  </a:lnTo>
                  <a:lnTo>
                    <a:pt x="2971800" y="17525"/>
                  </a:lnTo>
                  <a:lnTo>
                    <a:pt x="2973324" y="9905"/>
                  </a:lnTo>
                  <a:lnTo>
                    <a:pt x="2973324" y="761"/>
                  </a:lnTo>
                  <a:lnTo>
                    <a:pt x="2973324" y="20573"/>
                  </a:lnTo>
                  <a:lnTo>
                    <a:pt x="2974847" y="102869"/>
                  </a:lnTo>
                  <a:lnTo>
                    <a:pt x="2974847" y="89153"/>
                  </a:lnTo>
                  <a:lnTo>
                    <a:pt x="2974847" y="49529"/>
                  </a:lnTo>
                  <a:lnTo>
                    <a:pt x="2974847" y="26669"/>
                  </a:lnTo>
                  <a:lnTo>
                    <a:pt x="2976372" y="22097"/>
                  </a:lnTo>
                  <a:lnTo>
                    <a:pt x="2976372" y="761"/>
                  </a:lnTo>
                  <a:lnTo>
                    <a:pt x="2976372" y="9905"/>
                  </a:lnTo>
                  <a:lnTo>
                    <a:pt x="2976372" y="761"/>
                  </a:lnTo>
                  <a:lnTo>
                    <a:pt x="2977896" y="32765"/>
                  </a:lnTo>
                  <a:lnTo>
                    <a:pt x="2977896" y="54101"/>
                  </a:lnTo>
                  <a:lnTo>
                    <a:pt x="2977896" y="5333"/>
                  </a:lnTo>
                  <a:lnTo>
                    <a:pt x="2977896" y="761"/>
                  </a:lnTo>
                  <a:lnTo>
                    <a:pt x="2979420" y="761"/>
                  </a:lnTo>
                  <a:lnTo>
                    <a:pt x="2980944" y="761"/>
                  </a:lnTo>
                  <a:lnTo>
                    <a:pt x="2980944" y="3809"/>
                  </a:lnTo>
                  <a:lnTo>
                    <a:pt x="2980944" y="761"/>
                  </a:lnTo>
                  <a:lnTo>
                    <a:pt x="2982468" y="761"/>
                  </a:lnTo>
                  <a:lnTo>
                    <a:pt x="2982468" y="28193"/>
                  </a:lnTo>
                  <a:lnTo>
                    <a:pt x="2982468" y="34289"/>
                  </a:lnTo>
                  <a:lnTo>
                    <a:pt x="2983992" y="84581"/>
                  </a:lnTo>
                  <a:lnTo>
                    <a:pt x="2983992" y="55625"/>
                  </a:lnTo>
                  <a:lnTo>
                    <a:pt x="2983992" y="26669"/>
                  </a:lnTo>
                  <a:lnTo>
                    <a:pt x="2983992" y="84581"/>
                  </a:lnTo>
                  <a:lnTo>
                    <a:pt x="2985516" y="98297"/>
                  </a:lnTo>
                  <a:lnTo>
                    <a:pt x="2985516" y="96773"/>
                  </a:lnTo>
                  <a:lnTo>
                    <a:pt x="2985516" y="90677"/>
                  </a:lnTo>
                  <a:lnTo>
                    <a:pt x="2985516" y="93725"/>
                  </a:lnTo>
                  <a:lnTo>
                    <a:pt x="2987040" y="89153"/>
                  </a:lnTo>
                  <a:lnTo>
                    <a:pt x="2987040" y="52577"/>
                  </a:lnTo>
                  <a:lnTo>
                    <a:pt x="2987040" y="99821"/>
                  </a:lnTo>
                  <a:lnTo>
                    <a:pt x="2988564" y="99821"/>
                  </a:lnTo>
                  <a:lnTo>
                    <a:pt x="2988564" y="78485"/>
                  </a:lnTo>
                  <a:lnTo>
                    <a:pt x="2988564" y="112013"/>
                  </a:lnTo>
                  <a:lnTo>
                    <a:pt x="2988564" y="134873"/>
                  </a:lnTo>
                  <a:lnTo>
                    <a:pt x="2990088" y="134873"/>
                  </a:lnTo>
                  <a:lnTo>
                    <a:pt x="2990088" y="115061"/>
                  </a:lnTo>
                  <a:lnTo>
                    <a:pt x="2990088" y="87629"/>
                  </a:lnTo>
                  <a:lnTo>
                    <a:pt x="2990088" y="49529"/>
                  </a:lnTo>
                  <a:lnTo>
                    <a:pt x="2990088" y="64769"/>
                  </a:lnTo>
                  <a:lnTo>
                    <a:pt x="2991612" y="67817"/>
                  </a:lnTo>
                  <a:lnTo>
                    <a:pt x="2991612" y="66293"/>
                  </a:lnTo>
                  <a:lnTo>
                    <a:pt x="2991612" y="84581"/>
                  </a:lnTo>
                  <a:lnTo>
                    <a:pt x="2991612" y="121157"/>
                  </a:lnTo>
                  <a:lnTo>
                    <a:pt x="2993136" y="140969"/>
                  </a:lnTo>
                  <a:lnTo>
                    <a:pt x="2993136" y="119633"/>
                  </a:lnTo>
                  <a:lnTo>
                    <a:pt x="2994660" y="145541"/>
                  </a:lnTo>
                  <a:lnTo>
                    <a:pt x="2994660" y="118109"/>
                  </a:lnTo>
                  <a:lnTo>
                    <a:pt x="2994660" y="128777"/>
                  </a:lnTo>
                  <a:lnTo>
                    <a:pt x="2994660" y="113537"/>
                  </a:lnTo>
                  <a:lnTo>
                    <a:pt x="2996184" y="140969"/>
                  </a:lnTo>
                  <a:lnTo>
                    <a:pt x="2996184" y="142493"/>
                  </a:lnTo>
                  <a:lnTo>
                    <a:pt x="2996184" y="185165"/>
                  </a:lnTo>
                  <a:lnTo>
                    <a:pt x="2996184" y="192785"/>
                  </a:lnTo>
                  <a:lnTo>
                    <a:pt x="2997708" y="197357"/>
                  </a:lnTo>
                  <a:lnTo>
                    <a:pt x="2997708" y="185165"/>
                  </a:lnTo>
                  <a:lnTo>
                    <a:pt x="2997708" y="142493"/>
                  </a:lnTo>
                  <a:lnTo>
                    <a:pt x="2997708" y="145541"/>
                  </a:lnTo>
                  <a:lnTo>
                    <a:pt x="2997708" y="128777"/>
                  </a:lnTo>
                  <a:lnTo>
                    <a:pt x="2999232" y="101345"/>
                  </a:lnTo>
                  <a:lnTo>
                    <a:pt x="2999232" y="69341"/>
                  </a:lnTo>
                  <a:lnTo>
                    <a:pt x="2999232" y="54101"/>
                  </a:lnTo>
                  <a:lnTo>
                    <a:pt x="2999232" y="46481"/>
                  </a:lnTo>
                  <a:lnTo>
                    <a:pt x="3000756" y="84581"/>
                  </a:lnTo>
                  <a:lnTo>
                    <a:pt x="3000756" y="95249"/>
                  </a:lnTo>
                  <a:lnTo>
                    <a:pt x="3000756" y="99821"/>
                  </a:lnTo>
                  <a:lnTo>
                    <a:pt x="3000756" y="31241"/>
                  </a:lnTo>
                  <a:lnTo>
                    <a:pt x="3002280" y="11429"/>
                  </a:lnTo>
                  <a:lnTo>
                    <a:pt x="3002280" y="3809"/>
                  </a:lnTo>
                  <a:lnTo>
                    <a:pt x="3002280" y="761"/>
                  </a:lnTo>
                  <a:lnTo>
                    <a:pt x="3003804" y="5333"/>
                  </a:lnTo>
                  <a:lnTo>
                    <a:pt x="3003804" y="29717"/>
                  </a:lnTo>
                  <a:lnTo>
                    <a:pt x="3003804" y="761"/>
                  </a:lnTo>
                  <a:lnTo>
                    <a:pt x="3005328" y="761"/>
                  </a:lnTo>
                  <a:lnTo>
                    <a:pt x="3005328" y="26669"/>
                  </a:lnTo>
                  <a:lnTo>
                    <a:pt x="3005328" y="5333"/>
                  </a:lnTo>
                  <a:lnTo>
                    <a:pt x="3006852" y="5333"/>
                  </a:lnTo>
                  <a:lnTo>
                    <a:pt x="3006852" y="761"/>
                  </a:lnTo>
                  <a:lnTo>
                    <a:pt x="3006852" y="57149"/>
                  </a:lnTo>
                  <a:lnTo>
                    <a:pt x="3008376" y="28193"/>
                  </a:lnTo>
                  <a:lnTo>
                    <a:pt x="3008376" y="761"/>
                  </a:lnTo>
                  <a:lnTo>
                    <a:pt x="3008376" y="20573"/>
                  </a:lnTo>
                  <a:lnTo>
                    <a:pt x="3008376" y="25145"/>
                  </a:lnTo>
                  <a:lnTo>
                    <a:pt x="3009900" y="31241"/>
                  </a:lnTo>
                  <a:lnTo>
                    <a:pt x="3009900" y="37337"/>
                  </a:lnTo>
                  <a:lnTo>
                    <a:pt x="3009900" y="22097"/>
                  </a:lnTo>
                  <a:lnTo>
                    <a:pt x="3009900" y="761"/>
                  </a:lnTo>
                  <a:lnTo>
                    <a:pt x="3011424" y="44957"/>
                  </a:lnTo>
                  <a:lnTo>
                    <a:pt x="3011424" y="63245"/>
                  </a:lnTo>
                  <a:lnTo>
                    <a:pt x="3011424" y="40385"/>
                  </a:lnTo>
                  <a:lnTo>
                    <a:pt x="3011424" y="52577"/>
                  </a:lnTo>
                  <a:lnTo>
                    <a:pt x="3012947" y="57149"/>
                  </a:lnTo>
                  <a:lnTo>
                    <a:pt x="3012947" y="66293"/>
                  </a:lnTo>
                  <a:lnTo>
                    <a:pt x="3012947" y="72389"/>
                  </a:lnTo>
                  <a:lnTo>
                    <a:pt x="3014472" y="66293"/>
                  </a:lnTo>
                  <a:lnTo>
                    <a:pt x="3014472" y="75437"/>
                  </a:lnTo>
                  <a:lnTo>
                    <a:pt x="3014472" y="64769"/>
                  </a:lnTo>
                  <a:lnTo>
                    <a:pt x="3014472" y="76961"/>
                  </a:lnTo>
                  <a:lnTo>
                    <a:pt x="3015996" y="116585"/>
                  </a:lnTo>
                  <a:lnTo>
                    <a:pt x="3015996" y="99821"/>
                  </a:lnTo>
                  <a:lnTo>
                    <a:pt x="3015996" y="104393"/>
                  </a:lnTo>
                  <a:lnTo>
                    <a:pt x="3015996" y="102869"/>
                  </a:lnTo>
                  <a:lnTo>
                    <a:pt x="3015996" y="116585"/>
                  </a:lnTo>
                  <a:lnTo>
                    <a:pt x="3017520" y="92201"/>
                  </a:lnTo>
                  <a:lnTo>
                    <a:pt x="3017520" y="52577"/>
                  </a:lnTo>
                  <a:lnTo>
                    <a:pt x="3017520" y="26669"/>
                  </a:lnTo>
                  <a:lnTo>
                    <a:pt x="3017520" y="32765"/>
                  </a:lnTo>
                  <a:lnTo>
                    <a:pt x="3019044" y="31241"/>
                  </a:lnTo>
                  <a:lnTo>
                    <a:pt x="3019044" y="9905"/>
                  </a:lnTo>
                  <a:lnTo>
                    <a:pt x="3019044" y="761"/>
                  </a:lnTo>
                  <a:lnTo>
                    <a:pt x="3019044" y="16001"/>
                  </a:lnTo>
                  <a:lnTo>
                    <a:pt x="3020568" y="44957"/>
                  </a:lnTo>
                  <a:lnTo>
                    <a:pt x="3020568" y="52577"/>
                  </a:lnTo>
                  <a:lnTo>
                    <a:pt x="3020568" y="761"/>
                  </a:lnTo>
                  <a:lnTo>
                    <a:pt x="3022092" y="8381"/>
                  </a:lnTo>
                  <a:lnTo>
                    <a:pt x="3022092" y="28193"/>
                  </a:lnTo>
                  <a:lnTo>
                    <a:pt x="3022092" y="761"/>
                  </a:lnTo>
                  <a:lnTo>
                    <a:pt x="3023616" y="761"/>
                  </a:lnTo>
                  <a:lnTo>
                    <a:pt x="3023616" y="28193"/>
                  </a:lnTo>
                  <a:lnTo>
                    <a:pt x="3023616" y="11429"/>
                  </a:lnTo>
                  <a:lnTo>
                    <a:pt x="3023616" y="26669"/>
                  </a:lnTo>
                  <a:lnTo>
                    <a:pt x="3025140" y="31241"/>
                  </a:lnTo>
                  <a:lnTo>
                    <a:pt x="3025140" y="44957"/>
                  </a:lnTo>
                  <a:lnTo>
                    <a:pt x="3025140" y="37337"/>
                  </a:lnTo>
                  <a:lnTo>
                    <a:pt x="3025140" y="67817"/>
                  </a:lnTo>
                  <a:lnTo>
                    <a:pt x="3025140" y="101345"/>
                  </a:lnTo>
                  <a:lnTo>
                    <a:pt x="3026664" y="81533"/>
                  </a:lnTo>
                  <a:lnTo>
                    <a:pt x="3026664" y="107441"/>
                  </a:lnTo>
                  <a:lnTo>
                    <a:pt x="3026664" y="127253"/>
                  </a:lnTo>
                  <a:lnTo>
                    <a:pt x="3028188" y="124205"/>
                  </a:lnTo>
                  <a:lnTo>
                    <a:pt x="3028188" y="125729"/>
                  </a:lnTo>
                  <a:lnTo>
                    <a:pt x="3028188" y="133349"/>
                  </a:lnTo>
                  <a:lnTo>
                    <a:pt x="3029712" y="131825"/>
                  </a:lnTo>
                  <a:lnTo>
                    <a:pt x="3029712" y="137921"/>
                  </a:lnTo>
                  <a:lnTo>
                    <a:pt x="3029712" y="182117"/>
                  </a:lnTo>
                  <a:lnTo>
                    <a:pt x="3029712" y="157733"/>
                  </a:lnTo>
                  <a:lnTo>
                    <a:pt x="3031236" y="189737"/>
                  </a:lnTo>
                  <a:lnTo>
                    <a:pt x="3031236" y="186689"/>
                  </a:lnTo>
                  <a:lnTo>
                    <a:pt x="3031236" y="279653"/>
                  </a:lnTo>
                  <a:lnTo>
                    <a:pt x="3031236" y="288797"/>
                  </a:lnTo>
                  <a:lnTo>
                    <a:pt x="3032760" y="291845"/>
                  </a:lnTo>
                  <a:lnTo>
                    <a:pt x="3032760" y="378713"/>
                  </a:lnTo>
                  <a:lnTo>
                    <a:pt x="3032760" y="340613"/>
                  </a:lnTo>
                  <a:lnTo>
                    <a:pt x="3032760" y="343661"/>
                  </a:lnTo>
                  <a:lnTo>
                    <a:pt x="3032760" y="296417"/>
                  </a:lnTo>
                  <a:lnTo>
                    <a:pt x="3034284" y="268985"/>
                  </a:lnTo>
                  <a:lnTo>
                    <a:pt x="3034284" y="223265"/>
                  </a:lnTo>
                  <a:lnTo>
                    <a:pt x="3034284" y="261365"/>
                  </a:lnTo>
                  <a:lnTo>
                    <a:pt x="3034284" y="293369"/>
                  </a:lnTo>
                  <a:lnTo>
                    <a:pt x="3035808" y="268985"/>
                  </a:lnTo>
                  <a:lnTo>
                    <a:pt x="3035808" y="220217"/>
                  </a:lnTo>
                  <a:lnTo>
                    <a:pt x="3035808" y="236981"/>
                  </a:lnTo>
                  <a:lnTo>
                    <a:pt x="3035808" y="215645"/>
                  </a:lnTo>
                  <a:lnTo>
                    <a:pt x="3037332" y="246125"/>
                  </a:lnTo>
                  <a:lnTo>
                    <a:pt x="3037332" y="185165"/>
                  </a:lnTo>
                  <a:lnTo>
                    <a:pt x="3037332" y="157733"/>
                  </a:lnTo>
                  <a:lnTo>
                    <a:pt x="3037332" y="189737"/>
                  </a:lnTo>
                  <a:lnTo>
                    <a:pt x="3038856" y="189737"/>
                  </a:lnTo>
                  <a:lnTo>
                    <a:pt x="3038856" y="255269"/>
                  </a:lnTo>
                  <a:lnTo>
                    <a:pt x="3038856" y="288797"/>
                  </a:lnTo>
                  <a:lnTo>
                    <a:pt x="3038856" y="256793"/>
                  </a:lnTo>
                  <a:lnTo>
                    <a:pt x="3040380" y="174497"/>
                  </a:lnTo>
                  <a:lnTo>
                    <a:pt x="3040380" y="203453"/>
                  </a:lnTo>
                  <a:lnTo>
                    <a:pt x="3040380" y="227837"/>
                  </a:lnTo>
                  <a:lnTo>
                    <a:pt x="3040380" y="217169"/>
                  </a:lnTo>
                  <a:lnTo>
                    <a:pt x="3041904" y="169925"/>
                  </a:lnTo>
                  <a:lnTo>
                    <a:pt x="3041904" y="200405"/>
                  </a:lnTo>
                  <a:lnTo>
                    <a:pt x="3041904" y="153161"/>
                  </a:lnTo>
                  <a:lnTo>
                    <a:pt x="3041904" y="165353"/>
                  </a:lnTo>
                  <a:lnTo>
                    <a:pt x="3041904" y="124205"/>
                  </a:lnTo>
                  <a:lnTo>
                    <a:pt x="3043428" y="128777"/>
                  </a:lnTo>
                  <a:lnTo>
                    <a:pt x="3043428" y="124205"/>
                  </a:lnTo>
                  <a:lnTo>
                    <a:pt x="3043428" y="102869"/>
                  </a:lnTo>
                  <a:lnTo>
                    <a:pt x="3043428" y="41909"/>
                  </a:lnTo>
                  <a:lnTo>
                    <a:pt x="3044952" y="58673"/>
                  </a:lnTo>
                  <a:lnTo>
                    <a:pt x="3044952" y="76961"/>
                  </a:lnTo>
                  <a:lnTo>
                    <a:pt x="3044952" y="51053"/>
                  </a:lnTo>
                  <a:lnTo>
                    <a:pt x="3044952" y="43433"/>
                  </a:lnTo>
                  <a:lnTo>
                    <a:pt x="3046476" y="29717"/>
                  </a:lnTo>
                  <a:lnTo>
                    <a:pt x="3046476" y="761"/>
                  </a:lnTo>
                  <a:lnTo>
                    <a:pt x="3046476" y="23621"/>
                  </a:lnTo>
                  <a:lnTo>
                    <a:pt x="3048000" y="22097"/>
                  </a:lnTo>
                  <a:lnTo>
                    <a:pt x="3048000" y="80009"/>
                  </a:lnTo>
                  <a:lnTo>
                    <a:pt x="3048000" y="48005"/>
                  </a:lnTo>
                  <a:lnTo>
                    <a:pt x="3049524" y="43433"/>
                  </a:lnTo>
                  <a:lnTo>
                    <a:pt x="3049524" y="20573"/>
                  </a:lnTo>
                  <a:lnTo>
                    <a:pt x="3049524" y="23621"/>
                  </a:lnTo>
                  <a:lnTo>
                    <a:pt x="3049524" y="761"/>
                  </a:lnTo>
                  <a:lnTo>
                    <a:pt x="3049524" y="19049"/>
                  </a:lnTo>
                  <a:lnTo>
                    <a:pt x="3051047" y="761"/>
                  </a:lnTo>
                  <a:lnTo>
                    <a:pt x="3051047" y="17525"/>
                  </a:lnTo>
                  <a:lnTo>
                    <a:pt x="3051047" y="8381"/>
                  </a:lnTo>
                  <a:lnTo>
                    <a:pt x="3051047" y="5333"/>
                  </a:lnTo>
                  <a:lnTo>
                    <a:pt x="3052572" y="761"/>
                  </a:lnTo>
                  <a:lnTo>
                    <a:pt x="3052572" y="25145"/>
                  </a:lnTo>
                  <a:lnTo>
                    <a:pt x="3054096" y="761"/>
                  </a:lnTo>
                  <a:lnTo>
                    <a:pt x="3054096" y="31241"/>
                  </a:lnTo>
                  <a:lnTo>
                    <a:pt x="3055620" y="761"/>
                  </a:lnTo>
                  <a:lnTo>
                    <a:pt x="3055620" y="16001"/>
                  </a:lnTo>
                  <a:lnTo>
                    <a:pt x="3055620" y="761"/>
                  </a:lnTo>
                  <a:lnTo>
                    <a:pt x="3057144" y="37337"/>
                  </a:lnTo>
                  <a:lnTo>
                    <a:pt x="3057144" y="72389"/>
                  </a:lnTo>
                  <a:lnTo>
                    <a:pt x="3057144" y="118109"/>
                  </a:lnTo>
                  <a:lnTo>
                    <a:pt x="3057144" y="102869"/>
                  </a:lnTo>
                  <a:lnTo>
                    <a:pt x="3058668" y="98297"/>
                  </a:lnTo>
                  <a:lnTo>
                    <a:pt x="3058668" y="63245"/>
                  </a:lnTo>
                  <a:lnTo>
                    <a:pt x="3058668" y="66293"/>
                  </a:lnTo>
                  <a:lnTo>
                    <a:pt x="3058668" y="172973"/>
                  </a:lnTo>
                  <a:lnTo>
                    <a:pt x="3058668" y="137921"/>
                  </a:lnTo>
                  <a:lnTo>
                    <a:pt x="3060192" y="128777"/>
                  </a:lnTo>
                  <a:lnTo>
                    <a:pt x="3060192" y="121157"/>
                  </a:lnTo>
                  <a:lnTo>
                    <a:pt x="3060192" y="118109"/>
                  </a:lnTo>
                  <a:lnTo>
                    <a:pt x="3060192" y="73913"/>
                  </a:lnTo>
                  <a:lnTo>
                    <a:pt x="3061716" y="81533"/>
                  </a:lnTo>
                  <a:lnTo>
                    <a:pt x="3061716" y="64769"/>
                  </a:lnTo>
                  <a:lnTo>
                    <a:pt x="3061716" y="38861"/>
                  </a:lnTo>
                  <a:lnTo>
                    <a:pt x="3063240" y="17525"/>
                  </a:lnTo>
                  <a:lnTo>
                    <a:pt x="3063240" y="98297"/>
                  </a:lnTo>
                  <a:lnTo>
                    <a:pt x="3063240" y="92201"/>
                  </a:lnTo>
                  <a:lnTo>
                    <a:pt x="3064764" y="89153"/>
                  </a:lnTo>
                  <a:lnTo>
                    <a:pt x="3064764" y="83057"/>
                  </a:lnTo>
                  <a:lnTo>
                    <a:pt x="3064764" y="102869"/>
                  </a:lnTo>
                  <a:lnTo>
                    <a:pt x="3064764" y="86105"/>
                  </a:lnTo>
                  <a:lnTo>
                    <a:pt x="3066288" y="73913"/>
                  </a:lnTo>
                  <a:lnTo>
                    <a:pt x="3066288" y="761"/>
                  </a:lnTo>
                  <a:lnTo>
                    <a:pt x="3067812" y="2285"/>
                  </a:lnTo>
                  <a:lnTo>
                    <a:pt x="3067812" y="761"/>
                  </a:lnTo>
                  <a:lnTo>
                    <a:pt x="3067812" y="12953"/>
                  </a:lnTo>
                  <a:lnTo>
                    <a:pt x="3067812" y="40385"/>
                  </a:lnTo>
                  <a:lnTo>
                    <a:pt x="3069336" y="26669"/>
                  </a:lnTo>
                  <a:lnTo>
                    <a:pt x="3069336" y="31241"/>
                  </a:lnTo>
                  <a:lnTo>
                    <a:pt x="3069336" y="95249"/>
                  </a:lnTo>
                  <a:lnTo>
                    <a:pt x="3069336" y="23621"/>
                  </a:lnTo>
                  <a:lnTo>
                    <a:pt x="3070860" y="761"/>
                  </a:lnTo>
                  <a:lnTo>
                    <a:pt x="3070860" y="38861"/>
                  </a:lnTo>
                  <a:lnTo>
                    <a:pt x="3070860" y="69341"/>
                  </a:lnTo>
                  <a:lnTo>
                    <a:pt x="3070860" y="63245"/>
                  </a:lnTo>
                  <a:lnTo>
                    <a:pt x="3072384" y="40385"/>
                  </a:lnTo>
                  <a:lnTo>
                    <a:pt x="3072384" y="12953"/>
                  </a:lnTo>
                  <a:lnTo>
                    <a:pt x="3072384" y="29717"/>
                  </a:lnTo>
                  <a:lnTo>
                    <a:pt x="3073908" y="25145"/>
                  </a:lnTo>
                  <a:lnTo>
                    <a:pt x="3073908" y="761"/>
                  </a:lnTo>
                  <a:lnTo>
                    <a:pt x="3073908" y="8381"/>
                  </a:lnTo>
                  <a:lnTo>
                    <a:pt x="3075432" y="761"/>
                  </a:lnTo>
                  <a:lnTo>
                    <a:pt x="3075432" y="16001"/>
                  </a:lnTo>
                  <a:lnTo>
                    <a:pt x="3075432" y="761"/>
                  </a:lnTo>
                  <a:lnTo>
                    <a:pt x="3076956" y="761"/>
                  </a:lnTo>
                  <a:lnTo>
                    <a:pt x="3076956" y="73913"/>
                  </a:lnTo>
                  <a:lnTo>
                    <a:pt x="3076956" y="102869"/>
                  </a:lnTo>
                  <a:lnTo>
                    <a:pt x="3076956" y="58673"/>
                  </a:lnTo>
                  <a:lnTo>
                    <a:pt x="3076956" y="60197"/>
                  </a:lnTo>
                  <a:lnTo>
                    <a:pt x="3078480" y="9905"/>
                  </a:lnTo>
                  <a:lnTo>
                    <a:pt x="3078480" y="14477"/>
                  </a:lnTo>
                  <a:lnTo>
                    <a:pt x="3078480" y="28193"/>
                  </a:lnTo>
                  <a:lnTo>
                    <a:pt x="3078480" y="95249"/>
                  </a:lnTo>
                  <a:lnTo>
                    <a:pt x="3080004" y="191261"/>
                  </a:lnTo>
                  <a:lnTo>
                    <a:pt x="3080004" y="201929"/>
                  </a:lnTo>
                  <a:lnTo>
                    <a:pt x="3080004" y="83057"/>
                  </a:lnTo>
                  <a:lnTo>
                    <a:pt x="3081528" y="125729"/>
                  </a:lnTo>
                  <a:lnTo>
                    <a:pt x="3081528" y="174497"/>
                  </a:lnTo>
                  <a:lnTo>
                    <a:pt x="3081528" y="217169"/>
                  </a:lnTo>
                  <a:lnTo>
                    <a:pt x="3081528" y="183641"/>
                  </a:lnTo>
                  <a:lnTo>
                    <a:pt x="3083052" y="116585"/>
                  </a:lnTo>
                  <a:lnTo>
                    <a:pt x="3083052" y="76961"/>
                  </a:lnTo>
                  <a:lnTo>
                    <a:pt x="3083052" y="41909"/>
                  </a:lnTo>
                  <a:lnTo>
                    <a:pt x="3083052" y="136397"/>
                  </a:lnTo>
                  <a:lnTo>
                    <a:pt x="3084576" y="165353"/>
                  </a:lnTo>
                  <a:lnTo>
                    <a:pt x="3084576" y="206501"/>
                  </a:lnTo>
                  <a:lnTo>
                    <a:pt x="3084576" y="151637"/>
                  </a:lnTo>
                  <a:lnTo>
                    <a:pt x="3084576" y="66293"/>
                  </a:lnTo>
                  <a:lnTo>
                    <a:pt x="3086100" y="14477"/>
                  </a:lnTo>
                  <a:lnTo>
                    <a:pt x="3086100" y="761"/>
                  </a:lnTo>
                  <a:lnTo>
                    <a:pt x="3086100" y="2285"/>
                  </a:lnTo>
                  <a:lnTo>
                    <a:pt x="3087624" y="761"/>
                  </a:lnTo>
                  <a:lnTo>
                    <a:pt x="3087624" y="6857"/>
                  </a:lnTo>
                  <a:lnTo>
                    <a:pt x="3087624" y="761"/>
                  </a:lnTo>
                  <a:lnTo>
                    <a:pt x="3089147" y="55625"/>
                  </a:lnTo>
                  <a:lnTo>
                    <a:pt x="3089147" y="761"/>
                  </a:lnTo>
                  <a:lnTo>
                    <a:pt x="3090672" y="19049"/>
                  </a:lnTo>
                  <a:lnTo>
                    <a:pt x="3090672" y="761"/>
                  </a:lnTo>
                  <a:lnTo>
                    <a:pt x="3090672" y="5333"/>
                  </a:lnTo>
                  <a:lnTo>
                    <a:pt x="3092196" y="761"/>
                  </a:lnTo>
                  <a:lnTo>
                    <a:pt x="3092196" y="151637"/>
                  </a:lnTo>
                  <a:lnTo>
                    <a:pt x="3092196" y="98297"/>
                  </a:lnTo>
                  <a:lnTo>
                    <a:pt x="3093720" y="84581"/>
                  </a:lnTo>
                  <a:lnTo>
                    <a:pt x="3093720" y="124205"/>
                  </a:lnTo>
                  <a:lnTo>
                    <a:pt x="3093720" y="165353"/>
                  </a:lnTo>
                  <a:lnTo>
                    <a:pt x="3093720" y="127253"/>
                  </a:lnTo>
                  <a:lnTo>
                    <a:pt x="3093720" y="93725"/>
                  </a:lnTo>
                  <a:lnTo>
                    <a:pt x="3095244" y="112013"/>
                  </a:lnTo>
                  <a:lnTo>
                    <a:pt x="3095244" y="76961"/>
                  </a:lnTo>
                  <a:lnTo>
                    <a:pt x="3095244" y="101345"/>
                  </a:lnTo>
                  <a:lnTo>
                    <a:pt x="3095244" y="183641"/>
                  </a:lnTo>
                  <a:lnTo>
                    <a:pt x="3096768" y="145541"/>
                  </a:lnTo>
                  <a:lnTo>
                    <a:pt x="3096768" y="124205"/>
                  </a:lnTo>
                  <a:lnTo>
                    <a:pt x="3096768" y="171449"/>
                  </a:lnTo>
                  <a:lnTo>
                    <a:pt x="3096768" y="182117"/>
                  </a:lnTo>
                  <a:lnTo>
                    <a:pt x="3098292" y="272033"/>
                  </a:lnTo>
                  <a:lnTo>
                    <a:pt x="3098292" y="262889"/>
                  </a:lnTo>
                  <a:lnTo>
                    <a:pt x="3098292" y="349757"/>
                  </a:lnTo>
                  <a:lnTo>
                    <a:pt x="3099816" y="377189"/>
                  </a:lnTo>
                  <a:lnTo>
                    <a:pt x="3099816" y="264413"/>
                  </a:lnTo>
                  <a:lnTo>
                    <a:pt x="3099816" y="293369"/>
                  </a:lnTo>
                  <a:lnTo>
                    <a:pt x="3101340" y="371093"/>
                  </a:lnTo>
                  <a:lnTo>
                    <a:pt x="3101340" y="322325"/>
                  </a:lnTo>
                  <a:lnTo>
                    <a:pt x="3101340" y="293369"/>
                  </a:lnTo>
                  <a:lnTo>
                    <a:pt x="3101340" y="203453"/>
                  </a:lnTo>
                  <a:lnTo>
                    <a:pt x="3101340" y="104393"/>
                  </a:lnTo>
                  <a:lnTo>
                    <a:pt x="3102864" y="122681"/>
                  </a:lnTo>
                  <a:lnTo>
                    <a:pt x="3102864" y="197357"/>
                  </a:lnTo>
                  <a:lnTo>
                    <a:pt x="3102864" y="299465"/>
                  </a:lnTo>
                  <a:lnTo>
                    <a:pt x="3102864" y="336041"/>
                  </a:lnTo>
                  <a:lnTo>
                    <a:pt x="3102864" y="279653"/>
                  </a:lnTo>
                  <a:lnTo>
                    <a:pt x="3104388" y="238505"/>
                  </a:lnTo>
                  <a:lnTo>
                    <a:pt x="3104388" y="310133"/>
                  </a:lnTo>
                  <a:lnTo>
                    <a:pt x="3104388" y="183641"/>
                  </a:lnTo>
                  <a:lnTo>
                    <a:pt x="3104388" y="229361"/>
                  </a:lnTo>
                  <a:lnTo>
                    <a:pt x="3105912" y="168401"/>
                  </a:lnTo>
                  <a:lnTo>
                    <a:pt x="3105912" y="51053"/>
                  </a:lnTo>
                  <a:lnTo>
                    <a:pt x="3105912" y="124205"/>
                  </a:lnTo>
                  <a:lnTo>
                    <a:pt x="3105912" y="35813"/>
                  </a:lnTo>
                  <a:lnTo>
                    <a:pt x="3107436" y="12953"/>
                  </a:lnTo>
                  <a:lnTo>
                    <a:pt x="3107436" y="122681"/>
                  </a:lnTo>
                  <a:lnTo>
                    <a:pt x="3108960" y="87629"/>
                  </a:lnTo>
                  <a:lnTo>
                    <a:pt x="3108960" y="90677"/>
                  </a:lnTo>
                  <a:lnTo>
                    <a:pt x="3108960" y="125729"/>
                  </a:lnTo>
                  <a:lnTo>
                    <a:pt x="3108960" y="80009"/>
                  </a:lnTo>
                  <a:lnTo>
                    <a:pt x="3110484" y="49529"/>
                  </a:lnTo>
                  <a:lnTo>
                    <a:pt x="3110484" y="124205"/>
                  </a:lnTo>
                  <a:lnTo>
                    <a:pt x="3110484" y="156209"/>
                  </a:lnTo>
                  <a:lnTo>
                    <a:pt x="3110484" y="139445"/>
                  </a:lnTo>
                  <a:lnTo>
                    <a:pt x="3110484" y="34289"/>
                  </a:lnTo>
                  <a:lnTo>
                    <a:pt x="3112008" y="61721"/>
                  </a:lnTo>
                  <a:lnTo>
                    <a:pt x="3112008" y="64769"/>
                  </a:lnTo>
                  <a:lnTo>
                    <a:pt x="3112008" y="5333"/>
                  </a:lnTo>
                  <a:lnTo>
                    <a:pt x="3112008" y="49529"/>
                  </a:lnTo>
                  <a:lnTo>
                    <a:pt x="3112008" y="6857"/>
                  </a:lnTo>
                  <a:lnTo>
                    <a:pt x="3113532" y="31241"/>
                  </a:lnTo>
                  <a:lnTo>
                    <a:pt x="3113532" y="83057"/>
                  </a:lnTo>
                  <a:lnTo>
                    <a:pt x="3113532" y="179069"/>
                  </a:lnTo>
                  <a:lnTo>
                    <a:pt x="3115056" y="194309"/>
                  </a:lnTo>
                  <a:lnTo>
                    <a:pt x="3115056" y="168401"/>
                  </a:lnTo>
                  <a:lnTo>
                    <a:pt x="3115056" y="121157"/>
                  </a:lnTo>
                  <a:lnTo>
                    <a:pt x="3115056" y="112013"/>
                  </a:lnTo>
                  <a:lnTo>
                    <a:pt x="3116580" y="121157"/>
                  </a:lnTo>
                  <a:lnTo>
                    <a:pt x="3116580" y="195833"/>
                  </a:lnTo>
                  <a:lnTo>
                    <a:pt x="3116580" y="208025"/>
                  </a:lnTo>
                  <a:lnTo>
                    <a:pt x="3116580" y="163829"/>
                  </a:lnTo>
                  <a:lnTo>
                    <a:pt x="3118104" y="139445"/>
                  </a:lnTo>
                  <a:lnTo>
                    <a:pt x="3118104" y="83057"/>
                  </a:lnTo>
                  <a:lnTo>
                    <a:pt x="3118104" y="61721"/>
                  </a:lnTo>
                  <a:lnTo>
                    <a:pt x="3118104" y="102869"/>
                  </a:lnTo>
                  <a:lnTo>
                    <a:pt x="3119628" y="95249"/>
                  </a:lnTo>
                  <a:lnTo>
                    <a:pt x="3119628" y="121157"/>
                  </a:lnTo>
                  <a:lnTo>
                    <a:pt x="3119628" y="95249"/>
                  </a:lnTo>
                  <a:lnTo>
                    <a:pt x="3119628" y="43433"/>
                  </a:lnTo>
                  <a:lnTo>
                    <a:pt x="3119628" y="40385"/>
                  </a:lnTo>
                  <a:lnTo>
                    <a:pt x="3121152" y="48005"/>
                  </a:lnTo>
                  <a:lnTo>
                    <a:pt x="3121152" y="150113"/>
                  </a:lnTo>
                  <a:lnTo>
                    <a:pt x="3121152" y="166877"/>
                  </a:lnTo>
                  <a:lnTo>
                    <a:pt x="3121152" y="70865"/>
                  </a:lnTo>
                  <a:lnTo>
                    <a:pt x="3122676" y="66293"/>
                  </a:lnTo>
                  <a:lnTo>
                    <a:pt x="3122676" y="37337"/>
                  </a:lnTo>
                  <a:lnTo>
                    <a:pt x="3122676" y="761"/>
                  </a:lnTo>
                  <a:lnTo>
                    <a:pt x="3122676" y="41909"/>
                  </a:lnTo>
                  <a:lnTo>
                    <a:pt x="3124200" y="125729"/>
                  </a:lnTo>
                  <a:lnTo>
                    <a:pt x="3124200" y="67817"/>
                  </a:lnTo>
                  <a:lnTo>
                    <a:pt x="3124200" y="134873"/>
                  </a:lnTo>
                  <a:lnTo>
                    <a:pt x="3125724" y="200405"/>
                  </a:lnTo>
                  <a:lnTo>
                    <a:pt x="3125724" y="252221"/>
                  </a:lnTo>
                  <a:lnTo>
                    <a:pt x="3125724" y="208025"/>
                  </a:lnTo>
                  <a:lnTo>
                    <a:pt x="3125724" y="154685"/>
                  </a:lnTo>
                  <a:lnTo>
                    <a:pt x="3127247" y="108965"/>
                  </a:lnTo>
                  <a:lnTo>
                    <a:pt x="3127247" y="147065"/>
                  </a:lnTo>
                  <a:lnTo>
                    <a:pt x="3127247" y="211073"/>
                  </a:lnTo>
                  <a:lnTo>
                    <a:pt x="3127247" y="159257"/>
                  </a:lnTo>
                  <a:lnTo>
                    <a:pt x="3128772" y="232409"/>
                  </a:lnTo>
                  <a:lnTo>
                    <a:pt x="3128772" y="336041"/>
                  </a:lnTo>
                  <a:lnTo>
                    <a:pt x="3128772" y="290321"/>
                  </a:lnTo>
                  <a:lnTo>
                    <a:pt x="3128772" y="390905"/>
                  </a:lnTo>
                  <a:lnTo>
                    <a:pt x="3128772" y="424433"/>
                  </a:lnTo>
                  <a:lnTo>
                    <a:pt x="3130296" y="413765"/>
                  </a:lnTo>
                  <a:lnTo>
                    <a:pt x="3130296" y="374141"/>
                  </a:lnTo>
                  <a:lnTo>
                    <a:pt x="3130296" y="297941"/>
                  </a:lnTo>
                  <a:lnTo>
                    <a:pt x="3130296" y="332993"/>
                  </a:lnTo>
                  <a:lnTo>
                    <a:pt x="3131820" y="299465"/>
                  </a:lnTo>
                  <a:lnTo>
                    <a:pt x="3131820" y="337565"/>
                  </a:lnTo>
                  <a:lnTo>
                    <a:pt x="3131820" y="302513"/>
                  </a:lnTo>
                  <a:lnTo>
                    <a:pt x="3131820" y="304037"/>
                  </a:lnTo>
                  <a:lnTo>
                    <a:pt x="3133344" y="258317"/>
                  </a:lnTo>
                  <a:lnTo>
                    <a:pt x="3133344" y="230885"/>
                  </a:lnTo>
                  <a:lnTo>
                    <a:pt x="3133344" y="220217"/>
                  </a:lnTo>
                  <a:lnTo>
                    <a:pt x="3134868" y="240029"/>
                  </a:lnTo>
                  <a:lnTo>
                    <a:pt x="3134868" y="224789"/>
                  </a:lnTo>
                  <a:lnTo>
                    <a:pt x="3134868" y="238505"/>
                  </a:lnTo>
                  <a:lnTo>
                    <a:pt x="3136392" y="215645"/>
                  </a:lnTo>
                  <a:lnTo>
                    <a:pt x="3136392" y="151637"/>
                  </a:lnTo>
                  <a:lnTo>
                    <a:pt x="3136392" y="98297"/>
                  </a:lnTo>
                  <a:lnTo>
                    <a:pt x="3136392" y="93725"/>
                  </a:lnTo>
                  <a:lnTo>
                    <a:pt x="3136392" y="183641"/>
                  </a:lnTo>
                  <a:lnTo>
                    <a:pt x="3137916" y="125729"/>
                  </a:lnTo>
                  <a:lnTo>
                    <a:pt x="3137916" y="110489"/>
                  </a:lnTo>
                  <a:lnTo>
                    <a:pt x="3137916" y="200405"/>
                  </a:lnTo>
                  <a:lnTo>
                    <a:pt x="3137916" y="313181"/>
                  </a:lnTo>
                  <a:lnTo>
                    <a:pt x="3137916" y="369569"/>
                  </a:lnTo>
                  <a:lnTo>
                    <a:pt x="3139440" y="348233"/>
                  </a:lnTo>
                  <a:lnTo>
                    <a:pt x="3139440" y="375665"/>
                  </a:lnTo>
                  <a:lnTo>
                    <a:pt x="3139440" y="386333"/>
                  </a:lnTo>
                  <a:lnTo>
                    <a:pt x="3140964" y="262889"/>
                  </a:lnTo>
                  <a:lnTo>
                    <a:pt x="3140964" y="351281"/>
                  </a:lnTo>
                  <a:lnTo>
                    <a:pt x="3140964" y="262889"/>
                  </a:lnTo>
                  <a:lnTo>
                    <a:pt x="3140964" y="288797"/>
                  </a:lnTo>
                  <a:lnTo>
                    <a:pt x="3142488" y="276605"/>
                  </a:lnTo>
                  <a:lnTo>
                    <a:pt x="3142488" y="233933"/>
                  </a:lnTo>
                  <a:lnTo>
                    <a:pt x="3142488" y="220217"/>
                  </a:lnTo>
                  <a:lnTo>
                    <a:pt x="3142488" y="246125"/>
                  </a:lnTo>
                  <a:lnTo>
                    <a:pt x="3144012" y="265937"/>
                  </a:lnTo>
                  <a:lnTo>
                    <a:pt x="3144012" y="316229"/>
                  </a:lnTo>
                  <a:lnTo>
                    <a:pt x="3144012" y="227837"/>
                  </a:lnTo>
                  <a:lnTo>
                    <a:pt x="3144012" y="224789"/>
                  </a:lnTo>
                  <a:lnTo>
                    <a:pt x="3145536" y="272033"/>
                  </a:lnTo>
                  <a:lnTo>
                    <a:pt x="3145536" y="214121"/>
                  </a:lnTo>
                  <a:lnTo>
                    <a:pt x="3145536" y="243077"/>
                  </a:lnTo>
                  <a:lnTo>
                    <a:pt x="3145536" y="212597"/>
                  </a:lnTo>
                  <a:lnTo>
                    <a:pt x="3145536" y="176021"/>
                  </a:lnTo>
                  <a:lnTo>
                    <a:pt x="3147060" y="154685"/>
                  </a:lnTo>
                  <a:lnTo>
                    <a:pt x="3147060" y="166877"/>
                  </a:lnTo>
                  <a:lnTo>
                    <a:pt x="3147060" y="99821"/>
                  </a:lnTo>
                  <a:lnTo>
                    <a:pt x="3147060" y="144017"/>
                  </a:lnTo>
                  <a:lnTo>
                    <a:pt x="3148584" y="163829"/>
                  </a:lnTo>
                  <a:lnTo>
                    <a:pt x="3148584" y="104393"/>
                  </a:lnTo>
                  <a:lnTo>
                    <a:pt x="3148584" y="95249"/>
                  </a:lnTo>
                  <a:lnTo>
                    <a:pt x="3148584" y="73913"/>
                  </a:lnTo>
                  <a:lnTo>
                    <a:pt x="3150108" y="76961"/>
                  </a:lnTo>
                  <a:lnTo>
                    <a:pt x="3150108" y="81533"/>
                  </a:lnTo>
                  <a:lnTo>
                    <a:pt x="3150108" y="32765"/>
                  </a:lnTo>
                  <a:lnTo>
                    <a:pt x="3151632" y="761"/>
                  </a:lnTo>
                  <a:lnTo>
                    <a:pt x="3151632" y="26669"/>
                  </a:lnTo>
                  <a:lnTo>
                    <a:pt x="3151632" y="761"/>
                  </a:lnTo>
                  <a:lnTo>
                    <a:pt x="3153156" y="761"/>
                  </a:lnTo>
                  <a:lnTo>
                    <a:pt x="3153156" y="23621"/>
                  </a:lnTo>
                  <a:lnTo>
                    <a:pt x="3153156" y="25145"/>
                  </a:lnTo>
                  <a:lnTo>
                    <a:pt x="3153156" y="95249"/>
                  </a:lnTo>
                  <a:lnTo>
                    <a:pt x="3154680" y="11429"/>
                  </a:lnTo>
                  <a:lnTo>
                    <a:pt x="3154680" y="72389"/>
                  </a:lnTo>
                  <a:lnTo>
                    <a:pt x="3154680" y="107441"/>
                  </a:lnTo>
                  <a:lnTo>
                    <a:pt x="3154680" y="165353"/>
                  </a:lnTo>
                  <a:lnTo>
                    <a:pt x="3154680" y="278129"/>
                  </a:lnTo>
                  <a:lnTo>
                    <a:pt x="3156204" y="294893"/>
                  </a:lnTo>
                  <a:lnTo>
                    <a:pt x="3156204" y="319277"/>
                  </a:lnTo>
                  <a:lnTo>
                    <a:pt x="3156204" y="291845"/>
                  </a:lnTo>
                  <a:lnTo>
                    <a:pt x="3156204" y="354329"/>
                  </a:lnTo>
                  <a:lnTo>
                    <a:pt x="3157728" y="378713"/>
                  </a:lnTo>
                  <a:lnTo>
                    <a:pt x="3157728" y="252221"/>
                  </a:lnTo>
                  <a:lnTo>
                    <a:pt x="3157728" y="454913"/>
                  </a:lnTo>
                  <a:lnTo>
                    <a:pt x="3157728" y="418337"/>
                  </a:lnTo>
                  <a:lnTo>
                    <a:pt x="3159252" y="372617"/>
                  </a:lnTo>
                  <a:lnTo>
                    <a:pt x="3159252" y="354329"/>
                  </a:lnTo>
                  <a:lnTo>
                    <a:pt x="3159252" y="241553"/>
                  </a:lnTo>
                  <a:lnTo>
                    <a:pt x="3159252" y="310133"/>
                  </a:lnTo>
                  <a:lnTo>
                    <a:pt x="3160776" y="456437"/>
                  </a:lnTo>
                  <a:lnTo>
                    <a:pt x="3160776" y="595121"/>
                  </a:lnTo>
                  <a:lnTo>
                    <a:pt x="3160776" y="668273"/>
                  </a:lnTo>
                  <a:lnTo>
                    <a:pt x="3162300" y="668273"/>
                  </a:lnTo>
                  <a:lnTo>
                    <a:pt x="3162300" y="753617"/>
                  </a:lnTo>
                  <a:lnTo>
                    <a:pt x="3162300" y="770381"/>
                  </a:lnTo>
                  <a:lnTo>
                    <a:pt x="3162300" y="741425"/>
                  </a:lnTo>
                  <a:lnTo>
                    <a:pt x="3162300" y="765809"/>
                  </a:lnTo>
                  <a:lnTo>
                    <a:pt x="3163824" y="697229"/>
                  </a:lnTo>
                  <a:lnTo>
                    <a:pt x="3163824" y="561593"/>
                  </a:lnTo>
                  <a:lnTo>
                    <a:pt x="3163824" y="541781"/>
                  </a:lnTo>
                  <a:lnTo>
                    <a:pt x="3163824" y="517397"/>
                  </a:lnTo>
                  <a:lnTo>
                    <a:pt x="3163824" y="654557"/>
                  </a:lnTo>
                  <a:lnTo>
                    <a:pt x="3165347" y="720089"/>
                  </a:lnTo>
                  <a:lnTo>
                    <a:pt x="3165347" y="787145"/>
                  </a:lnTo>
                  <a:lnTo>
                    <a:pt x="3165347" y="791717"/>
                  </a:lnTo>
                  <a:lnTo>
                    <a:pt x="3165347" y="805433"/>
                  </a:lnTo>
                  <a:lnTo>
                    <a:pt x="3166872" y="828293"/>
                  </a:lnTo>
                  <a:lnTo>
                    <a:pt x="3166872" y="767333"/>
                  </a:lnTo>
                  <a:lnTo>
                    <a:pt x="3166872" y="613409"/>
                  </a:lnTo>
                  <a:lnTo>
                    <a:pt x="3168396" y="537209"/>
                  </a:lnTo>
                  <a:lnTo>
                    <a:pt x="3168396" y="552449"/>
                  </a:lnTo>
                  <a:lnTo>
                    <a:pt x="3168396" y="589025"/>
                  </a:lnTo>
                  <a:lnTo>
                    <a:pt x="3168396" y="543305"/>
                  </a:lnTo>
                  <a:lnTo>
                    <a:pt x="3169920" y="543305"/>
                  </a:lnTo>
                  <a:lnTo>
                    <a:pt x="3169920" y="489965"/>
                  </a:lnTo>
                  <a:lnTo>
                    <a:pt x="3169920" y="585977"/>
                  </a:lnTo>
                  <a:lnTo>
                    <a:pt x="3169920" y="570737"/>
                  </a:lnTo>
                  <a:lnTo>
                    <a:pt x="3171444" y="567689"/>
                  </a:lnTo>
                  <a:lnTo>
                    <a:pt x="3171444" y="561593"/>
                  </a:lnTo>
                  <a:lnTo>
                    <a:pt x="3171444" y="549401"/>
                  </a:lnTo>
                  <a:lnTo>
                    <a:pt x="3171444" y="521969"/>
                  </a:lnTo>
                  <a:lnTo>
                    <a:pt x="3171444" y="518921"/>
                  </a:lnTo>
                  <a:lnTo>
                    <a:pt x="3172968" y="547877"/>
                  </a:lnTo>
                  <a:lnTo>
                    <a:pt x="3172968" y="351281"/>
                  </a:lnTo>
                  <a:lnTo>
                    <a:pt x="3172968" y="329945"/>
                  </a:lnTo>
                  <a:lnTo>
                    <a:pt x="3174492" y="323849"/>
                  </a:lnTo>
                  <a:lnTo>
                    <a:pt x="3174492" y="243077"/>
                  </a:lnTo>
                  <a:lnTo>
                    <a:pt x="3174492" y="221741"/>
                  </a:lnTo>
                  <a:lnTo>
                    <a:pt x="3174492" y="214121"/>
                  </a:lnTo>
                  <a:lnTo>
                    <a:pt x="3176016" y="137921"/>
                  </a:lnTo>
                  <a:lnTo>
                    <a:pt x="3176016" y="177545"/>
                  </a:lnTo>
                  <a:lnTo>
                    <a:pt x="3176016" y="180593"/>
                  </a:lnTo>
                  <a:lnTo>
                    <a:pt x="3176016" y="113537"/>
                  </a:lnTo>
                  <a:lnTo>
                    <a:pt x="3177540" y="78485"/>
                  </a:lnTo>
                  <a:lnTo>
                    <a:pt x="3177540" y="41909"/>
                  </a:lnTo>
                  <a:lnTo>
                    <a:pt x="3177540" y="28193"/>
                  </a:lnTo>
                  <a:lnTo>
                    <a:pt x="3177540" y="761"/>
                  </a:lnTo>
                  <a:lnTo>
                    <a:pt x="3179064" y="761"/>
                  </a:lnTo>
                  <a:lnTo>
                    <a:pt x="3179064" y="12953"/>
                  </a:lnTo>
                  <a:lnTo>
                    <a:pt x="3180588" y="22097"/>
                  </a:lnTo>
                  <a:lnTo>
                    <a:pt x="3180588" y="34289"/>
                  </a:lnTo>
                  <a:lnTo>
                    <a:pt x="3180588" y="32765"/>
                  </a:lnTo>
                  <a:lnTo>
                    <a:pt x="3180588" y="3809"/>
                  </a:lnTo>
                  <a:lnTo>
                    <a:pt x="3182112" y="761"/>
                  </a:lnTo>
                  <a:lnTo>
                    <a:pt x="3182112" y="44957"/>
                  </a:lnTo>
                  <a:lnTo>
                    <a:pt x="3183636" y="130301"/>
                  </a:lnTo>
                  <a:lnTo>
                    <a:pt x="3183636" y="121157"/>
                  </a:lnTo>
                  <a:lnTo>
                    <a:pt x="3183636" y="69341"/>
                  </a:lnTo>
                  <a:lnTo>
                    <a:pt x="3183636" y="26669"/>
                  </a:lnTo>
                  <a:lnTo>
                    <a:pt x="3185160" y="6857"/>
                  </a:lnTo>
                  <a:lnTo>
                    <a:pt x="3185160" y="761"/>
                  </a:lnTo>
                  <a:lnTo>
                    <a:pt x="3185160" y="16001"/>
                  </a:lnTo>
                  <a:lnTo>
                    <a:pt x="3186684" y="761"/>
                  </a:lnTo>
                  <a:lnTo>
                    <a:pt x="3186684" y="16001"/>
                  </a:lnTo>
                  <a:lnTo>
                    <a:pt x="3186684" y="52577"/>
                  </a:lnTo>
                  <a:lnTo>
                    <a:pt x="3188208" y="52577"/>
                  </a:lnTo>
                  <a:lnTo>
                    <a:pt x="3188208" y="78485"/>
                  </a:lnTo>
                  <a:lnTo>
                    <a:pt x="3188208" y="171449"/>
                  </a:lnTo>
                  <a:lnTo>
                    <a:pt x="3188208" y="179069"/>
                  </a:lnTo>
                  <a:lnTo>
                    <a:pt x="3188208" y="188213"/>
                  </a:lnTo>
                  <a:lnTo>
                    <a:pt x="3189732" y="180593"/>
                  </a:lnTo>
                  <a:lnTo>
                    <a:pt x="3189732" y="116585"/>
                  </a:lnTo>
                  <a:lnTo>
                    <a:pt x="3189732" y="166877"/>
                  </a:lnTo>
                  <a:lnTo>
                    <a:pt x="3189732" y="244601"/>
                  </a:lnTo>
                  <a:lnTo>
                    <a:pt x="3189732" y="253745"/>
                  </a:lnTo>
                  <a:lnTo>
                    <a:pt x="3191256" y="186689"/>
                  </a:lnTo>
                  <a:lnTo>
                    <a:pt x="3191256" y="244601"/>
                  </a:lnTo>
                  <a:lnTo>
                    <a:pt x="3191256" y="281177"/>
                  </a:lnTo>
                  <a:lnTo>
                    <a:pt x="3191256" y="270509"/>
                  </a:lnTo>
                  <a:lnTo>
                    <a:pt x="3192780" y="300989"/>
                  </a:lnTo>
                  <a:lnTo>
                    <a:pt x="3192780" y="293369"/>
                  </a:lnTo>
                  <a:lnTo>
                    <a:pt x="3192780" y="183641"/>
                  </a:lnTo>
                  <a:lnTo>
                    <a:pt x="3192780" y="142493"/>
                  </a:lnTo>
                  <a:lnTo>
                    <a:pt x="3194304" y="121157"/>
                  </a:lnTo>
                  <a:lnTo>
                    <a:pt x="3194304" y="204977"/>
                  </a:lnTo>
                  <a:lnTo>
                    <a:pt x="3195828" y="107441"/>
                  </a:lnTo>
                  <a:lnTo>
                    <a:pt x="3195828" y="162305"/>
                  </a:lnTo>
                  <a:lnTo>
                    <a:pt x="3195828" y="230885"/>
                  </a:lnTo>
                  <a:lnTo>
                    <a:pt x="3195828" y="203453"/>
                  </a:lnTo>
                  <a:lnTo>
                    <a:pt x="3197352" y="212597"/>
                  </a:lnTo>
                  <a:lnTo>
                    <a:pt x="3197352" y="229361"/>
                  </a:lnTo>
                  <a:lnTo>
                    <a:pt x="3197352" y="299465"/>
                  </a:lnTo>
                  <a:lnTo>
                    <a:pt x="3197352" y="310133"/>
                  </a:lnTo>
                  <a:lnTo>
                    <a:pt x="3197352" y="314705"/>
                  </a:lnTo>
                  <a:lnTo>
                    <a:pt x="3198876" y="258317"/>
                  </a:lnTo>
                  <a:lnTo>
                    <a:pt x="3198876" y="273557"/>
                  </a:lnTo>
                  <a:lnTo>
                    <a:pt x="3198876" y="319277"/>
                  </a:lnTo>
                  <a:lnTo>
                    <a:pt x="3198876" y="243077"/>
                  </a:lnTo>
                  <a:lnTo>
                    <a:pt x="3198876" y="259841"/>
                  </a:lnTo>
                  <a:lnTo>
                    <a:pt x="3200400" y="302513"/>
                  </a:lnTo>
                  <a:lnTo>
                    <a:pt x="3200400" y="326897"/>
                  </a:lnTo>
                  <a:lnTo>
                    <a:pt x="3200400" y="296417"/>
                  </a:lnTo>
                  <a:lnTo>
                    <a:pt x="3201924" y="279653"/>
                  </a:lnTo>
                  <a:lnTo>
                    <a:pt x="3201924" y="302513"/>
                  </a:lnTo>
                  <a:lnTo>
                    <a:pt x="3201924" y="325373"/>
                  </a:lnTo>
                  <a:lnTo>
                    <a:pt x="3203447" y="112013"/>
                  </a:lnTo>
                  <a:lnTo>
                    <a:pt x="3203447" y="130301"/>
                  </a:lnTo>
                  <a:lnTo>
                    <a:pt x="3203447" y="144017"/>
                  </a:lnTo>
                  <a:lnTo>
                    <a:pt x="3203447" y="148589"/>
                  </a:lnTo>
                  <a:lnTo>
                    <a:pt x="3204972" y="128777"/>
                  </a:lnTo>
                  <a:lnTo>
                    <a:pt x="3204972" y="163829"/>
                  </a:lnTo>
                  <a:lnTo>
                    <a:pt x="3204972" y="130301"/>
                  </a:lnTo>
                  <a:lnTo>
                    <a:pt x="3206496" y="110489"/>
                  </a:lnTo>
                  <a:lnTo>
                    <a:pt x="3206496" y="92201"/>
                  </a:lnTo>
                  <a:lnTo>
                    <a:pt x="3206496" y="72389"/>
                  </a:lnTo>
                  <a:lnTo>
                    <a:pt x="3206496" y="98297"/>
                  </a:lnTo>
                  <a:lnTo>
                    <a:pt x="3206496" y="157733"/>
                  </a:lnTo>
                  <a:lnTo>
                    <a:pt x="3208020" y="156209"/>
                  </a:lnTo>
                  <a:lnTo>
                    <a:pt x="3208020" y="130301"/>
                  </a:lnTo>
                  <a:lnTo>
                    <a:pt x="3208020" y="87629"/>
                  </a:lnTo>
                  <a:lnTo>
                    <a:pt x="3208020" y="112013"/>
                  </a:lnTo>
                  <a:lnTo>
                    <a:pt x="3209544" y="112013"/>
                  </a:lnTo>
                  <a:lnTo>
                    <a:pt x="3209544" y="44957"/>
                  </a:lnTo>
                  <a:lnTo>
                    <a:pt x="3209544" y="761"/>
                  </a:lnTo>
                  <a:lnTo>
                    <a:pt x="3211068" y="23621"/>
                  </a:lnTo>
                  <a:lnTo>
                    <a:pt x="3211068" y="73913"/>
                  </a:lnTo>
                  <a:lnTo>
                    <a:pt x="3211068" y="19049"/>
                  </a:lnTo>
                  <a:lnTo>
                    <a:pt x="3211068" y="48005"/>
                  </a:lnTo>
                  <a:lnTo>
                    <a:pt x="3212592" y="73913"/>
                  </a:lnTo>
                  <a:lnTo>
                    <a:pt x="3212592" y="48005"/>
                  </a:lnTo>
                  <a:lnTo>
                    <a:pt x="3212592" y="61721"/>
                  </a:lnTo>
                  <a:lnTo>
                    <a:pt x="3212592" y="9905"/>
                  </a:lnTo>
                  <a:lnTo>
                    <a:pt x="3214116" y="43433"/>
                  </a:lnTo>
                  <a:lnTo>
                    <a:pt x="3214116" y="64769"/>
                  </a:lnTo>
                  <a:lnTo>
                    <a:pt x="3214116" y="38861"/>
                  </a:lnTo>
                  <a:lnTo>
                    <a:pt x="3214116" y="60197"/>
                  </a:lnTo>
                  <a:lnTo>
                    <a:pt x="3215640" y="38861"/>
                  </a:lnTo>
                  <a:lnTo>
                    <a:pt x="3215640" y="19049"/>
                  </a:lnTo>
                  <a:lnTo>
                    <a:pt x="3215640" y="761"/>
                  </a:lnTo>
                  <a:lnTo>
                    <a:pt x="3215640" y="37337"/>
                  </a:lnTo>
                  <a:lnTo>
                    <a:pt x="3215640" y="22097"/>
                  </a:lnTo>
                  <a:lnTo>
                    <a:pt x="3217164" y="761"/>
                  </a:lnTo>
                  <a:lnTo>
                    <a:pt x="3217164" y="6857"/>
                  </a:lnTo>
                  <a:lnTo>
                    <a:pt x="3218688" y="761"/>
                  </a:lnTo>
                  <a:lnTo>
                    <a:pt x="3218688" y="35813"/>
                  </a:lnTo>
                  <a:lnTo>
                    <a:pt x="3218688" y="12953"/>
                  </a:lnTo>
                  <a:lnTo>
                    <a:pt x="3218688" y="761"/>
                  </a:lnTo>
                  <a:lnTo>
                    <a:pt x="3220212" y="66293"/>
                  </a:lnTo>
                  <a:lnTo>
                    <a:pt x="3220212" y="99821"/>
                  </a:lnTo>
                  <a:lnTo>
                    <a:pt x="3221736" y="125729"/>
                  </a:lnTo>
                  <a:lnTo>
                    <a:pt x="3221736" y="221741"/>
                  </a:lnTo>
                  <a:lnTo>
                    <a:pt x="3221736" y="218693"/>
                  </a:lnTo>
                  <a:lnTo>
                    <a:pt x="3221736" y="64769"/>
                  </a:lnTo>
                  <a:lnTo>
                    <a:pt x="3223260" y="177545"/>
                  </a:lnTo>
                  <a:lnTo>
                    <a:pt x="3223260" y="122681"/>
                  </a:lnTo>
                  <a:lnTo>
                    <a:pt x="3223260" y="67817"/>
                  </a:lnTo>
                  <a:lnTo>
                    <a:pt x="3223260" y="153161"/>
                  </a:lnTo>
                  <a:lnTo>
                    <a:pt x="3223260" y="273557"/>
                  </a:lnTo>
                  <a:lnTo>
                    <a:pt x="3224784" y="313181"/>
                  </a:lnTo>
                  <a:lnTo>
                    <a:pt x="3224784" y="270509"/>
                  </a:lnTo>
                  <a:lnTo>
                    <a:pt x="3224784" y="310133"/>
                  </a:lnTo>
                  <a:lnTo>
                    <a:pt x="3224784" y="261365"/>
                  </a:lnTo>
                  <a:lnTo>
                    <a:pt x="3224784" y="204977"/>
                  </a:lnTo>
                  <a:lnTo>
                    <a:pt x="3226308" y="147065"/>
                  </a:lnTo>
                  <a:lnTo>
                    <a:pt x="3226308" y="112013"/>
                  </a:lnTo>
                  <a:lnTo>
                    <a:pt x="3226308" y="70865"/>
                  </a:lnTo>
                  <a:lnTo>
                    <a:pt x="3227832" y="194309"/>
                  </a:lnTo>
                  <a:lnTo>
                    <a:pt x="3227832" y="147065"/>
                  </a:lnTo>
                  <a:lnTo>
                    <a:pt x="3227832" y="81533"/>
                  </a:lnTo>
                  <a:lnTo>
                    <a:pt x="3227832" y="58673"/>
                  </a:lnTo>
                  <a:lnTo>
                    <a:pt x="3229356" y="80009"/>
                  </a:lnTo>
                  <a:lnTo>
                    <a:pt x="3229356" y="761"/>
                  </a:lnTo>
                  <a:lnTo>
                    <a:pt x="3230880" y="5333"/>
                  </a:lnTo>
                  <a:lnTo>
                    <a:pt x="3230880" y="761"/>
                  </a:lnTo>
                  <a:lnTo>
                    <a:pt x="3232404" y="761"/>
                  </a:lnTo>
                  <a:lnTo>
                    <a:pt x="3232404" y="61721"/>
                  </a:lnTo>
                  <a:lnTo>
                    <a:pt x="3232404" y="761"/>
                  </a:lnTo>
                  <a:lnTo>
                    <a:pt x="3233928" y="5333"/>
                  </a:lnTo>
                  <a:lnTo>
                    <a:pt x="3233928" y="60197"/>
                  </a:lnTo>
                  <a:lnTo>
                    <a:pt x="3233928" y="139445"/>
                  </a:lnTo>
                  <a:lnTo>
                    <a:pt x="3233928" y="101345"/>
                  </a:lnTo>
                  <a:lnTo>
                    <a:pt x="3235452" y="131825"/>
                  </a:lnTo>
                  <a:lnTo>
                    <a:pt x="3235452" y="73913"/>
                  </a:lnTo>
                  <a:lnTo>
                    <a:pt x="3235452" y="761"/>
                  </a:lnTo>
                  <a:lnTo>
                    <a:pt x="3235452" y="34289"/>
                  </a:lnTo>
                  <a:lnTo>
                    <a:pt x="3236976" y="118109"/>
                  </a:lnTo>
                  <a:lnTo>
                    <a:pt x="3236976" y="86105"/>
                  </a:lnTo>
                  <a:lnTo>
                    <a:pt x="3236976" y="99821"/>
                  </a:lnTo>
                  <a:lnTo>
                    <a:pt x="3236976" y="78485"/>
                  </a:lnTo>
                  <a:lnTo>
                    <a:pt x="3238500" y="69341"/>
                  </a:lnTo>
                  <a:lnTo>
                    <a:pt x="3238500" y="38861"/>
                  </a:lnTo>
                  <a:lnTo>
                    <a:pt x="3238500" y="761"/>
                  </a:lnTo>
                  <a:lnTo>
                    <a:pt x="3238500" y="61721"/>
                  </a:lnTo>
                  <a:lnTo>
                    <a:pt x="3240024" y="75437"/>
                  </a:lnTo>
                  <a:lnTo>
                    <a:pt x="3240024" y="115061"/>
                  </a:lnTo>
                  <a:lnTo>
                    <a:pt x="3240024" y="96773"/>
                  </a:lnTo>
                  <a:lnTo>
                    <a:pt x="3240024" y="151637"/>
                  </a:lnTo>
                  <a:lnTo>
                    <a:pt x="3241547" y="80009"/>
                  </a:lnTo>
                  <a:lnTo>
                    <a:pt x="3241547" y="38861"/>
                  </a:lnTo>
                  <a:lnTo>
                    <a:pt x="3241547" y="46481"/>
                  </a:lnTo>
                  <a:lnTo>
                    <a:pt x="3241547" y="761"/>
                  </a:lnTo>
                  <a:lnTo>
                    <a:pt x="3243072" y="761"/>
                  </a:lnTo>
                  <a:lnTo>
                    <a:pt x="3243072" y="31241"/>
                  </a:lnTo>
                  <a:lnTo>
                    <a:pt x="3243072" y="5333"/>
                  </a:lnTo>
                  <a:lnTo>
                    <a:pt x="3243072" y="761"/>
                  </a:lnTo>
                  <a:lnTo>
                    <a:pt x="3244596" y="66293"/>
                  </a:lnTo>
                  <a:lnTo>
                    <a:pt x="3244596" y="14477"/>
                  </a:lnTo>
                  <a:lnTo>
                    <a:pt x="3244596" y="761"/>
                  </a:lnTo>
                  <a:lnTo>
                    <a:pt x="3246120" y="9905"/>
                  </a:lnTo>
                  <a:lnTo>
                    <a:pt x="3246120" y="761"/>
                  </a:lnTo>
                  <a:lnTo>
                    <a:pt x="3247644" y="761"/>
                  </a:lnTo>
                  <a:lnTo>
                    <a:pt x="3247644" y="19049"/>
                  </a:lnTo>
                  <a:lnTo>
                    <a:pt x="3247644" y="70865"/>
                  </a:lnTo>
                  <a:lnTo>
                    <a:pt x="3249168" y="70865"/>
                  </a:lnTo>
                  <a:lnTo>
                    <a:pt x="3249168" y="66293"/>
                  </a:lnTo>
                  <a:lnTo>
                    <a:pt x="3249168" y="61721"/>
                  </a:lnTo>
                  <a:lnTo>
                    <a:pt x="3249168" y="761"/>
                  </a:lnTo>
                  <a:lnTo>
                    <a:pt x="3250692" y="26669"/>
                  </a:lnTo>
                  <a:lnTo>
                    <a:pt x="3250692" y="41909"/>
                  </a:lnTo>
                  <a:lnTo>
                    <a:pt x="3250692" y="40385"/>
                  </a:lnTo>
                  <a:lnTo>
                    <a:pt x="3250692" y="761"/>
                  </a:lnTo>
                  <a:lnTo>
                    <a:pt x="3250692" y="43433"/>
                  </a:lnTo>
                  <a:lnTo>
                    <a:pt x="3252216" y="43433"/>
                  </a:lnTo>
                  <a:lnTo>
                    <a:pt x="3252216" y="20573"/>
                  </a:lnTo>
                  <a:lnTo>
                    <a:pt x="3252216" y="761"/>
                  </a:lnTo>
                  <a:lnTo>
                    <a:pt x="3253740" y="761"/>
                  </a:lnTo>
                  <a:lnTo>
                    <a:pt x="3255264" y="6857"/>
                  </a:lnTo>
                  <a:lnTo>
                    <a:pt x="3255264" y="761"/>
                  </a:lnTo>
                  <a:lnTo>
                    <a:pt x="3255264" y="19049"/>
                  </a:lnTo>
                  <a:lnTo>
                    <a:pt x="3255264" y="11429"/>
                  </a:lnTo>
                  <a:lnTo>
                    <a:pt x="3256788" y="20573"/>
                  </a:lnTo>
                  <a:lnTo>
                    <a:pt x="3256788" y="761"/>
                  </a:lnTo>
                  <a:lnTo>
                    <a:pt x="3256788" y="37337"/>
                  </a:lnTo>
                  <a:lnTo>
                    <a:pt x="3256788" y="110489"/>
                  </a:lnTo>
                  <a:lnTo>
                    <a:pt x="3258312" y="110489"/>
                  </a:lnTo>
                  <a:lnTo>
                    <a:pt x="3258312" y="48005"/>
                  </a:lnTo>
                  <a:lnTo>
                    <a:pt x="3258312" y="96773"/>
                  </a:lnTo>
                  <a:lnTo>
                    <a:pt x="3258312" y="122681"/>
                  </a:lnTo>
                  <a:lnTo>
                    <a:pt x="3258312" y="96773"/>
                  </a:lnTo>
                  <a:lnTo>
                    <a:pt x="3259836" y="83057"/>
                  </a:lnTo>
                  <a:lnTo>
                    <a:pt x="3259836" y="40385"/>
                  </a:lnTo>
                  <a:lnTo>
                    <a:pt x="3259836" y="80009"/>
                  </a:lnTo>
                  <a:lnTo>
                    <a:pt x="3259836" y="73913"/>
                  </a:lnTo>
                  <a:lnTo>
                    <a:pt x="3261359" y="98297"/>
                  </a:lnTo>
                  <a:lnTo>
                    <a:pt x="3261359" y="133349"/>
                  </a:lnTo>
                  <a:lnTo>
                    <a:pt x="3261359" y="73913"/>
                  </a:lnTo>
                  <a:lnTo>
                    <a:pt x="3261359" y="38861"/>
                  </a:lnTo>
                  <a:lnTo>
                    <a:pt x="3262883" y="86105"/>
                  </a:lnTo>
                  <a:lnTo>
                    <a:pt x="3262883" y="14477"/>
                  </a:lnTo>
                  <a:lnTo>
                    <a:pt x="3262883" y="29717"/>
                  </a:lnTo>
                  <a:lnTo>
                    <a:pt x="3262883" y="63245"/>
                  </a:lnTo>
                  <a:lnTo>
                    <a:pt x="3264407" y="92201"/>
                  </a:lnTo>
                  <a:lnTo>
                    <a:pt x="3264407" y="67817"/>
                  </a:lnTo>
                  <a:lnTo>
                    <a:pt x="3264407" y="43433"/>
                  </a:lnTo>
                  <a:lnTo>
                    <a:pt x="3264407" y="28193"/>
                  </a:lnTo>
                  <a:lnTo>
                    <a:pt x="3265931" y="17525"/>
                  </a:lnTo>
                  <a:lnTo>
                    <a:pt x="3265931" y="761"/>
                  </a:lnTo>
                  <a:lnTo>
                    <a:pt x="3267455" y="761"/>
                  </a:lnTo>
                  <a:lnTo>
                    <a:pt x="3267455" y="22097"/>
                  </a:lnTo>
                  <a:lnTo>
                    <a:pt x="3267455" y="9905"/>
                  </a:lnTo>
                  <a:lnTo>
                    <a:pt x="3267455" y="12953"/>
                  </a:lnTo>
                  <a:lnTo>
                    <a:pt x="3268979" y="3809"/>
                  </a:lnTo>
                  <a:lnTo>
                    <a:pt x="3268979" y="761"/>
                  </a:lnTo>
                  <a:lnTo>
                    <a:pt x="3270504" y="761"/>
                  </a:lnTo>
                  <a:lnTo>
                    <a:pt x="3270504" y="37337"/>
                  </a:lnTo>
                  <a:lnTo>
                    <a:pt x="3270504" y="60197"/>
                  </a:lnTo>
                  <a:lnTo>
                    <a:pt x="3272028" y="87629"/>
                  </a:lnTo>
                  <a:lnTo>
                    <a:pt x="3272028" y="140969"/>
                  </a:lnTo>
                  <a:lnTo>
                    <a:pt x="3272028" y="101345"/>
                  </a:lnTo>
                  <a:lnTo>
                    <a:pt x="3272028" y="61721"/>
                  </a:lnTo>
                  <a:lnTo>
                    <a:pt x="3273552" y="72389"/>
                  </a:lnTo>
                  <a:lnTo>
                    <a:pt x="3273552" y="99821"/>
                  </a:lnTo>
                  <a:lnTo>
                    <a:pt x="3273552" y="118109"/>
                  </a:lnTo>
                  <a:lnTo>
                    <a:pt x="3275076" y="121157"/>
                  </a:lnTo>
                  <a:lnTo>
                    <a:pt x="3275076" y="151637"/>
                  </a:lnTo>
                  <a:lnTo>
                    <a:pt x="3275076" y="140969"/>
                  </a:lnTo>
                  <a:lnTo>
                    <a:pt x="3275076" y="66293"/>
                  </a:lnTo>
                  <a:lnTo>
                    <a:pt x="3275076" y="98297"/>
                  </a:lnTo>
                  <a:lnTo>
                    <a:pt x="3276600" y="171449"/>
                  </a:lnTo>
                  <a:lnTo>
                    <a:pt x="3276600" y="208025"/>
                  </a:lnTo>
                  <a:lnTo>
                    <a:pt x="3276600" y="211073"/>
                  </a:lnTo>
                  <a:lnTo>
                    <a:pt x="3276600" y="252221"/>
                  </a:lnTo>
                  <a:lnTo>
                    <a:pt x="3278124" y="273557"/>
                  </a:lnTo>
                  <a:lnTo>
                    <a:pt x="3278124" y="250697"/>
                  </a:lnTo>
                  <a:lnTo>
                    <a:pt x="3278124" y="227837"/>
                  </a:lnTo>
                  <a:lnTo>
                    <a:pt x="3278124" y="255269"/>
                  </a:lnTo>
                  <a:lnTo>
                    <a:pt x="3279647" y="255269"/>
                  </a:lnTo>
                  <a:lnTo>
                    <a:pt x="3279647" y="233933"/>
                  </a:lnTo>
                  <a:lnTo>
                    <a:pt x="3279647" y="162305"/>
                  </a:lnTo>
                  <a:lnTo>
                    <a:pt x="3279647" y="177545"/>
                  </a:lnTo>
                  <a:lnTo>
                    <a:pt x="3281171" y="185165"/>
                  </a:lnTo>
                  <a:lnTo>
                    <a:pt x="3281171" y="171449"/>
                  </a:lnTo>
                  <a:lnTo>
                    <a:pt x="3281171" y="163829"/>
                  </a:lnTo>
                  <a:lnTo>
                    <a:pt x="3282695" y="99821"/>
                  </a:lnTo>
                  <a:lnTo>
                    <a:pt x="3282695" y="136397"/>
                  </a:lnTo>
                  <a:lnTo>
                    <a:pt x="3282695" y="93725"/>
                  </a:lnTo>
                  <a:lnTo>
                    <a:pt x="3282695" y="58673"/>
                  </a:lnTo>
                  <a:lnTo>
                    <a:pt x="3284219" y="58673"/>
                  </a:lnTo>
                  <a:lnTo>
                    <a:pt x="3284219" y="76961"/>
                  </a:lnTo>
                  <a:lnTo>
                    <a:pt x="3284219" y="49529"/>
                  </a:lnTo>
                  <a:lnTo>
                    <a:pt x="3284219" y="14477"/>
                  </a:lnTo>
                  <a:lnTo>
                    <a:pt x="3284219" y="19049"/>
                  </a:lnTo>
                  <a:lnTo>
                    <a:pt x="3285743" y="37337"/>
                  </a:lnTo>
                  <a:lnTo>
                    <a:pt x="3285743" y="40385"/>
                  </a:lnTo>
                  <a:lnTo>
                    <a:pt x="3285743" y="48005"/>
                  </a:lnTo>
                  <a:lnTo>
                    <a:pt x="3285743" y="49529"/>
                  </a:lnTo>
                  <a:lnTo>
                    <a:pt x="3285743" y="9905"/>
                  </a:lnTo>
                  <a:lnTo>
                    <a:pt x="3287267" y="35813"/>
                  </a:lnTo>
                  <a:lnTo>
                    <a:pt x="3287267" y="17525"/>
                  </a:lnTo>
                  <a:lnTo>
                    <a:pt x="3287267" y="48005"/>
                  </a:lnTo>
                  <a:lnTo>
                    <a:pt x="3288791" y="761"/>
                  </a:lnTo>
                  <a:lnTo>
                    <a:pt x="3288791" y="26669"/>
                  </a:lnTo>
                  <a:lnTo>
                    <a:pt x="3288791" y="57149"/>
                  </a:lnTo>
                  <a:lnTo>
                    <a:pt x="3290316" y="96773"/>
                  </a:lnTo>
                  <a:lnTo>
                    <a:pt x="3290316" y="110489"/>
                  </a:lnTo>
                  <a:lnTo>
                    <a:pt x="3290316" y="84581"/>
                  </a:lnTo>
                  <a:lnTo>
                    <a:pt x="3291840" y="60197"/>
                  </a:lnTo>
                  <a:lnTo>
                    <a:pt x="3291840" y="104393"/>
                  </a:lnTo>
                  <a:lnTo>
                    <a:pt x="3291840" y="134873"/>
                  </a:lnTo>
                  <a:lnTo>
                    <a:pt x="3291840" y="128777"/>
                  </a:lnTo>
                  <a:lnTo>
                    <a:pt x="3293364" y="115061"/>
                  </a:lnTo>
                  <a:lnTo>
                    <a:pt x="3293364" y="51053"/>
                  </a:lnTo>
                  <a:lnTo>
                    <a:pt x="3293364" y="55625"/>
                  </a:lnTo>
                  <a:lnTo>
                    <a:pt x="3293364" y="26669"/>
                  </a:lnTo>
                  <a:lnTo>
                    <a:pt x="3293364" y="761"/>
                  </a:lnTo>
                  <a:lnTo>
                    <a:pt x="3294888" y="2285"/>
                  </a:lnTo>
                  <a:lnTo>
                    <a:pt x="3294888" y="761"/>
                  </a:lnTo>
                  <a:lnTo>
                    <a:pt x="3296412" y="35813"/>
                  </a:lnTo>
                  <a:lnTo>
                    <a:pt x="3296412" y="37337"/>
                  </a:lnTo>
                  <a:lnTo>
                    <a:pt x="3296412" y="19049"/>
                  </a:lnTo>
                  <a:lnTo>
                    <a:pt x="3296412" y="25145"/>
                  </a:lnTo>
                  <a:lnTo>
                    <a:pt x="3297936" y="20573"/>
                  </a:lnTo>
                  <a:lnTo>
                    <a:pt x="3297936" y="14477"/>
                  </a:lnTo>
                  <a:lnTo>
                    <a:pt x="3297936" y="3809"/>
                  </a:lnTo>
                  <a:lnTo>
                    <a:pt x="3297936" y="761"/>
                  </a:lnTo>
                  <a:lnTo>
                    <a:pt x="3299459" y="761"/>
                  </a:lnTo>
                  <a:lnTo>
                    <a:pt x="3299459" y="16001"/>
                  </a:lnTo>
                  <a:lnTo>
                    <a:pt x="3299459" y="23621"/>
                  </a:lnTo>
                  <a:lnTo>
                    <a:pt x="3299459" y="12953"/>
                  </a:lnTo>
                  <a:lnTo>
                    <a:pt x="3300983" y="9905"/>
                  </a:lnTo>
                  <a:lnTo>
                    <a:pt x="3300983" y="93725"/>
                  </a:lnTo>
                  <a:lnTo>
                    <a:pt x="3300983" y="130301"/>
                  </a:lnTo>
                  <a:lnTo>
                    <a:pt x="3300983" y="99821"/>
                  </a:lnTo>
                  <a:lnTo>
                    <a:pt x="3302507" y="95249"/>
                  </a:lnTo>
                  <a:lnTo>
                    <a:pt x="3302507" y="102869"/>
                  </a:lnTo>
                  <a:lnTo>
                    <a:pt x="3302507" y="81533"/>
                  </a:lnTo>
                  <a:lnTo>
                    <a:pt x="3302507" y="104393"/>
                  </a:lnTo>
                  <a:lnTo>
                    <a:pt x="3302507" y="162305"/>
                  </a:lnTo>
                  <a:lnTo>
                    <a:pt x="3304031" y="192785"/>
                  </a:lnTo>
                  <a:lnTo>
                    <a:pt x="3304031" y="169925"/>
                  </a:lnTo>
                  <a:lnTo>
                    <a:pt x="3304031" y="93725"/>
                  </a:lnTo>
                  <a:lnTo>
                    <a:pt x="3304031" y="107441"/>
                  </a:lnTo>
                  <a:lnTo>
                    <a:pt x="3305555" y="96773"/>
                  </a:lnTo>
                  <a:lnTo>
                    <a:pt x="3305555" y="48005"/>
                  </a:lnTo>
                  <a:lnTo>
                    <a:pt x="3305555" y="25145"/>
                  </a:lnTo>
                  <a:lnTo>
                    <a:pt x="3305555" y="51053"/>
                  </a:lnTo>
                  <a:lnTo>
                    <a:pt x="3307079" y="34289"/>
                  </a:lnTo>
                  <a:lnTo>
                    <a:pt x="3307079" y="761"/>
                  </a:lnTo>
                  <a:lnTo>
                    <a:pt x="3307079" y="28193"/>
                  </a:lnTo>
                  <a:lnTo>
                    <a:pt x="3308604" y="26669"/>
                  </a:lnTo>
                  <a:lnTo>
                    <a:pt x="3308604" y="761"/>
                  </a:lnTo>
                  <a:lnTo>
                    <a:pt x="3308604" y="25145"/>
                  </a:lnTo>
                  <a:lnTo>
                    <a:pt x="3308604" y="49529"/>
                  </a:lnTo>
                  <a:lnTo>
                    <a:pt x="3310128" y="41909"/>
                  </a:lnTo>
                  <a:lnTo>
                    <a:pt x="3310128" y="761"/>
                  </a:lnTo>
                  <a:lnTo>
                    <a:pt x="3310128" y="52577"/>
                  </a:lnTo>
                  <a:lnTo>
                    <a:pt x="3310128" y="12953"/>
                  </a:lnTo>
                  <a:lnTo>
                    <a:pt x="3310128" y="761"/>
                  </a:lnTo>
                  <a:lnTo>
                    <a:pt x="3311652" y="31241"/>
                  </a:lnTo>
                  <a:lnTo>
                    <a:pt x="3311652" y="761"/>
                  </a:lnTo>
                  <a:lnTo>
                    <a:pt x="3311652" y="57149"/>
                  </a:lnTo>
                  <a:lnTo>
                    <a:pt x="3313176" y="92201"/>
                  </a:lnTo>
                  <a:lnTo>
                    <a:pt x="3313176" y="96773"/>
                  </a:lnTo>
                  <a:lnTo>
                    <a:pt x="3313176" y="99821"/>
                  </a:lnTo>
                  <a:lnTo>
                    <a:pt x="3314700" y="83057"/>
                  </a:lnTo>
                  <a:lnTo>
                    <a:pt x="3314700" y="8381"/>
                  </a:lnTo>
                  <a:lnTo>
                    <a:pt x="3314700" y="20573"/>
                  </a:lnTo>
                  <a:lnTo>
                    <a:pt x="3314700" y="761"/>
                  </a:lnTo>
                  <a:lnTo>
                    <a:pt x="3316224" y="8381"/>
                  </a:lnTo>
                  <a:lnTo>
                    <a:pt x="3316224" y="761"/>
                  </a:lnTo>
                  <a:lnTo>
                    <a:pt x="3316224" y="29717"/>
                  </a:lnTo>
                  <a:lnTo>
                    <a:pt x="3317747" y="12953"/>
                  </a:lnTo>
                  <a:lnTo>
                    <a:pt x="3317747" y="44957"/>
                  </a:lnTo>
                  <a:lnTo>
                    <a:pt x="3317747" y="107441"/>
                  </a:lnTo>
                  <a:lnTo>
                    <a:pt x="3317747" y="76961"/>
                  </a:lnTo>
                  <a:lnTo>
                    <a:pt x="3319271" y="76961"/>
                  </a:lnTo>
                  <a:lnTo>
                    <a:pt x="3319271" y="70865"/>
                  </a:lnTo>
                  <a:lnTo>
                    <a:pt x="3319271" y="89153"/>
                  </a:lnTo>
                  <a:lnTo>
                    <a:pt x="3319271" y="101345"/>
                  </a:lnTo>
                  <a:lnTo>
                    <a:pt x="3319271" y="761"/>
                  </a:lnTo>
                  <a:lnTo>
                    <a:pt x="3320795" y="761"/>
                  </a:lnTo>
                  <a:lnTo>
                    <a:pt x="3320795" y="8381"/>
                  </a:lnTo>
                  <a:lnTo>
                    <a:pt x="3320795" y="90677"/>
                  </a:lnTo>
                  <a:lnTo>
                    <a:pt x="3322319" y="22097"/>
                  </a:lnTo>
                  <a:lnTo>
                    <a:pt x="3322319" y="43433"/>
                  </a:lnTo>
                  <a:lnTo>
                    <a:pt x="3322319" y="58673"/>
                  </a:lnTo>
                  <a:lnTo>
                    <a:pt x="3322319" y="38861"/>
                  </a:lnTo>
                  <a:lnTo>
                    <a:pt x="3323843" y="761"/>
                  </a:lnTo>
                  <a:lnTo>
                    <a:pt x="3323843" y="11429"/>
                  </a:lnTo>
                  <a:lnTo>
                    <a:pt x="3323843" y="0"/>
                  </a:lnTo>
                </a:path>
                <a:path w="4602480" h="2997200">
                  <a:moveTo>
                    <a:pt x="3323843" y="0"/>
                  </a:moveTo>
                  <a:lnTo>
                    <a:pt x="3323843" y="761"/>
                  </a:lnTo>
                  <a:lnTo>
                    <a:pt x="3325367" y="761"/>
                  </a:lnTo>
                  <a:lnTo>
                    <a:pt x="3325367" y="16001"/>
                  </a:lnTo>
                  <a:lnTo>
                    <a:pt x="3325367" y="2285"/>
                  </a:lnTo>
                  <a:lnTo>
                    <a:pt x="3325367" y="761"/>
                  </a:lnTo>
                  <a:lnTo>
                    <a:pt x="3326891" y="761"/>
                  </a:lnTo>
                  <a:lnTo>
                    <a:pt x="3326891" y="23621"/>
                  </a:lnTo>
                  <a:lnTo>
                    <a:pt x="3328416" y="23621"/>
                  </a:lnTo>
                  <a:lnTo>
                    <a:pt x="3328416" y="761"/>
                  </a:lnTo>
                  <a:lnTo>
                    <a:pt x="3328416" y="22097"/>
                  </a:lnTo>
                  <a:lnTo>
                    <a:pt x="3328416" y="31241"/>
                  </a:lnTo>
                  <a:lnTo>
                    <a:pt x="3328416" y="43433"/>
                  </a:lnTo>
                  <a:lnTo>
                    <a:pt x="3329940" y="31241"/>
                  </a:lnTo>
                  <a:lnTo>
                    <a:pt x="3329940" y="55625"/>
                  </a:lnTo>
                  <a:lnTo>
                    <a:pt x="3329940" y="8381"/>
                  </a:lnTo>
                  <a:lnTo>
                    <a:pt x="3329940" y="761"/>
                  </a:lnTo>
                  <a:lnTo>
                    <a:pt x="3331464" y="761"/>
                  </a:lnTo>
                  <a:lnTo>
                    <a:pt x="3331464" y="14477"/>
                  </a:lnTo>
                  <a:lnTo>
                    <a:pt x="3331464" y="761"/>
                  </a:lnTo>
                  <a:lnTo>
                    <a:pt x="3332988" y="14477"/>
                  </a:lnTo>
                  <a:lnTo>
                    <a:pt x="3332988" y="37337"/>
                  </a:lnTo>
                  <a:lnTo>
                    <a:pt x="3332988" y="25145"/>
                  </a:lnTo>
                  <a:lnTo>
                    <a:pt x="3332988" y="40385"/>
                  </a:lnTo>
                  <a:lnTo>
                    <a:pt x="3334512" y="9905"/>
                  </a:lnTo>
                  <a:lnTo>
                    <a:pt x="3334512" y="2285"/>
                  </a:lnTo>
                  <a:lnTo>
                    <a:pt x="3334512" y="761"/>
                  </a:lnTo>
                  <a:lnTo>
                    <a:pt x="3336036" y="31241"/>
                  </a:lnTo>
                  <a:lnTo>
                    <a:pt x="3336036" y="761"/>
                  </a:lnTo>
                  <a:lnTo>
                    <a:pt x="3336036" y="23621"/>
                  </a:lnTo>
                  <a:lnTo>
                    <a:pt x="3336036" y="5333"/>
                  </a:lnTo>
                  <a:lnTo>
                    <a:pt x="3336036" y="761"/>
                  </a:lnTo>
                  <a:lnTo>
                    <a:pt x="3337559" y="3809"/>
                  </a:lnTo>
                  <a:lnTo>
                    <a:pt x="3337559" y="761"/>
                  </a:lnTo>
                  <a:lnTo>
                    <a:pt x="3337559" y="29717"/>
                  </a:lnTo>
                  <a:lnTo>
                    <a:pt x="3337559" y="761"/>
                  </a:lnTo>
                  <a:lnTo>
                    <a:pt x="3339083" y="761"/>
                  </a:lnTo>
                  <a:lnTo>
                    <a:pt x="3339083" y="35813"/>
                  </a:lnTo>
                  <a:lnTo>
                    <a:pt x="3339083" y="37337"/>
                  </a:lnTo>
                  <a:lnTo>
                    <a:pt x="3339083" y="761"/>
                  </a:lnTo>
                  <a:lnTo>
                    <a:pt x="3340607" y="26669"/>
                  </a:lnTo>
                  <a:lnTo>
                    <a:pt x="3340607" y="16001"/>
                  </a:lnTo>
                  <a:lnTo>
                    <a:pt x="3340607" y="761"/>
                  </a:lnTo>
                  <a:lnTo>
                    <a:pt x="3342131" y="17525"/>
                  </a:lnTo>
                  <a:lnTo>
                    <a:pt x="3342131" y="761"/>
                  </a:lnTo>
                  <a:lnTo>
                    <a:pt x="3342131" y="86105"/>
                  </a:lnTo>
                  <a:lnTo>
                    <a:pt x="3342131" y="28193"/>
                  </a:lnTo>
                  <a:lnTo>
                    <a:pt x="3343655" y="761"/>
                  </a:lnTo>
                  <a:lnTo>
                    <a:pt x="3343655" y="54101"/>
                  </a:lnTo>
                  <a:lnTo>
                    <a:pt x="3343655" y="72389"/>
                  </a:lnTo>
                  <a:lnTo>
                    <a:pt x="3343655" y="104393"/>
                  </a:lnTo>
                  <a:lnTo>
                    <a:pt x="3345179" y="104393"/>
                  </a:lnTo>
                  <a:lnTo>
                    <a:pt x="3345179" y="38861"/>
                  </a:lnTo>
                  <a:lnTo>
                    <a:pt x="3345179" y="69341"/>
                  </a:lnTo>
                  <a:lnTo>
                    <a:pt x="3345179" y="134873"/>
                  </a:lnTo>
                  <a:lnTo>
                    <a:pt x="3345179" y="147065"/>
                  </a:lnTo>
                  <a:lnTo>
                    <a:pt x="3346704" y="101345"/>
                  </a:lnTo>
                  <a:lnTo>
                    <a:pt x="3346704" y="58673"/>
                  </a:lnTo>
                  <a:lnTo>
                    <a:pt x="3346704" y="93725"/>
                  </a:lnTo>
                  <a:lnTo>
                    <a:pt x="3346704" y="112013"/>
                  </a:lnTo>
                  <a:lnTo>
                    <a:pt x="3348228" y="108965"/>
                  </a:lnTo>
                  <a:lnTo>
                    <a:pt x="3348228" y="84581"/>
                  </a:lnTo>
                  <a:lnTo>
                    <a:pt x="3348228" y="22097"/>
                  </a:lnTo>
                  <a:lnTo>
                    <a:pt x="3348228" y="8381"/>
                  </a:lnTo>
                  <a:lnTo>
                    <a:pt x="3349752" y="17525"/>
                  </a:lnTo>
                  <a:lnTo>
                    <a:pt x="3349752" y="49529"/>
                  </a:lnTo>
                  <a:lnTo>
                    <a:pt x="3349752" y="761"/>
                  </a:lnTo>
                  <a:lnTo>
                    <a:pt x="3351276" y="23621"/>
                  </a:lnTo>
                  <a:lnTo>
                    <a:pt x="3351276" y="20573"/>
                  </a:lnTo>
                  <a:lnTo>
                    <a:pt x="3351276" y="761"/>
                  </a:lnTo>
                  <a:lnTo>
                    <a:pt x="3352800" y="761"/>
                  </a:lnTo>
                  <a:lnTo>
                    <a:pt x="3354324" y="761"/>
                  </a:lnTo>
                  <a:lnTo>
                    <a:pt x="3354324" y="11429"/>
                  </a:lnTo>
                  <a:lnTo>
                    <a:pt x="3354324" y="3809"/>
                  </a:lnTo>
                  <a:lnTo>
                    <a:pt x="3354324" y="44957"/>
                  </a:lnTo>
                  <a:lnTo>
                    <a:pt x="3354324" y="90677"/>
                  </a:lnTo>
                  <a:lnTo>
                    <a:pt x="3355847" y="40385"/>
                  </a:lnTo>
                  <a:lnTo>
                    <a:pt x="3355847" y="19049"/>
                  </a:lnTo>
                  <a:lnTo>
                    <a:pt x="3355847" y="9905"/>
                  </a:lnTo>
                  <a:lnTo>
                    <a:pt x="3355847" y="34289"/>
                  </a:lnTo>
                  <a:lnTo>
                    <a:pt x="3357371" y="41909"/>
                  </a:lnTo>
                  <a:lnTo>
                    <a:pt x="3357371" y="35813"/>
                  </a:lnTo>
                  <a:lnTo>
                    <a:pt x="3357371" y="78485"/>
                  </a:lnTo>
                  <a:lnTo>
                    <a:pt x="3357371" y="110489"/>
                  </a:lnTo>
                  <a:lnTo>
                    <a:pt x="3358895" y="81533"/>
                  </a:lnTo>
                  <a:lnTo>
                    <a:pt x="3358895" y="46481"/>
                  </a:lnTo>
                  <a:lnTo>
                    <a:pt x="3358895" y="14477"/>
                  </a:lnTo>
                  <a:lnTo>
                    <a:pt x="3360419" y="28193"/>
                  </a:lnTo>
                  <a:lnTo>
                    <a:pt x="3360419" y="761"/>
                  </a:lnTo>
                  <a:lnTo>
                    <a:pt x="3360419" y="37337"/>
                  </a:lnTo>
                  <a:lnTo>
                    <a:pt x="3361943" y="49529"/>
                  </a:lnTo>
                  <a:lnTo>
                    <a:pt x="3361943" y="113537"/>
                  </a:lnTo>
                  <a:lnTo>
                    <a:pt x="3361943" y="102869"/>
                  </a:lnTo>
                  <a:lnTo>
                    <a:pt x="3361943" y="166877"/>
                  </a:lnTo>
                  <a:lnTo>
                    <a:pt x="3363467" y="244601"/>
                  </a:lnTo>
                  <a:lnTo>
                    <a:pt x="3363467" y="211073"/>
                  </a:lnTo>
                  <a:lnTo>
                    <a:pt x="3363467" y="208025"/>
                  </a:lnTo>
                  <a:lnTo>
                    <a:pt x="3363467" y="220217"/>
                  </a:lnTo>
                  <a:lnTo>
                    <a:pt x="3363467" y="206501"/>
                  </a:lnTo>
                  <a:lnTo>
                    <a:pt x="3364991" y="163829"/>
                  </a:lnTo>
                  <a:lnTo>
                    <a:pt x="3364991" y="140969"/>
                  </a:lnTo>
                  <a:lnTo>
                    <a:pt x="3364991" y="233933"/>
                  </a:lnTo>
                  <a:lnTo>
                    <a:pt x="3366516" y="206501"/>
                  </a:lnTo>
                  <a:lnTo>
                    <a:pt x="3366516" y="183641"/>
                  </a:lnTo>
                  <a:lnTo>
                    <a:pt x="3366516" y="177545"/>
                  </a:lnTo>
                  <a:lnTo>
                    <a:pt x="3366516" y="281177"/>
                  </a:lnTo>
                  <a:lnTo>
                    <a:pt x="3368040" y="299465"/>
                  </a:lnTo>
                  <a:lnTo>
                    <a:pt x="3368040" y="287273"/>
                  </a:lnTo>
                  <a:lnTo>
                    <a:pt x="3368040" y="226313"/>
                  </a:lnTo>
                  <a:lnTo>
                    <a:pt x="3369564" y="358901"/>
                  </a:lnTo>
                  <a:lnTo>
                    <a:pt x="3369564" y="403097"/>
                  </a:lnTo>
                  <a:lnTo>
                    <a:pt x="3369564" y="389381"/>
                  </a:lnTo>
                  <a:lnTo>
                    <a:pt x="3369564" y="422909"/>
                  </a:lnTo>
                  <a:lnTo>
                    <a:pt x="3371088" y="397001"/>
                  </a:lnTo>
                  <a:lnTo>
                    <a:pt x="3371088" y="499109"/>
                  </a:lnTo>
                  <a:lnTo>
                    <a:pt x="3371088" y="540257"/>
                  </a:lnTo>
                  <a:lnTo>
                    <a:pt x="3371088" y="518921"/>
                  </a:lnTo>
                  <a:lnTo>
                    <a:pt x="3371088" y="410717"/>
                  </a:lnTo>
                  <a:lnTo>
                    <a:pt x="3372612" y="419861"/>
                  </a:lnTo>
                  <a:lnTo>
                    <a:pt x="3372612" y="401573"/>
                  </a:lnTo>
                  <a:lnTo>
                    <a:pt x="3372612" y="412241"/>
                  </a:lnTo>
                  <a:lnTo>
                    <a:pt x="3372612" y="442721"/>
                  </a:lnTo>
                  <a:lnTo>
                    <a:pt x="3374136" y="415289"/>
                  </a:lnTo>
                  <a:lnTo>
                    <a:pt x="3374136" y="496061"/>
                  </a:lnTo>
                  <a:lnTo>
                    <a:pt x="3374136" y="390905"/>
                  </a:lnTo>
                  <a:lnTo>
                    <a:pt x="3375659" y="406145"/>
                  </a:lnTo>
                  <a:lnTo>
                    <a:pt x="3375659" y="351281"/>
                  </a:lnTo>
                  <a:lnTo>
                    <a:pt x="3375659" y="364997"/>
                  </a:lnTo>
                  <a:lnTo>
                    <a:pt x="3375659" y="361949"/>
                  </a:lnTo>
                  <a:lnTo>
                    <a:pt x="3377183" y="450341"/>
                  </a:lnTo>
                  <a:lnTo>
                    <a:pt x="3377183" y="412241"/>
                  </a:lnTo>
                  <a:lnTo>
                    <a:pt x="3377183" y="348233"/>
                  </a:lnTo>
                  <a:lnTo>
                    <a:pt x="3377183" y="332993"/>
                  </a:lnTo>
                  <a:lnTo>
                    <a:pt x="3378707" y="351281"/>
                  </a:lnTo>
                  <a:lnTo>
                    <a:pt x="3378707" y="354329"/>
                  </a:lnTo>
                  <a:lnTo>
                    <a:pt x="3378707" y="314705"/>
                  </a:lnTo>
                  <a:lnTo>
                    <a:pt x="3378707" y="331469"/>
                  </a:lnTo>
                  <a:lnTo>
                    <a:pt x="3380231" y="331469"/>
                  </a:lnTo>
                  <a:lnTo>
                    <a:pt x="3380231" y="346709"/>
                  </a:lnTo>
                  <a:lnTo>
                    <a:pt x="3380231" y="323849"/>
                  </a:lnTo>
                  <a:lnTo>
                    <a:pt x="3380231" y="398525"/>
                  </a:lnTo>
                  <a:lnTo>
                    <a:pt x="3380231" y="369569"/>
                  </a:lnTo>
                  <a:lnTo>
                    <a:pt x="3381755" y="360425"/>
                  </a:lnTo>
                  <a:lnTo>
                    <a:pt x="3381755" y="308609"/>
                  </a:lnTo>
                  <a:lnTo>
                    <a:pt x="3381755" y="371093"/>
                  </a:lnTo>
                  <a:lnTo>
                    <a:pt x="3381755" y="336041"/>
                  </a:lnTo>
                  <a:lnTo>
                    <a:pt x="3383279" y="307085"/>
                  </a:lnTo>
                  <a:lnTo>
                    <a:pt x="3383279" y="332993"/>
                  </a:lnTo>
                  <a:lnTo>
                    <a:pt x="3383279" y="368045"/>
                  </a:lnTo>
                  <a:lnTo>
                    <a:pt x="3383279" y="401573"/>
                  </a:lnTo>
                  <a:lnTo>
                    <a:pt x="3384804" y="433577"/>
                  </a:lnTo>
                  <a:lnTo>
                    <a:pt x="3384804" y="494537"/>
                  </a:lnTo>
                  <a:lnTo>
                    <a:pt x="3384804" y="483869"/>
                  </a:lnTo>
                  <a:lnTo>
                    <a:pt x="3384804" y="538733"/>
                  </a:lnTo>
                  <a:lnTo>
                    <a:pt x="3386328" y="491489"/>
                  </a:lnTo>
                  <a:lnTo>
                    <a:pt x="3386328" y="538733"/>
                  </a:lnTo>
                  <a:lnTo>
                    <a:pt x="3386328" y="494537"/>
                  </a:lnTo>
                  <a:lnTo>
                    <a:pt x="3386328" y="465581"/>
                  </a:lnTo>
                  <a:lnTo>
                    <a:pt x="3387852" y="454913"/>
                  </a:lnTo>
                  <a:lnTo>
                    <a:pt x="3387852" y="459485"/>
                  </a:lnTo>
                  <a:lnTo>
                    <a:pt x="3387852" y="419861"/>
                  </a:lnTo>
                  <a:lnTo>
                    <a:pt x="3387852" y="429005"/>
                  </a:lnTo>
                  <a:lnTo>
                    <a:pt x="3389376" y="429005"/>
                  </a:lnTo>
                  <a:lnTo>
                    <a:pt x="3389376" y="352805"/>
                  </a:lnTo>
                  <a:lnTo>
                    <a:pt x="3389376" y="360425"/>
                  </a:lnTo>
                  <a:lnTo>
                    <a:pt x="3389376" y="332993"/>
                  </a:lnTo>
                  <a:lnTo>
                    <a:pt x="3389376" y="317753"/>
                  </a:lnTo>
                  <a:lnTo>
                    <a:pt x="3390900" y="291845"/>
                  </a:lnTo>
                  <a:lnTo>
                    <a:pt x="3390900" y="285749"/>
                  </a:lnTo>
                  <a:lnTo>
                    <a:pt x="3390900" y="320801"/>
                  </a:lnTo>
                  <a:lnTo>
                    <a:pt x="3390900" y="392429"/>
                  </a:lnTo>
                  <a:lnTo>
                    <a:pt x="3392424" y="326897"/>
                  </a:lnTo>
                  <a:lnTo>
                    <a:pt x="3392424" y="323849"/>
                  </a:lnTo>
                  <a:lnTo>
                    <a:pt x="3392424" y="354329"/>
                  </a:lnTo>
                  <a:lnTo>
                    <a:pt x="3392424" y="305561"/>
                  </a:lnTo>
                  <a:lnTo>
                    <a:pt x="3393947" y="255269"/>
                  </a:lnTo>
                  <a:lnTo>
                    <a:pt x="3393947" y="258317"/>
                  </a:lnTo>
                  <a:lnTo>
                    <a:pt x="3393947" y="221741"/>
                  </a:lnTo>
                  <a:lnTo>
                    <a:pt x="3395471" y="220217"/>
                  </a:lnTo>
                  <a:lnTo>
                    <a:pt x="3395471" y="157733"/>
                  </a:lnTo>
                  <a:lnTo>
                    <a:pt x="3395471" y="186689"/>
                  </a:lnTo>
                  <a:lnTo>
                    <a:pt x="3395471" y="194309"/>
                  </a:lnTo>
                  <a:lnTo>
                    <a:pt x="3396995" y="224789"/>
                  </a:lnTo>
                  <a:lnTo>
                    <a:pt x="3396995" y="235457"/>
                  </a:lnTo>
                  <a:lnTo>
                    <a:pt x="3396995" y="240029"/>
                  </a:lnTo>
                  <a:lnTo>
                    <a:pt x="3396995" y="262889"/>
                  </a:lnTo>
                  <a:lnTo>
                    <a:pt x="3396995" y="290321"/>
                  </a:lnTo>
                  <a:lnTo>
                    <a:pt x="3398519" y="290321"/>
                  </a:lnTo>
                  <a:lnTo>
                    <a:pt x="3398519" y="319277"/>
                  </a:lnTo>
                  <a:lnTo>
                    <a:pt x="3398519" y="290321"/>
                  </a:lnTo>
                  <a:lnTo>
                    <a:pt x="3398519" y="284225"/>
                  </a:lnTo>
                  <a:lnTo>
                    <a:pt x="3398519" y="285749"/>
                  </a:lnTo>
                  <a:lnTo>
                    <a:pt x="3400043" y="267461"/>
                  </a:lnTo>
                  <a:lnTo>
                    <a:pt x="3400043" y="304037"/>
                  </a:lnTo>
                  <a:lnTo>
                    <a:pt x="3400043" y="332993"/>
                  </a:lnTo>
                  <a:lnTo>
                    <a:pt x="3401567" y="326897"/>
                  </a:lnTo>
                  <a:lnTo>
                    <a:pt x="3401567" y="331469"/>
                  </a:lnTo>
                  <a:lnTo>
                    <a:pt x="3401567" y="325373"/>
                  </a:lnTo>
                  <a:lnTo>
                    <a:pt x="3401567" y="275081"/>
                  </a:lnTo>
                  <a:lnTo>
                    <a:pt x="3403091" y="247649"/>
                  </a:lnTo>
                  <a:lnTo>
                    <a:pt x="3403091" y="261365"/>
                  </a:lnTo>
                  <a:lnTo>
                    <a:pt x="3403091" y="200405"/>
                  </a:lnTo>
                  <a:lnTo>
                    <a:pt x="3403091" y="169925"/>
                  </a:lnTo>
                  <a:lnTo>
                    <a:pt x="3404616" y="157733"/>
                  </a:lnTo>
                  <a:lnTo>
                    <a:pt x="3404616" y="180593"/>
                  </a:lnTo>
                  <a:lnTo>
                    <a:pt x="3404616" y="182117"/>
                  </a:lnTo>
                  <a:lnTo>
                    <a:pt x="3406140" y="150113"/>
                  </a:lnTo>
                  <a:lnTo>
                    <a:pt x="3406140" y="116585"/>
                  </a:lnTo>
                  <a:lnTo>
                    <a:pt x="3406140" y="140969"/>
                  </a:lnTo>
                  <a:lnTo>
                    <a:pt x="3406140" y="98297"/>
                  </a:lnTo>
                  <a:lnTo>
                    <a:pt x="3406140" y="80009"/>
                  </a:lnTo>
                  <a:lnTo>
                    <a:pt x="3407664" y="72389"/>
                  </a:lnTo>
                  <a:lnTo>
                    <a:pt x="3407664" y="52577"/>
                  </a:lnTo>
                  <a:lnTo>
                    <a:pt x="3407664" y="34289"/>
                  </a:lnTo>
                  <a:lnTo>
                    <a:pt x="3407664" y="761"/>
                  </a:lnTo>
                  <a:lnTo>
                    <a:pt x="3409188" y="761"/>
                  </a:lnTo>
                  <a:lnTo>
                    <a:pt x="3409188" y="35813"/>
                  </a:lnTo>
                  <a:lnTo>
                    <a:pt x="3409188" y="6857"/>
                  </a:lnTo>
                  <a:lnTo>
                    <a:pt x="3410712" y="32765"/>
                  </a:lnTo>
                  <a:lnTo>
                    <a:pt x="3410712" y="6857"/>
                  </a:lnTo>
                  <a:lnTo>
                    <a:pt x="3410712" y="761"/>
                  </a:lnTo>
                  <a:lnTo>
                    <a:pt x="3412236" y="37337"/>
                  </a:lnTo>
                  <a:lnTo>
                    <a:pt x="3412236" y="34289"/>
                  </a:lnTo>
                  <a:lnTo>
                    <a:pt x="3412236" y="22097"/>
                  </a:lnTo>
                  <a:lnTo>
                    <a:pt x="3412236" y="9905"/>
                  </a:lnTo>
                  <a:lnTo>
                    <a:pt x="3413759" y="3809"/>
                  </a:lnTo>
                  <a:lnTo>
                    <a:pt x="3413759" y="6857"/>
                  </a:lnTo>
                  <a:lnTo>
                    <a:pt x="3413759" y="761"/>
                  </a:lnTo>
                  <a:lnTo>
                    <a:pt x="3413759" y="6857"/>
                  </a:lnTo>
                  <a:lnTo>
                    <a:pt x="3415283" y="6857"/>
                  </a:lnTo>
                  <a:lnTo>
                    <a:pt x="3415283" y="761"/>
                  </a:lnTo>
                  <a:lnTo>
                    <a:pt x="3415283" y="49529"/>
                  </a:lnTo>
                  <a:lnTo>
                    <a:pt x="3415283" y="28193"/>
                  </a:lnTo>
                  <a:lnTo>
                    <a:pt x="3416807" y="32765"/>
                  </a:lnTo>
                  <a:lnTo>
                    <a:pt x="3416807" y="26669"/>
                  </a:lnTo>
                  <a:lnTo>
                    <a:pt x="3416807" y="761"/>
                  </a:lnTo>
                  <a:lnTo>
                    <a:pt x="3416807" y="34289"/>
                  </a:lnTo>
                  <a:lnTo>
                    <a:pt x="3418331" y="19049"/>
                  </a:lnTo>
                  <a:lnTo>
                    <a:pt x="3418331" y="31241"/>
                  </a:lnTo>
                  <a:lnTo>
                    <a:pt x="3418331" y="95249"/>
                  </a:lnTo>
                  <a:lnTo>
                    <a:pt x="3418331" y="20573"/>
                  </a:lnTo>
                  <a:lnTo>
                    <a:pt x="3419855" y="3809"/>
                  </a:lnTo>
                  <a:lnTo>
                    <a:pt x="3419855" y="20573"/>
                  </a:lnTo>
                  <a:lnTo>
                    <a:pt x="3419855" y="25145"/>
                  </a:lnTo>
                  <a:lnTo>
                    <a:pt x="3419855" y="29717"/>
                  </a:lnTo>
                  <a:lnTo>
                    <a:pt x="3421379" y="20573"/>
                  </a:lnTo>
                  <a:lnTo>
                    <a:pt x="3421379" y="761"/>
                  </a:lnTo>
                  <a:lnTo>
                    <a:pt x="3422904" y="44957"/>
                  </a:lnTo>
                  <a:lnTo>
                    <a:pt x="3422904" y="112013"/>
                  </a:lnTo>
                  <a:lnTo>
                    <a:pt x="3422904" y="130301"/>
                  </a:lnTo>
                  <a:lnTo>
                    <a:pt x="3422904" y="144017"/>
                  </a:lnTo>
                  <a:lnTo>
                    <a:pt x="3422904" y="165353"/>
                  </a:lnTo>
                  <a:lnTo>
                    <a:pt x="3424428" y="165353"/>
                  </a:lnTo>
                  <a:lnTo>
                    <a:pt x="3424428" y="116585"/>
                  </a:lnTo>
                  <a:lnTo>
                    <a:pt x="3424428" y="95249"/>
                  </a:lnTo>
                  <a:lnTo>
                    <a:pt x="3424428" y="133349"/>
                  </a:lnTo>
                  <a:lnTo>
                    <a:pt x="3424428" y="37337"/>
                  </a:lnTo>
                  <a:lnTo>
                    <a:pt x="3425952" y="761"/>
                  </a:lnTo>
                  <a:lnTo>
                    <a:pt x="3425952" y="31241"/>
                  </a:lnTo>
                  <a:lnTo>
                    <a:pt x="3427476" y="22097"/>
                  </a:lnTo>
                  <a:lnTo>
                    <a:pt x="3427476" y="32765"/>
                  </a:lnTo>
                  <a:lnTo>
                    <a:pt x="3427476" y="12953"/>
                  </a:lnTo>
                  <a:lnTo>
                    <a:pt x="3429000" y="34289"/>
                  </a:lnTo>
                  <a:lnTo>
                    <a:pt x="3429000" y="66293"/>
                  </a:lnTo>
                  <a:lnTo>
                    <a:pt x="3429000" y="31241"/>
                  </a:lnTo>
                  <a:lnTo>
                    <a:pt x="3429000" y="58673"/>
                  </a:lnTo>
                  <a:lnTo>
                    <a:pt x="3430524" y="22097"/>
                  </a:lnTo>
                  <a:lnTo>
                    <a:pt x="3430524" y="46481"/>
                  </a:lnTo>
                  <a:lnTo>
                    <a:pt x="3430524" y="20573"/>
                  </a:lnTo>
                  <a:lnTo>
                    <a:pt x="3430524" y="761"/>
                  </a:lnTo>
                  <a:lnTo>
                    <a:pt x="3432047" y="761"/>
                  </a:lnTo>
                  <a:lnTo>
                    <a:pt x="3432047" y="89153"/>
                  </a:lnTo>
                  <a:lnTo>
                    <a:pt x="3433571" y="16001"/>
                  </a:lnTo>
                  <a:lnTo>
                    <a:pt x="3433571" y="761"/>
                  </a:lnTo>
                  <a:lnTo>
                    <a:pt x="3433571" y="118109"/>
                  </a:lnTo>
                  <a:lnTo>
                    <a:pt x="3435095" y="55625"/>
                  </a:lnTo>
                  <a:lnTo>
                    <a:pt x="3435095" y="90677"/>
                  </a:lnTo>
                  <a:lnTo>
                    <a:pt x="3435095" y="49529"/>
                  </a:lnTo>
                  <a:lnTo>
                    <a:pt x="3435095" y="19049"/>
                  </a:lnTo>
                  <a:lnTo>
                    <a:pt x="3436619" y="761"/>
                  </a:lnTo>
                  <a:lnTo>
                    <a:pt x="3436619" y="11429"/>
                  </a:lnTo>
                  <a:lnTo>
                    <a:pt x="3436619" y="29717"/>
                  </a:lnTo>
                  <a:lnTo>
                    <a:pt x="3436619" y="81533"/>
                  </a:lnTo>
                  <a:lnTo>
                    <a:pt x="3438143" y="160781"/>
                  </a:lnTo>
                  <a:lnTo>
                    <a:pt x="3438143" y="133349"/>
                  </a:lnTo>
                  <a:lnTo>
                    <a:pt x="3438143" y="104393"/>
                  </a:lnTo>
                  <a:lnTo>
                    <a:pt x="3438143" y="144017"/>
                  </a:lnTo>
                  <a:lnTo>
                    <a:pt x="3439667" y="75437"/>
                  </a:lnTo>
                  <a:lnTo>
                    <a:pt x="3439667" y="93725"/>
                  </a:lnTo>
                  <a:lnTo>
                    <a:pt x="3439667" y="40385"/>
                  </a:lnTo>
                  <a:lnTo>
                    <a:pt x="3439667" y="761"/>
                  </a:lnTo>
                  <a:lnTo>
                    <a:pt x="3441191" y="761"/>
                  </a:lnTo>
                  <a:lnTo>
                    <a:pt x="3441191" y="32765"/>
                  </a:lnTo>
                  <a:lnTo>
                    <a:pt x="3441191" y="11429"/>
                  </a:lnTo>
                  <a:lnTo>
                    <a:pt x="3441191" y="761"/>
                  </a:lnTo>
                  <a:lnTo>
                    <a:pt x="3442716" y="25145"/>
                  </a:lnTo>
                  <a:lnTo>
                    <a:pt x="3442716" y="60197"/>
                  </a:lnTo>
                  <a:lnTo>
                    <a:pt x="3442716" y="58673"/>
                  </a:lnTo>
                  <a:lnTo>
                    <a:pt x="3442716" y="92201"/>
                  </a:lnTo>
                  <a:lnTo>
                    <a:pt x="3444240" y="83057"/>
                  </a:lnTo>
                  <a:lnTo>
                    <a:pt x="3444240" y="8381"/>
                  </a:lnTo>
                  <a:lnTo>
                    <a:pt x="3444240" y="20573"/>
                  </a:lnTo>
                  <a:lnTo>
                    <a:pt x="3444240" y="761"/>
                  </a:lnTo>
                  <a:lnTo>
                    <a:pt x="3445764" y="761"/>
                  </a:lnTo>
                  <a:lnTo>
                    <a:pt x="3445764" y="83057"/>
                  </a:lnTo>
                  <a:lnTo>
                    <a:pt x="3445764" y="147065"/>
                  </a:lnTo>
                  <a:lnTo>
                    <a:pt x="3445764" y="208025"/>
                  </a:lnTo>
                  <a:lnTo>
                    <a:pt x="3447288" y="194309"/>
                  </a:lnTo>
                  <a:lnTo>
                    <a:pt x="3447288" y="166877"/>
                  </a:lnTo>
                  <a:lnTo>
                    <a:pt x="3447288" y="145541"/>
                  </a:lnTo>
                  <a:lnTo>
                    <a:pt x="3448812" y="70865"/>
                  </a:lnTo>
                  <a:lnTo>
                    <a:pt x="3448812" y="104393"/>
                  </a:lnTo>
                  <a:lnTo>
                    <a:pt x="3448812" y="166877"/>
                  </a:lnTo>
                  <a:lnTo>
                    <a:pt x="3448812" y="203453"/>
                  </a:lnTo>
                  <a:lnTo>
                    <a:pt x="3448812" y="246125"/>
                  </a:lnTo>
                  <a:lnTo>
                    <a:pt x="3450336" y="246125"/>
                  </a:lnTo>
                  <a:lnTo>
                    <a:pt x="3450336" y="267461"/>
                  </a:lnTo>
                  <a:lnTo>
                    <a:pt x="3450336" y="293369"/>
                  </a:lnTo>
                  <a:lnTo>
                    <a:pt x="3450336" y="244601"/>
                  </a:lnTo>
                  <a:lnTo>
                    <a:pt x="3450336" y="273557"/>
                  </a:lnTo>
                  <a:lnTo>
                    <a:pt x="3451859" y="224789"/>
                  </a:lnTo>
                  <a:lnTo>
                    <a:pt x="3451859" y="212597"/>
                  </a:lnTo>
                  <a:lnTo>
                    <a:pt x="3451859" y="220217"/>
                  </a:lnTo>
                  <a:lnTo>
                    <a:pt x="3453383" y="227837"/>
                  </a:lnTo>
                  <a:lnTo>
                    <a:pt x="3453383" y="243077"/>
                  </a:lnTo>
                  <a:lnTo>
                    <a:pt x="3453383" y="160781"/>
                  </a:lnTo>
                  <a:lnTo>
                    <a:pt x="3453383" y="198881"/>
                  </a:lnTo>
                  <a:lnTo>
                    <a:pt x="3454907" y="273557"/>
                  </a:lnTo>
                  <a:lnTo>
                    <a:pt x="3454907" y="203453"/>
                  </a:lnTo>
                  <a:lnTo>
                    <a:pt x="3454907" y="128777"/>
                  </a:lnTo>
                  <a:lnTo>
                    <a:pt x="3456431" y="44957"/>
                  </a:lnTo>
                  <a:lnTo>
                    <a:pt x="3456431" y="51053"/>
                  </a:lnTo>
                  <a:lnTo>
                    <a:pt x="3456431" y="83057"/>
                  </a:lnTo>
                  <a:lnTo>
                    <a:pt x="3456431" y="67817"/>
                  </a:lnTo>
                  <a:lnTo>
                    <a:pt x="3457955" y="48005"/>
                  </a:lnTo>
                  <a:lnTo>
                    <a:pt x="3457955" y="93725"/>
                  </a:lnTo>
                  <a:lnTo>
                    <a:pt x="3457955" y="58673"/>
                  </a:lnTo>
                  <a:lnTo>
                    <a:pt x="3457955" y="107441"/>
                  </a:lnTo>
                  <a:lnTo>
                    <a:pt x="3459479" y="98297"/>
                  </a:lnTo>
                  <a:lnTo>
                    <a:pt x="3459479" y="116585"/>
                  </a:lnTo>
                  <a:lnTo>
                    <a:pt x="3459479" y="99821"/>
                  </a:lnTo>
                  <a:lnTo>
                    <a:pt x="3459479" y="80009"/>
                  </a:lnTo>
                  <a:lnTo>
                    <a:pt x="3459479" y="105917"/>
                  </a:lnTo>
                  <a:lnTo>
                    <a:pt x="3461004" y="93725"/>
                  </a:lnTo>
                  <a:lnTo>
                    <a:pt x="3461004" y="87629"/>
                  </a:lnTo>
                  <a:lnTo>
                    <a:pt x="3461004" y="69341"/>
                  </a:lnTo>
                  <a:lnTo>
                    <a:pt x="3462528" y="69341"/>
                  </a:lnTo>
                  <a:lnTo>
                    <a:pt x="3462528" y="124205"/>
                  </a:lnTo>
                  <a:lnTo>
                    <a:pt x="3462528" y="99821"/>
                  </a:lnTo>
                  <a:lnTo>
                    <a:pt x="3462528" y="115061"/>
                  </a:lnTo>
                  <a:lnTo>
                    <a:pt x="3464052" y="142493"/>
                  </a:lnTo>
                  <a:lnTo>
                    <a:pt x="3464052" y="169925"/>
                  </a:lnTo>
                  <a:lnTo>
                    <a:pt x="3464052" y="110489"/>
                  </a:lnTo>
                  <a:lnTo>
                    <a:pt x="3464052" y="93725"/>
                  </a:lnTo>
                  <a:lnTo>
                    <a:pt x="3465576" y="113537"/>
                  </a:lnTo>
                  <a:lnTo>
                    <a:pt x="3465576" y="63245"/>
                  </a:lnTo>
                  <a:lnTo>
                    <a:pt x="3465576" y="31241"/>
                  </a:lnTo>
                  <a:lnTo>
                    <a:pt x="3465576" y="84581"/>
                  </a:lnTo>
                  <a:lnTo>
                    <a:pt x="3467100" y="58673"/>
                  </a:lnTo>
                  <a:lnTo>
                    <a:pt x="3467100" y="32765"/>
                  </a:lnTo>
                  <a:lnTo>
                    <a:pt x="3467100" y="761"/>
                  </a:lnTo>
                  <a:lnTo>
                    <a:pt x="3467100" y="14477"/>
                  </a:lnTo>
                  <a:lnTo>
                    <a:pt x="3467100" y="761"/>
                  </a:lnTo>
                  <a:lnTo>
                    <a:pt x="3468624" y="761"/>
                  </a:lnTo>
                  <a:lnTo>
                    <a:pt x="3468624" y="54101"/>
                  </a:lnTo>
                  <a:lnTo>
                    <a:pt x="3468624" y="86105"/>
                  </a:lnTo>
                  <a:lnTo>
                    <a:pt x="3468624" y="75437"/>
                  </a:lnTo>
                  <a:lnTo>
                    <a:pt x="3470147" y="124205"/>
                  </a:lnTo>
                  <a:lnTo>
                    <a:pt x="3470147" y="101345"/>
                  </a:lnTo>
                  <a:lnTo>
                    <a:pt x="3470147" y="32765"/>
                  </a:lnTo>
                  <a:lnTo>
                    <a:pt x="3471671" y="22097"/>
                  </a:lnTo>
                  <a:lnTo>
                    <a:pt x="3471671" y="3809"/>
                  </a:lnTo>
                  <a:lnTo>
                    <a:pt x="3471671" y="40385"/>
                  </a:lnTo>
                  <a:lnTo>
                    <a:pt x="3473195" y="51053"/>
                  </a:lnTo>
                  <a:lnTo>
                    <a:pt x="3473195" y="26669"/>
                  </a:lnTo>
                  <a:lnTo>
                    <a:pt x="3473195" y="14477"/>
                  </a:lnTo>
                  <a:lnTo>
                    <a:pt x="3474719" y="14477"/>
                  </a:lnTo>
                  <a:lnTo>
                    <a:pt x="3474719" y="761"/>
                  </a:lnTo>
                  <a:lnTo>
                    <a:pt x="3474719" y="6857"/>
                  </a:lnTo>
                  <a:lnTo>
                    <a:pt x="3474719" y="761"/>
                  </a:lnTo>
                  <a:lnTo>
                    <a:pt x="3476243" y="761"/>
                  </a:lnTo>
                  <a:lnTo>
                    <a:pt x="3476243" y="29717"/>
                  </a:lnTo>
                  <a:lnTo>
                    <a:pt x="3476243" y="63245"/>
                  </a:lnTo>
                  <a:lnTo>
                    <a:pt x="3476243" y="89153"/>
                  </a:lnTo>
                  <a:lnTo>
                    <a:pt x="3477767" y="101345"/>
                  </a:lnTo>
                  <a:lnTo>
                    <a:pt x="3477767" y="99821"/>
                  </a:lnTo>
                  <a:lnTo>
                    <a:pt x="3477767" y="64769"/>
                  </a:lnTo>
                  <a:lnTo>
                    <a:pt x="3477767" y="9905"/>
                  </a:lnTo>
                  <a:lnTo>
                    <a:pt x="3479291" y="761"/>
                  </a:lnTo>
                  <a:lnTo>
                    <a:pt x="3479291" y="23621"/>
                  </a:lnTo>
                  <a:lnTo>
                    <a:pt x="3480816" y="11429"/>
                  </a:lnTo>
                  <a:lnTo>
                    <a:pt x="3480816" y="69341"/>
                  </a:lnTo>
                  <a:lnTo>
                    <a:pt x="3480816" y="28193"/>
                  </a:lnTo>
                  <a:lnTo>
                    <a:pt x="3482340" y="58673"/>
                  </a:lnTo>
                  <a:lnTo>
                    <a:pt x="3482340" y="54101"/>
                  </a:lnTo>
                  <a:lnTo>
                    <a:pt x="3482340" y="78485"/>
                  </a:lnTo>
                  <a:lnTo>
                    <a:pt x="3482340" y="40385"/>
                  </a:lnTo>
                  <a:lnTo>
                    <a:pt x="3483864" y="44957"/>
                  </a:lnTo>
                  <a:lnTo>
                    <a:pt x="3483864" y="6857"/>
                  </a:lnTo>
                  <a:lnTo>
                    <a:pt x="3483864" y="12953"/>
                  </a:lnTo>
                  <a:lnTo>
                    <a:pt x="3483864" y="63245"/>
                  </a:lnTo>
                  <a:lnTo>
                    <a:pt x="3483864" y="64769"/>
                  </a:lnTo>
                  <a:lnTo>
                    <a:pt x="3485388" y="64769"/>
                  </a:lnTo>
                  <a:lnTo>
                    <a:pt x="3485388" y="78485"/>
                  </a:lnTo>
                  <a:lnTo>
                    <a:pt x="3485388" y="48005"/>
                  </a:lnTo>
                  <a:lnTo>
                    <a:pt x="3485388" y="35813"/>
                  </a:lnTo>
                  <a:lnTo>
                    <a:pt x="3485388" y="29717"/>
                  </a:lnTo>
                  <a:lnTo>
                    <a:pt x="3486912" y="761"/>
                  </a:lnTo>
                  <a:lnTo>
                    <a:pt x="3486912" y="12953"/>
                  </a:lnTo>
                  <a:lnTo>
                    <a:pt x="3488436" y="41909"/>
                  </a:lnTo>
                  <a:lnTo>
                    <a:pt x="3488436" y="8381"/>
                  </a:lnTo>
                  <a:lnTo>
                    <a:pt x="3488436" y="23621"/>
                  </a:lnTo>
                  <a:lnTo>
                    <a:pt x="3488436" y="761"/>
                  </a:lnTo>
                  <a:lnTo>
                    <a:pt x="3489959" y="23621"/>
                  </a:lnTo>
                  <a:lnTo>
                    <a:pt x="3489959" y="40385"/>
                  </a:lnTo>
                  <a:lnTo>
                    <a:pt x="3489959" y="48005"/>
                  </a:lnTo>
                  <a:lnTo>
                    <a:pt x="3489959" y="38861"/>
                  </a:lnTo>
                  <a:lnTo>
                    <a:pt x="3491483" y="81533"/>
                  </a:lnTo>
                  <a:lnTo>
                    <a:pt x="3491483" y="174497"/>
                  </a:lnTo>
                  <a:lnTo>
                    <a:pt x="3491483" y="160781"/>
                  </a:lnTo>
                  <a:lnTo>
                    <a:pt x="3493007" y="204977"/>
                  </a:lnTo>
                  <a:lnTo>
                    <a:pt x="3493007" y="203453"/>
                  </a:lnTo>
                  <a:lnTo>
                    <a:pt x="3493007" y="151637"/>
                  </a:lnTo>
                  <a:lnTo>
                    <a:pt x="3493007" y="145541"/>
                  </a:lnTo>
                  <a:lnTo>
                    <a:pt x="3493007" y="125729"/>
                  </a:lnTo>
                  <a:lnTo>
                    <a:pt x="3494531" y="122681"/>
                  </a:lnTo>
                  <a:lnTo>
                    <a:pt x="3494531" y="87629"/>
                  </a:lnTo>
                  <a:lnTo>
                    <a:pt x="3494531" y="89153"/>
                  </a:lnTo>
                  <a:lnTo>
                    <a:pt x="3494531" y="70865"/>
                  </a:lnTo>
                  <a:lnTo>
                    <a:pt x="3496055" y="105917"/>
                  </a:lnTo>
                  <a:lnTo>
                    <a:pt x="3496055" y="90677"/>
                  </a:lnTo>
                  <a:lnTo>
                    <a:pt x="3496055" y="145541"/>
                  </a:lnTo>
                  <a:lnTo>
                    <a:pt x="3496055" y="124205"/>
                  </a:lnTo>
                  <a:lnTo>
                    <a:pt x="3497579" y="92201"/>
                  </a:lnTo>
                  <a:lnTo>
                    <a:pt x="3497579" y="14477"/>
                  </a:lnTo>
                  <a:lnTo>
                    <a:pt x="3497579" y="5333"/>
                  </a:lnTo>
                  <a:lnTo>
                    <a:pt x="3497579" y="761"/>
                  </a:lnTo>
                  <a:lnTo>
                    <a:pt x="3499104" y="25145"/>
                  </a:lnTo>
                  <a:lnTo>
                    <a:pt x="3499104" y="29717"/>
                  </a:lnTo>
                  <a:lnTo>
                    <a:pt x="3499104" y="761"/>
                  </a:lnTo>
                  <a:lnTo>
                    <a:pt x="3500628" y="19049"/>
                  </a:lnTo>
                  <a:lnTo>
                    <a:pt x="3500628" y="3809"/>
                  </a:lnTo>
                  <a:lnTo>
                    <a:pt x="3500628" y="761"/>
                  </a:lnTo>
                  <a:lnTo>
                    <a:pt x="3500628" y="12953"/>
                  </a:lnTo>
                  <a:lnTo>
                    <a:pt x="3502152" y="761"/>
                  </a:lnTo>
                  <a:lnTo>
                    <a:pt x="3502152" y="16001"/>
                  </a:lnTo>
                  <a:lnTo>
                    <a:pt x="3502152" y="23621"/>
                  </a:lnTo>
                  <a:lnTo>
                    <a:pt x="3502152" y="11429"/>
                  </a:lnTo>
                  <a:lnTo>
                    <a:pt x="3502152" y="761"/>
                  </a:lnTo>
                  <a:lnTo>
                    <a:pt x="3503676" y="761"/>
                  </a:lnTo>
                  <a:lnTo>
                    <a:pt x="3503676" y="22097"/>
                  </a:lnTo>
                  <a:lnTo>
                    <a:pt x="3503676" y="761"/>
                  </a:lnTo>
                  <a:lnTo>
                    <a:pt x="3505200" y="761"/>
                  </a:lnTo>
                  <a:lnTo>
                    <a:pt x="3505200" y="14477"/>
                  </a:lnTo>
                  <a:lnTo>
                    <a:pt x="3506724" y="23621"/>
                  </a:lnTo>
                  <a:lnTo>
                    <a:pt x="3506724" y="5333"/>
                  </a:lnTo>
                  <a:lnTo>
                    <a:pt x="3506724" y="761"/>
                  </a:lnTo>
                  <a:lnTo>
                    <a:pt x="3508247" y="2285"/>
                  </a:lnTo>
                  <a:lnTo>
                    <a:pt x="3508247" y="761"/>
                  </a:lnTo>
                  <a:lnTo>
                    <a:pt x="3508247" y="9905"/>
                  </a:lnTo>
                  <a:lnTo>
                    <a:pt x="3509771" y="22097"/>
                  </a:lnTo>
                  <a:lnTo>
                    <a:pt x="3509771" y="60197"/>
                  </a:lnTo>
                  <a:lnTo>
                    <a:pt x="3509771" y="22097"/>
                  </a:lnTo>
                  <a:lnTo>
                    <a:pt x="3509771" y="44957"/>
                  </a:lnTo>
                  <a:lnTo>
                    <a:pt x="3509771" y="38861"/>
                  </a:lnTo>
                  <a:lnTo>
                    <a:pt x="3511295" y="38861"/>
                  </a:lnTo>
                  <a:lnTo>
                    <a:pt x="3511295" y="29717"/>
                  </a:lnTo>
                  <a:lnTo>
                    <a:pt x="3511295" y="761"/>
                  </a:lnTo>
                  <a:lnTo>
                    <a:pt x="3512819" y="37337"/>
                  </a:lnTo>
                  <a:lnTo>
                    <a:pt x="3512819" y="55625"/>
                  </a:lnTo>
                  <a:lnTo>
                    <a:pt x="3512819" y="95249"/>
                  </a:lnTo>
                  <a:lnTo>
                    <a:pt x="3512819" y="89153"/>
                  </a:lnTo>
                  <a:lnTo>
                    <a:pt x="3514343" y="87629"/>
                  </a:lnTo>
                  <a:lnTo>
                    <a:pt x="3514343" y="54101"/>
                  </a:lnTo>
                  <a:lnTo>
                    <a:pt x="3514343" y="89153"/>
                  </a:lnTo>
                  <a:lnTo>
                    <a:pt x="3515867" y="55625"/>
                  </a:lnTo>
                  <a:lnTo>
                    <a:pt x="3515867" y="61721"/>
                  </a:lnTo>
                  <a:lnTo>
                    <a:pt x="3515867" y="38861"/>
                  </a:lnTo>
                  <a:lnTo>
                    <a:pt x="3515867" y="32765"/>
                  </a:lnTo>
                  <a:lnTo>
                    <a:pt x="3517391" y="51053"/>
                  </a:lnTo>
                  <a:lnTo>
                    <a:pt x="3517391" y="55625"/>
                  </a:lnTo>
                  <a:lnTo>
                    <a:pt x="3517391" y="29717"/>
                  </a:lnTo>
                  <a:lnTo>
                    <a:pt x="3517391" y="58673"/>
                  </a:lnTo>
                  <a:lnTo>
                    <a:pt x="3518916" y="17525"/>
                  </a:lnTo>
                  <a:lnTo>
                    <a:pt x="3518916" y="31241"/>
                  </a:lnTo>
                  <a:lnTo>
                    <a:pt x="3518916" y="25145"/>
                  </a:lnTo>
                  <a:lnTo>
                    <a:pt x="3518916" y="3809"/>
                  </a:lnTo>
                  <a:lnTo>
                    <a:pt x="3518916" y="40385"/>
                  </a:lnTo>
                  <a:lnTo>
                    <a:pt x="3520440" y="761"/>
                  </a:lnTo>
                  <a:lnTo>
                    <a:pt x="3520440" y="25145"/>
                  </a:lnTo>
                  <a:lnTo>
                    <a:pt x="3520440" y="2285"/>
                  </a:lnTo>
                  <a:lnTo>
                    <a:pt x="3521964" y="761"/>
                  </a:lnTo>
                  <a:lnTo>
                    <a:pt x="3523488" y="761"/>
                  </a:lnTo>
                  <a:lnTo>
                    <a:pt x="3523488" y="5333"/>
                  </a:lnTo>
                  <a:lnTo>
                    <a:pt x="3523488" y="761"/>
                  </a:lnTo>
                  <a:lnTo>
                    <a:pt x="3523488" y="16001"/>
                  </a:lnTo>
                  <a:lnTo>
                    <a:pt x="3525012" y="761"/>
                  </a:lnTo>
                  <a:lnTo>
                    <a:pt x="3525012" y="8381"/>
                  </a:lnTo>
                  <a:lnTo>
                    <a:pt x="3525012" y="761"/>
                  </a:lnTo>
                  <a:lnTo>
                    <a:pt x="3526536" y="761"/>
                  </a:lnTo>
                  <a:lnTo>
                    <a:pt x="3526536" y="5333"/>
                  </a:lnTo>
                  <a:lnTo>
                    <a:pt x="3526536" y="75437"/>
                  </a:lnTo>
                  <a:lnTo>
                    <a:pt x="3528059" y="29717"/>
                  </a:lnTo>
                  <a:lnTo>
                    <a:pt x="3528059" y="19049"/>
                  </a:lnTo>
                  <a:lnTo>
                    <a:pt x="3528059" y="44957"/>
                  </a:lnTo>
                  <a:lnTo>
                    <a:pt x="3528059" y="9905"/>
                  </a:lnTo>
                  <a:lnTo>
                    <a:pt x="3528059" y="64769"/>
                  </a:lnTo>
                  <a:lnTo>
                    <a:pt x="3529583" y="44957"/>
                  </a:lnTo>
                  <a:lnTo>
                    <a:pt x="3529583" y="86105"/>
                  </a:lnTo>
                  <a:lnTo>
                    <a:pt x="3529583" y="96773"/>
                  </a:lnTo>
                  <a:lnTo>
                    <a:pt x="3529583" y="98297"/>
                  </a:lnTo>
                  <a:lnTo>
                    <a:pt x="3531107" y="78485"/>
                  </a:lnTo>
                  <a:lnTo>
                    <a:pt x="3531107" y="80009"/>
                  </a:lnTo>
                  <a:lnTo>
                    <a:pt x="3531107" y="124205"/>
                  </a:lnTo>
                  <a:lnTo>
                    <a:pt x="3531107" y="176021"/>
                  </a:lnTo>
                  <a:lnTo>
                    <a:pt x="3532631" y="197357"/>
                  </a:lnTo>
                  <a:lnTo>
                    <a:pt x="3532631" y="180593"/>
                  </a:lnTo>
                  <a:lnTo>
                    <a:pt x="3532631" y="172973"/>
                  </a:lnTo>
                  <a:lnTo>
                    <a:pt x="3532631" y="163829"/>
                  </a:lnTo>
                  <a:lnTo>
                    <a:pt x="3534155" y="105917"/>
                  </a:lnTo>
                  <a:lnTo>
                    <a:pt x="3534155" y="76961"/>
                  </a:lnTo>
                  <a:lnTo>
                    <a:pt x="3534155" y="89153"/>
                  </a:lnTo>
                  <a:lnTo>
                    <a:pt x="3535679" y="67817"/>
                  </a:lnTo>
                  <a:lnTo>
                    <a:pt x="3535679" y="57149"/>
                  </a:lnTo>
                  <a:lnTo>
                    <a:pt x="3535679" y="70865"/>
                  </a:lnTo>
                  <a:lnTo>
                    <a:pt x="3535679" y="48005"/>
                  </a:lnTo>
                  <a:lnTo>
                    <a:pt x="3535679" y="8381"/>
                  </a:lnTo>
                  <a:lnTo>
                    <a:pt x="3537204" y="8381"/>
                  </a:lnTo>
                  <a:lnTo>
                    <a:pt x="3537204" y="12953"/>
                  </a:lnTo>
                  <a:lnTo>
                    <a:pt x="3537204" y="19049"/>
                  </a:lnTo>
                  <a:lnTo>
                    <a:pt x="3537204" y="64769"/>
                  </a:lnTo>
                  <a:lnTo>
                    <a:pt x="3537204" y="51053"/>
                  </a:lnTo>
                  <a:lnTo>
                    <a:pt x="3538728" y="60197"/>
                  </a:lnTo>
                  <a:lnTo>
                    <a:pt x="3538728" y="61721"/>
                  </a:lnTo>
                  <a:lnTo>
                    <a:pt x="3538728" y="93725"/>
                  </a:lnTo>
                  <a:lnTo>
                    <a:pt x="3538728" y="72389"/>
                  </a:lnTo>
                  <a:lnTo>
                    <a:pt x="3540252" y="116585"/>
                  </a:lnTo>
                  <a:lnTo>
                    <a:pt x="3540252" y="93725"/>
                  </a:lnTo>
                  <a:lnTo>
                    <a:pt x="3540252" y="83057"/>
                  </a:lnTo>
                  <a:lnTo>
                    <a:pt x="3541776" y="63245"/>
                  </a:lnTo>
                  <a:lnTo>
                    <a:pt x="3541776" y="55625"/>
                  </a:lnTo>
                  <a:lnTo>
                    <a:pt x="3541776" y="43433"/>
                  </a:lnTo>
                  <a:lnTo>
                    <a:pt x="3541776" y="17525"/>
                  </a:lnTo>
                  <a:lnTo>
                    <a:pt x="3543300" y="761"/>
                  </a:lnTo>
                  <a:lnTo>
                    <a:pt x="3543300" y="16001"/>
                  </a:lnTo>
                  <a:lnTo>
                    <a:pt x="3543300" y="12953"/>
                  </a:lnTo>
                  <a:lnTo>
                    <a:pt x="3544824" y="761"/>
                  </a:lnTo>
                  <a:lnTo>
                    <a:pt x="3544824" y="25145"/>
                  </a:lnTo>
                  <a:lnTo>
                    <a:pt x="3544824" y="54101"/>
                  </a:lnTo>
                  <a:lnTo>
                    <a:pt x="3546347" y="54101"/>
                  </a:lnTo>
                  <a:lnTo>
                    <a:pt x="3546347" y="40385"/>
                  </a:lnTo>
                  <a:lnTo>
                    <a:pt x="3546347" y="23621"/>
                  </a:lnTo>
                  <a:lnTo>
                    <a:pt x="3546347" y="5333"/>
                  </a:lnTo>
                  <a:lnTo>
                    <a:pt x="3546347" y="761"/>
                  </a:lnTo>
                  <a:lnTo>
                    <a:pt x="3547871" y="761"/>
                  </a:lnTo>
                  <a:lnTo>
                    <a:pt x="3547871" y="23621"/>
                  </a:lnTo>
                  <a:lnTo>
                    <a:pt x="3547871" y="61721"/>
                  </a:lnTo>
                  <a:lnTo>
                    <a:pt x="3549395" y="64769"/>
                  </a:lnTo>
                  <a:lnTo>
                    <a:pt x="3549395" y="31241"/>
                  </a:lnTo>
                  <a:lnTo>
                    <a:pt x="3549395" y="46481"/>
                  </a:lnTo>
                  <a:lnTo>
                    <a:pt x="3549395" y="37337"/>
                  </a:lnTo>
                  <a:lnTo>
                    <a:pt x="3550919" y="38861"/>
                  </a:lnTo>
                  <a:lnTo>
                    <a:pt x="3550919" y="73913"/>
                  </a:lnTo>
                  <a:lnTo>
                    <a:pt x="3550919" y="34289"/>
                  </a:lnTo>
                  <a:lnTo>
                    <a:pt x="3550919" y="19049"/>
                  </a:lnTo>
                  <a:lnTo>
                    <a:pt x="3552443" y="19049"/>
                  </a:lnTo>
                  <a:lnTo>
                    <a:pt x="3552443" y="761"/>
                  </a:lnTo>
                  <a:lnTo>
                    <a:pt x="3552443" y="22097"/>
                  </a:lnTo>
                  <a:lnTo>
                    <a:pt x="3552443" y="25145"/>
                  </a:lnTo>
                  <a:lnTo>
                    <a:pt x="3553967" y="761"/>
                  </a:lnTo>
                  <a:lnTo>
                    <a:pt x="3553967" y="41909"/>
                  </a:lnTo>
                  <a:lnTo>
                    <a:pt x="3553967" y="761"/>
                  </a:lnTo>
                  <a:lnTo>
                    <a:pt x="3553967" y="3809"/>
                  </a:lnTo>
                  <a:lnTo>
                    <a:pt x="3555491" y="3809"/>
                  </a:lnTo>
                  <a:lnTo>
                    <a:pt x="3555491" y="761"/>
                  </a:lnTo>
                  <a:lnTo>
                    <a:pt x="3555491" y="5333"/>
                  </a:lnTo>
                  <a:lnTo>
                    <a:pt x="3555491" y="9905"/>
                  </a:lnTo>
                  <a:lnTo>
                    <a:pt x="3557016" y="5333"/>
                  </a:lnTo>
                  <a:lnTo>
                    <a:pt x="3557016" y="17525"/>
                  </a:lnTo>
                  <a:lnTo>
                    <a:pt x="3557016" y="38861"/>
                  </a:lnTo>
                  <a:lnTo>
                    <a:pt x="3557016" y="54101"/>
                  </a:lnTo>
                  <a:lnTo>
                    <a:pt x="3558540" y="54101"/>
                  </a:lnTo>
                  <a:lnTo>
                    <a:pt x="3558540" y="34289"/>
                  </a:lnTo>
                  <a:lnTo>
                    <a:pt x="3558540" y="23621"/>
                  </a:lnTo>
                  <a:lnTo>
                    <a:pt x="3560064" y="14477"/>
                  </a:lnTo>
                  <a:lnTo>
                    <a:pt x="3560064" y="16001"/>
                  </a:lnTo>
                  <a:lnTo>
                    <a:pt x="3560064" y="9905"/>
                  </a:lnTo>
                  <a:lnTo>
                    <a:pt x="3560064" y="14477"/>
                  </a:lnTo>
                  <a:lnTo>
                    <a:pt x="3561588" y="761"/>
                  </a:lnTo>
                  <a:lnTo>
                    <a:pt x="3561588" y="23621"/>
                  </a:lnTo>
                  <a:lnTo>
                    <a:pt x="3563112" y="12953"/>
                  </a:lnTo>
                  <a:lnTo>
                    <a:pt x="3563112" y="25145"/>
                  </a:lnTo>
                  <a:lnTo>
                    <a:pt x="3563112" y="49529"/>
                  </a:lnTo>
                  <a:lnTo>
                    <a:pt x="3563112" y="60197"/>
                  </a:lnTo>
                  <a:lnTo>
                    <a:pt x="3563112" y="46481"/>
                  </a:lnTo>
                  <a:lnTo>
                    <a:pt x="3564636" y="76961"/>
                  </a:lnTo>
                  <a:lnTo>
                    <a:pt x="3564636" y="113537"/>
                  </a:lnTo>
                  <a:lnTo>
                    <a:pt x="3564636" y="87629"/>
                  </a:lnTo>
                  <a:lnTo>
                    <a:pt x="3564636" y="83057"/>
                  </a:lnTo>
                  <a:lnTo>
                    <a:pt x="3566159" y="58673"/>
                  </a:lnTo>
                  <a:lnTo>
                    <a:pt x="3566159" y="69341"/>
                  </a:lnTo>
                  <a:lnTo>
                    <a:pt x="3566159" y="58673"/>
                  </a:lnTo>
                  <a:lnTo>
                    <a:pt x="3567683" y="29717"/>
                  </a:lnTo>
                  <a:lnTo>
                    <a:pt x="3567683" y="28193"/>
                  </a:lnTo>
                  <a:lnTo>
                    <a:pt x="3567683" y="44957"/>
                  </a:lnTo>
                  <a:lnTo>
                    <a:pt x="3569207" y="44957"/>
                  </a:lnTo>
                  <a:lnTo>
                    <a:pt x="3569207" y="80009"/>
                  </a:lnTo>
                  <a:lnTo>
                    <a:pt x="3569207" y="110489"/>
                  </a:lnTo>
                  <a:lnTo>
                    <a:pt x="3569207" y="115061"/>
                  </a:lnTo>
                  <a:lnTo>
                    <a:pt x="3570731" y="102869"/>
                  </a:lnTo>
                  <a:lnTo>
                    <a:pt x="3570731" y="89153"/>
                  </a:lnTo>
                  <a:lnTo>
                    <a:pt x="3570731" y="80009"/>
                  </a:lnTo>
                  <a:lnTo>
                    <a:pt x="3570731" y="99821"/>
                  </a:lnTo>
                  <a:lnTo>
                    <a:pt x="3570731" y="87629"/>
                  </a:lnTo>
                  <a:lnTo>
                    <a:pt x="3572255" y="78485"/>
                  </a:lnTo>
                  <a:lnTo>
                    <a:pt x="3572255" y="69341"/>
                  </a:lnTo>
                  <a:lnTo>
                    <a:pt x="3572255" y="99821"/>
                  </a:lnTo>
                  <a:lnTo>
                    <a:pt x="3572255" y="81533"/>
                  </a:lnTo>
                  <a:lnTo>
                    <a:pt x="3573779" y="81533"/>
                  </a:lnTo>
                  <a:lnTo>
                    <a:pt x="3573779" y="72389"/>
                  </a:lnTo>
                  <a:lnTo>
                    <a:pt x="3573779" y="73913"/>
                  </a:lnTo>
                  <a:lnTo>
                    <a:pt x="3575304" y="81533"/>
                  </a:lnTo>
                  <a:lnTo>
                    <a:pt x="3575304" y="144017"/>
                  </a:lnTo>
                  <a:lnTo>
                    <a:pt x="3575304" y="153161"/>
                  </a:lnTo>
                  <a:lnTo>
                    <a:pt x="3575304" y="162305"/>
                  </a:lnTo>
                  <a:lnTo>
                    <a:pt x="3576828" y="169925"/>
                  </a:lnTo>
                  <a:lnTo>
                    <a:pt x="3576828" y="157733"/>
                  </a:lnTo>
                  <a:lnTo>
                    <a:pt x="3576828" y="171449"/>
                  </a:lnTo>
                  <a:lnTo>
                    <a:pt x="3576828" y="145541"/>
                  </a:lnTo>
                  <a:lnTo>
                    <a:pt x="3578352" y="169925"/>
                  </a:lnTo>
                  <a:lnTo>
                    <a:pt x="3578352" y="142493"/>
                  </a:lnTo>
                  <a:lnTo>
                    <a:pt x="3578352" y="136397"/>
                  </a:lnTo>
                  <a:lnTo>
                    <a:pt x="3578352" y="142493"/>
                  </a:lnTo>
                  <a:lnTo>
                    <a:pt x="3579876" y="134873"/>
                  </a:lnTo>
                  <a:lnTo>
                    <a:pt x="3579876" y="157733"/>
                  </a:lnTo>
                  <a:lnTo>
                    <a:pt x="3579876" y="172973"/>
                  </a:lnTo>
                  <a:lnTo>
                    <a:pt x="3579876" y="145541"/>
                  </a:lnTo>
                  <a:lnTo>
                    <a:pt x="3579876" y="150113"/>
                  </a:lnTo>
                  <a:lnTo>
                    <a:pt x="3581400" y="150113"/>
                  </a:lnTo>
                  <a:lnTo>
                    <a:pt x="3581400" y="159257"/>
                  </a:lnTo>
                  <a:lnTo>
                    <a:pt x="3581400" y="156209"/>
                  </a:lnTo>
                  <a:lnTo>
                    <a:pt x="3581400" y="136397"/>
                  </a:lnTo>
                  <a:lnTo>
                    <a:pt x="3582924" y="128777"/>
                  </a:lnTo>
                  <a:lnTo>
                    <a:pt x="3582924" y="87629"/>
                  </a:lnTo>
                  <a:lnTo>
                    <a:pt x="3582924" y="78485"/>
                  </a:lnTo>
                  <a:lnTo>
                    <a:pt x="3582924" y="89153"/>
                  </a:lnTo>
                  <a:lnTo>
                    <a:pt x="3584447" y="76961"/>
                  </a:lnTo>
                  <a:lnTo>
                    <a:pt x="3584447" y="63245"/>
                  </a:lnTo>
                  <a:lnTo>
                    <a:pt x="3584447" y="72389"/>
                  </a:lnTo>
                  <a:lnTo>
                    <a:pt x="3584447" y="80009"/>
                  </a:lnTo>
                  <a:lnTo>
                    <a:pt x="3585971" y="104393"/>
                  </a:lnTo>
                  <a:lnTo>
                    <a:pt x="3585971" y="136397"/>
                  </a:lnTo>
                  <a:lnTo>
                    <a:pt x="3585971" y="168401"/>
                  </a:lnTo>
                  <a:lnTo>
                    <a:pt x="3585971" y="165353"/>
                  </a:lnTo>
                  <a:lnTo>
                    <a:pt x="3587495" y="142493"/>
                  </a:lnTo>
                  <a:lnTo>
                    <a:pt x="3587495" y="139445"/>
                  </a:lnTo>
                  <a:lnTo>
                    <a:pt x="3587495" y="145541"/>
                  </a:lnTo>
                  <a:lnTo>
                    <a:pt x="3587495" y="125729"/>
                  </a:lnTo>
                  <a:lnTo>
                    <a:pt x="3589019" y="105917"/>
                  </a:lnTo>
                  <a:lnTo>
                    <a:pt x="3589019" y="78485"/>
                  </a:lnTo>
                  <a:lnTo>
                    <a:pt x="3589019" y="99821"/>
                  </a:lnTo>
                  <a:lnTo>
                    <a:pt x="3589019" y="96773"/>
                  </a:lnTo>
                  <a:lnTo>
                    <a:pt x="3589019" y="89153"/>
                  </a:lnTo>
                  <a:lnTo>
                    <a:pt x="3590543" y="86105"/>
                  </a:lnTo>
                  <a:lnTo>
                    <a:pt x="3590543" y="83057"/>
                  </a:lnTo>
                  <a:lnTo>
                    <a:pt x="3590543" y="58673"/>
                  </a:lnTo>
                  <a:lnTo>
                    <a:pt x="3590543" y="64769"/>
                  </a:lnTo>
                  <a:lnTo>
                    <a:pt x="3592067" y="64769"/>
                  </a:lnTo>
                  <a:lnTo>
                    <a:pt x="3592067" y="49529"/>
                  </a:lnTo>
                  <a:lnTo>
                    <a:pt x="3592067" y="57149"/>
                  </a:lnTo>
                  <a:lnTo>
                    <a:pt x="3592067" y="23621"/>
                  </a:lnTo>
                  <a:lnTo>
                    <a:pt x="3593591" y="761"/>
                  </a:lnTo>
                  <a:lnTo>
                    <a:pt x="3593591" y="20573"/>
                  </a:lnTo>
                  <a:lnTo>
                    <a:pt x="3593591" y="26669"/>
                  </a:lnTo>
                  <a:lnTo>
                    <a:pt x="3595116" y="57149"/>
                  </a:lnTo>
                  <a:lnTo>
                    <a:pt x="3595116" y="46481"/>
                  </a:lnTo>
                  <a:lnTo>
                    <a:pt x="3595116" y="6857"/>
                  </a:lnTo>
                  <a:lnTo>
                    <a:pt x="3596640" y="761"/>
                  </a:lnTo>
                  <a:lnTo>
                    <a:pt x="3596640" y="11429"/>
                  </a:lnTo>
                  <a:lnTo>
                    <a:pt x="3596640" y="3809"/>
                  </a:lnTo>
                  <a:lnTo>
                    <a:pt x="3596640" y="761"/>
                  </a:lnTo>
                  <a:lnTo>
                    <a:pt x="3596640" y="9905"/>
                  </a:lnTo>
                  <a:lnTo>
                    <a:pt x="3598164" y="3809"/>
                  </a:lnTo>
                  <a:lnTo>
                    <a:pt x="3598164" y="2285"/>
                  </a:lnTo>
                  <a:lnTo>
                    <a:pt x="3598164" y="761"/>
                  </a:lnTo>
                  <a:lnTo>
                    <a:pt x="3598164" y="6857"/>
                  </a:lnTo>
                  <a:lnTo>
                    <a:pt x="3598164" y="761"/>
                  </a:lnTo>
                  <a:lnTo>
                    <a:pt x="3599688" y="761"/>
                  </a:lnTo>
                  <a:lnTo>
                    <a:pt x="3599688" y="3809"/>
                  </a:lnTo>
                  <a:lnTo>
                    <a:pt x="3599688" y="761"/>
                  </a:lnTo>
                  <a:lnTo>
                    <a:pt x="3601212" y="67817"/>
                  </a:lnTo>
                  <a:lnTo>
                    <a:pt x="3601212" y="80009"/>
                  </a:lnTo>
                  <a:lnTo>
                    <a:pt x="3601212" y="84581"/>
                  </a:lnTo>
                  <a:lnTo>
                    <a:pt x="3602736" y="69341"/>
                  </a:lnTo>
                  <a:lnTo>
                    <a:pt x="3602736" y="78485"/>
                  </a:lnTo>
                  <a:lnTo>
                    <a:pt x="3602736" y="133349"/>
                  </a:lnTo>
                  <a:lnTo>
                    <a:pt x="3602736" y="144017"/>
                  </a:lnTo>
                  <a:lnTo>
                    <a:pt x="3604259" y="163829"/>
                  </a:lnTo>
                  <a:lnTo>
                    <a:pt x="3604259" y="160781"/>
                  </a:lnTo>
                  <a:lnTo>
                    <a:pt x="3604259" y="110489"/>
                  </a:lnTo>
                  <a:lnTo>
                    <a:pt x="3604259" y="166877"/>
                  </a:lnTo>
                  <a:lnTo>
                    <a:pt x="3605783" y="174497"/>
                  </a:lnTo>
                  <a:lnTo>
                    <a:pt x="3605783" y="157733"/>
                  </a:lnTo>
                  <a:lnTo>
                    <a:pt x="3605783" y="206501"/>
                  </a:lnTo>
                  <a:lnTo>
                    <a:pt x="3605783" y="211073"/>
                  </a:lnTo>
                  <a:lnTo>
                    <a:pt x="3605783" y="203453"/>
                  </a:lnTo>
                  <a:lnTo>
                    <a:pt x="3607307" y="203453"/>
                  </a:lnTo>
                  <a:lnTo>
                    <a:pt x="3607307" y="285749"/>
                  </a:lnTo>
                  <a:lnTo>
                    <a:pt x="3607307" y="288797"/>
                  </a:lnTo>
                  <a:lnTo>
                    <a:pt x="3608831" y="316229"/>
                  </a:lnTo>
                  <a:lnTo>
                    <a:pt x="3608831" y="308609"/>
                  </a:lnTo>
                  <a:lnTo>
                    <a:pt x="3608831" y="331469"/>
                  </a:lnTo>
                  <a:lnTo>
                    <a:pt x="3608831" y="325373"/>
                  </a:lnTo>
                  <a:lnTo>
                    <a:pt x="3610355" y="308609"/>
                  </a:lnTo>
                  <a:lnTo>
                    <a:pt x="3610355" y="357377"/>
                  </a:lnTo>
                  <a:lnTo>
                    <a:pt x="3610355" y="384809"/>
                  </a:lnTo>
                  <a:lnTo>
                    <a:pt x="3610355" y="383285"/>
                  </a:lnTo>
                  <a:lnTo>
                    <a:pt x="3611879" y="409193"/>
                  </a:lnTo>
                  <a:lnTo>
                    <a:pt x="3611879" y="368045"/>
                  </a:lnTo>
                  <a:lnTo>
                    <a:pt x="3611879" y="325373"/>
                  </a:lnTo>
                  <a:lnTo>
                    <a:pt x="3611879" y="346709"/>
                  </a:lnTo>
                  <a:lnTo>
                    <a:pt x="3613404" y="349757"/>
                  </a:lnTo>
                  <a:lnTo>
                    <a:pt x="3613404" y="445769"/>
                  </a:lnTo>
                  <a:lnTo>
                    <a:pt x="3613404" y="543305"/>
                  </a:lnTo>
                  <a:lnTo>
                    <a:pt x="3613404" y="616457"/>
                  </a:lnTo>
                  <a:lnTo>
                    <a:pt x="3614928" y="654557"/>
                  </a:lnTo>
                  <a:lnTo>
                    <a:pt x="3614928" y="681989"/>
                  </a:lnTo>
                  <a:lnTo>
                    <a:pt x="3614928" y="639317"/>
                  </a:lnTo>
                  <a:lnTo>
                    <a:pt x="3614928" y="579881"/>
                  </a:lnTo>
                  <a:lnTo>
                    <a:pt x="3614928" y="563117"/>
                  </a:lnTo>
                  <a:lnTo>
                    <a:pt x="3616452" y="553973"/>
                  </a:lnTo>
                  <a:lnTo>
                    <a:pt x="3616452" y="540257"/>
                  </a:lnTo>
                  <a:lnTo>
                    <a:pt x="3616452" y="567689"/>
                  </a:lnTo>
                  <a:lnTo>
                    <a:pt x="3617976" y="726185"/>
                  </a:lnTo>
                  <a:lnTo>
                    <a:pt x="3617976" y="659129"/>
                  </a:lnTo>
                  <a:lnTo>
                    <a:pt x="3617976" y="636269"/>
                  </a:lnTo>
                  <a:lnTo>
                    <a:pt x="3617976" y="672845"/>
                  </a:lnTo>
                  <a:lnTo>
                    <a:pt x="3619500" y="590549"/>
                  </a:lnTo>
                  <a:lnTo>
                    <a:pt x="3619500" y="605789"/>
                  </a:lnTo>
                  <a:lnTo>
                    <a:pt x="3619500" y="564641"/>
                  </a:lnTo>
                  <a:lnTo>
                    <a:pt x="3619500" y="544829"/>
                  </a:lnTo>
                  <a:lnTo>
                    <a:pt x="3621024" y="514349"/>
                  </a:lnTo>
                  <a:lnTo>
                    <a:pt x="3621024" y="538733"/>
                  </a:lnTo>
                  <a:lnTo>
                    <a:pt x="3621024" y="497585"/>
                  </a:lnTo>
                  <a:lnTo>
                    <a:pt x="3622547" y="485393"/>
                  </a:lnTo>
                  <a:lnTo>
                    <a:pt x="3622547" y="502157"/>
                  </a:lnTo>
                  <a:lnTo>
                    <a:pt x="3622547" y="550925"/>
                  </a:lnTo>
                  <a:lnTo>
                    <a:pt x="3622547" y="563117"/>
                  </a:lnTo>
                  <a:lnTo>
                    <a:pt x="3622547" y="526541"/>
                  </a:lnTo>
                  <a:lnTo>
                    <a:pt x="3624071" y="541781"/>
                  </a:lnTo>
                  <a:lnTo>
                    <a:pt x="3624071" y="550925"/>
                  </a:lnTo>
                  <a:lnTo>
                    <a:pt x="3624071" y="541781"/>
                  </a:lnTo>
                  <a:lnTo>
                    <a:pt x="3624071" y="627125"/>
                  </a:lnTo>
                  <a:lnTo>
                    <a:pt x="3624071" y="540257"/>
                  </a:lnTo>
                  <a:lnTo>
                    <a:pt x="3625595" y="558545"/>
                  </a:lnTo>
                  <a:lnTo>
                    <a:pt x="3625595" y="561593"/>
                  </a:lnTo>
                  <a:lnTo>
                    <a:pt x="3625595" y="537209"/>
                  </a:lnTo>
                  <a:lnTo>
                    <a:pt x="3625595" y="523493"/>
                  </a:lnTo>
                  <a:lnTo>
                    <a:pt x="3627119" y="517397"/>
                  </a:lnTo>
                  <a:lnTo>
                    <a:pt x="3627119" y="531113"/>
                  </a:lnTo>
                  <a:lnTo>
                    <a:pt x="3627119" y="604265"/>
                  </a:lnTo>
                  <a:lnTo>
                    <a:pt x="3628643" y="601217"/>
                  </a:lnTo>
                  <a:lnTo>
                    <a:pt x="3628643" y="642365"/>
                  </a:lnTo>
                  <a:lnTo>
                    <a:pt x="3628643" y="697229"/>
                  </a:lnTo>
                  <a:lnTo>
                    <a:pt x="3628643" y="739901"/>
                  </a:lnTo>
                  <a:lnTo>
                    <a:pt x="3630167" y="694181"/>
                  </a:lnTo>
                  <a:lnTo>
                    <a:pt x="3630167" y="724661"/>
                  </a:lnTo>
                  <a:lnTo>
                    <a:pt x="3630167" y="753617"/>
                  </a:lnTo>
                  <a:lnTo>
                    <a:pt x="3630167" y="691133"/>
                  </a:lnTo>
                  <a:lnTo>
                    <a:pt x="3631691" y="665225"/>
                  </a:lnTo>
                  <a:lnTo>
                    <a:pt x="3631691" y="611885"/>
                  </a:lnTo>
                  <a:lnTo>
                    <a:pt x="3631691" y="656081"/>
                  </a:lnTo>
                  <a:lnTo>
                    <a:pt x="3631691" y="627125"/>
                  </a:lnTo>
                  <a:lnTo>
                    <a:pt x="3631691" y="622553"/>
                  </a:lnTo>
                  <a:lnTo>
                    <a:pt x="3633216" y="622553"/>
                  </a:lnTo>
                  <a:lnTo>
                    <a:pt x="3633216" y="685037"/>
                  </a:lnTo>
                  <a:lnTo>
                    <a:pt x="3633216" y="720089"/>
                  </a:lnTo>
                  <a:lnTo>
                    <a:pt x="3633216" y="793241"/>
                  </a:lnTo>
                  <a:lnTo>
                    <a:pt x="3633216" y="756665"/>
                  </a:lnTo>
                  <a:lnTo>
                    <a:pt x="3634740" y="710945"/>
                  </a:lnTo>
                  <a:lnTo>
                    <a:pt x="3634740" y="753617"/>
                  </a:lnTo>
                  <a:lnTo>
                    <a:pt x="3634740" y="721613"/>
                  </a:lnTo>
                  <a:lnTo>
                    <a:pt x="3636264" y="712469"/>
                  </a:lnTo>
                  <a:lnTo>
                    <a:pt x="3636264" y="707897"/>
                  </a:lnTo>
                  <a:lnTo>
                    <a:pt x="3636264" y="677417"/>
                  </a:lnTo>
                  <a:lnTo>
                    <a:pt x="3636264" y="662177"/>
                  </a:lnTo>
                  <a:lnTo>
                    <a:pt x="3637788" y="544829"/>
                  </a:lnTo>
                  <a:lnTo>
                    <a:pt x="3637788" y="564641"/>
                  </a:lnTo>
                  <a:lnTo>
                    <a:pt x="3637788" y="555497"/>
                  </a:lnTo>
                  <a:lnTo>
                    <a:pt x="3637788" y="537209"/>
                  </a:lnTo>
                  <a:lnTo>
                    <a:pt x="3639312" y="489965"/>
                  </a:lnTo>
                  <a:lnTo>
                    <a:pt x="3639312" y="464057"/>
                  </a:lnTo>
                  <a:lnTo>
                    <a:pt x="3639312" y="485393"/>
                  </a:lnTo>
                  <a:lnTo>
                    <a:pt x="3639312" y="470153"/>
                  </a:lnTo>
                  <a:lnTo>
                    <a:pt x="3640836" y="473201"/>
                  </a:lnTo>
                  <a:lnTo>
                    <a:pt x="3640836" y="489965"/>
                  </a:lnTo>
                  <a:lnTo>
                    <a:pt x="3640836" y="473201"/>
                  </a:lnTo>
                  <a:lnTo>
                    <a:pt x="3640836" y="459485"/>
                  </a:lnTo>
                  <a:lnTo>
                    <a:pt x="3640836" y="482345"/>
                  </a:lnTo>
                  <a:lnTo>
                    <a:pt x="3642359" y="471677"/>
                  </a:lnTo>
                  <a:lnTo>
                    <a:pt x="3642359" y="476249"/>
                  </a:lnTo>
                  <a:lnTo>
                    <a:pt x="3642359" y="482345"/>
                  </a:lnTo>
                  <a:lnTo>
                    <a:pt x="3642359" y="488441"/>
                  </a:lnTo>
                  <a:lnTo>
                    <a:pt x="3643883" y="479297"/>
                  </a:lnTo>
                  <a:lnTo>
                    <a:pt x="3643883" y="499109"/>
                  </a:lnTo>
                  <a:lnTo>
                    <a:pt x="3643883" y="456437"/>
                  </a:lnTo>
                  <a:lnTo>
                    <a:pt x="3645407" y="393953"/>
                  </a:lnTo>
                  <a:lnTo>
                    <a:pt x="3645407" y="392429"/>
                  </a:lnTo>
                  <a:lnTo>
                    <a:pt x="3645407" y="404621"/>
                  </a:lnTo>
                  <a:lnTo>
                    <a:pt x="3645407" y="342137"/>
                  </a:lnTo>
                  <a:lnTo>
                    <a:pt x="3646931" y="325373"/>
                  </a:lnTo>
                  <a:lnTo>
                    <a:pt x="3646931" y="346709"/>
                  </a:lnTo>
                  <a:lnTo>
                    <a:pt x="3646931" y="331469"/>
                  </a:lnTo>
                  <a:lnTo>
                    <a:pt x="3646931" y="332993"/>
                  </a:lnTo>
                  <a:lnTo>
                    <a:pt x="3648455" y="332993"/>
                  </a:lnTo>
                  <a:lnTo>
                    <a:pt x="3648455" y="340613"/>
                  </a:lnTo>
                  <a:lnTo>
                    <a:pt x="3648455" y="345185"/>
                  </a:lnTo>
                  <a:lnTo>
                    <a:pt x="3648455" y="390905"/>
                  </a:lnTo>
                  <a:lnTo>
                    <a:pt x="3649979" y="375665"/>
                  </a:lnTo>
                  <a:lnTo>
                    <a:pt x="3649979" y="419861"/>
                  </a:lnTo>
                  <a:lnTo>
                    <a:pt x="3649979" y="404621"/>
                  </a:lnTo>
                  <a:lnTo>
                    <a:pt x="3649979" y="383285"/>
                  </a:lnTo>
                  <a:lnTo>
                    <a:pt x="3649979" y="473201"/>
                  </a:lnTo>
                  <a:lnTo>
                    <a:pt x="3651504" y="473201"/>
                  </a:lnTo>
                  <a:lnTo>
                    <a:pt x="3651504" y="485393"/>
                  </a:lnTo>
                  <a:lnTo>
                    <a:pt x="3651504" y="451865"/>
                  </a:lnTo>
                  <a:lnTo>
                    <a:pt x="3651504" y="413765"/>
                  </a:lnTo>
                  <a:lnTo>
                    <a:pt x="3653028" y="406145"/>
                  </a:lnTo>
                  <a:lnTo>
                    <a:pt x="3653028" y="374141"/>
                  </a:lnTo>
                  <a:lnTo>
                    <a:pt x="3653028" y="400049"/>
                  </a:lnTo>
                  <a:lnTo>
                    <a:pt x="3653028" y="441197"/>
                  </a:lnTo>
                  <a:lnTo>
                    <a:pt x="3654552" y="433577"/>
                  </a:lnTo>
                  <a:lnTo>
                    <a:pt x="3654552" y="415289"/>
                  </a:lnTo>
                  <a:lnTo>
                    <a:pt x="3654552" y="409193"/>
                  </a:lnTo>
                  <a:lnTo>
                    <a:pt x="3656076" y="381761"/>
                  </a:lnTo>
                  <a:lnTo>
                    <a:pt x="3656076" y="406145"/>
                  </a:lnTo>
                  <a:lnTo>
                    <a:pt x="3656076" y="404621"/>
                  </a:lnTo>
                  <a:lnTo>
                    <a:pt x="3657600" y="445769"/>
                  </a:lnTo>
                  <a:lnTo>
                    <a:pt x="3657600" y="432053"/>
                  </a:lnTo>
                  <a:lnTo>
                    <a:pt x="3657600" y="479297"/>
                  </a:lnTo>
                  <a:lnTo>
                    <a:pt x="3657600" y="486917"/>
                  </a:lnTo>
                  <a:lnTo>
                    <a:pt x="3657600" y="485393"/>
                  </a:lnTo>
                  <a:lnTo>
                    <a:pt x="3659124" y="462533"/>
                  </a:lnTo>
                  <a:lnTo>
                    <a:pt x="3659124" y="418337"/>
                  </a:lnTo>
                  <a:lnTo>
                    <a:pt x="3659124" y="451865"/>
                  </a:lnTo>
                  <a:lnTo>
                    <a:pt x="3659124" y="474725"/>
                  </a:lnTo>
                  <a:lnTo>
                    <a:pt x="3659124" y="462533"/>
                  </a:lnTo>
                  <a:lnTo>
                    <a:pt x="3660647" y="462533"/>
                  </a:lnTo>
                  <a:lnTo>
                    <a:pt x="3660647" y="433577"/>
                  </a:lnTo>
                  <a:lnTo>
                    <a:pt x="3660647" y="454913"/>
                  </a:lnTo>
                  <a:lnTo>
                    <a:pt x="3662171" y="476249"/>
                  </a:lnTo>
                  <a:lnTo>
                    <a:pt x="3662171" y="445769"/>
                  </a:lnTo>
                  <a:lnTo>
                    <a:pt x="3662171" y="462533"/>
                  </a:lnTo>
                  <a:lnTo>
                    <a:pt x="3662171" y="503681"/>
                  </a:lnTo>
                  <a:lnTo>
                    <a:pt x="3663695" y="503681"/>
                  </a:lnTo>
                  <a:lnTo>
                    <a:pt x="3663695" y="506729"/>
                  </a:lnTo>
                  <a:lnTo>
                    <a:pt x="3663695" y="509777"/>
                  </a:lnTo>
                  <a:lnTo>
                    <a:pt x="3663695" y="479297"/>
                  </a:lnTo>
                  <a:lnTo>
                    <a:pt x="3665219" y="494537"/>
                  </a:lnTo>
                  <a:lnTo>
                    <a:pt x="3665219" y="482345"/>
                  </a:lnTo>
                  <a:lnTo>
                    <a:pt x="3665219" y="486917"/>
                  </a:lnTo>
                  <a:lnTo>
                    <a:pt x="3666743" y="457961"/>
                  </a:lnTo>
                  <a:lnTo>
                    <a:pt x="3666743" y="439673"/>
                  </a:lnTo>
                  <a:lnTo>
                    <a:pt x="3666743" y="483869"/>
                  </a:lnTo>
                  <a:lnTo>
                    <a:pt x="3666743" y="465581"/>
                  </a:lnTo>
                  <a:lnTo>
                    <a:pt x="3666743" y="381761"/>
                  </a:lnTo>
                  <a:lnTo>
                    <a:pt x="3668267" y="351281"/>
                  </a:lnTo>
                  <a:lnTo>
                    <a:pt x="3668267" y="390905"/>
                  </a:lnTo>
                  <a:lnTo>
                    <a:pt x="3668267" y="400049"/>
                  </a:lnTo>
                  <a:lnTo>
                    <a:pt x="3668267" y="371093"/>
                  </a:lnTo>
                  <a:lnTo>
                    <a:pt x="3669791" y="357377"/>
                  </a:lnTo>
                  <a:lnTo>
                    <a:pt x="3669791" y="351281"/>
                  </a:lnTo>
                  <a:lnTo>
                    <a:pt x="3669791" y="381761"/>
                  </a:lnTo>
                  <a:lnTo>
                    <a:pt x="3671316" y="325373"/>
                  </a:lnTo>
                  <a:lnTo>
                    <a:pt x="3671316" y="307085"/>
                  </a:lnTo>
                  <a:lnTo>
                    <a:pt x="3671316" y="329945"/>
                  </a:lnTo>
                  <a:lnTo>
                    <a:pt x="3671316" y="311657"/>
                  </a:lnTo>
                  <a:lnTo>
                    <a:pt x="3672840" y="265937"/>
                  </a:lnTo>
                  <a:lnTo>
                    <a:pt x="3672840" y="279653"/>
                  </a:lnTo>
                  <a:lnTo>
                    <a:pt x="3672840" y="261365"/>
                  </a:lnTo>
                  <a:lnTo>
                    <a:pt x="3672840" y="201929"/>
                  </a:lnTo>
                  <a:lnTo>
                    <a:pt x="3674364" y="230885"/>
                  </a:lnTo>
                  <a:lnTo>
                    <a:pt x="3674364" y="259841"/>
                  </a:lnTo>
                  <a:lnTo>
                    <a:pt x="3674364" y="273557"/>
                  </a:lnTo>
                  <a:lnTo>
                    <a:pt x="3674364" y="240029"/>
                  </a:lnTo>
                  <a:lnTo>
                    <a:pt x="3675888" y="236981"/>
                  </a:lnTo>
                  <a:lnTo>
                    <a:pt x="3675888" y="262889"/>
                  </a:lnTo>
                  <a:lnTo>
                    <a:pt x="3675888" y="294893"/>
                  </a:lnTo>
                  <a:lnTo>
                    <a:pt x="3675888" y="253745"/>
                  </a:lnTo>
                  <a:lnTo>
                    <a:pt x="3675888" y="265937"/>
                  </a:lnTo>
                  <a:lnTo>
                    <a:pt x="3677412" y="265937"/>
                  </a:lnTo>
                  <a:lnTo>
                    <a:pt x="3677412" y="236981"/>
                  </a:lnTo>
                  <a:lnTo>
                    <a:pt x="3677412" y="255269"/>
                  </a:lnTo>
                  <a:lnTo>
                    <a:pt x="3677412" y="272033"/>
                  </a:lnTo>
                  <a:lnTo>
                    <a:pt x="3678936" y="253745"/>
                  </a:lnTo>
                  <a:lnTo>
                    <a:pt x="3678936" y="259841"/>
                  </a:lnTo>
                  <a:lnTo>
                    <a:pt x="3678936" y="217169"/>
                  </a:lnTo>
                  <a:lnTo>
                    <a:pt x="3678936" y="194309"/>
                  </a:lnTo>
                  <a:lnTo>
                    <a:pt x="3680459" y="168401"/>
                  </a:lnTo>
                  <a:lnTo>
                    <a:pt x="3680459" y="176021"/>
                  </a:lnTo>
                  <a:lnTo>
                    <a:pt x="3680459" y="145541"/>
                  </a:lnTo>
                  <a:lnTo>
                    <a:pt x="3680459" y="200405"/>
                  </a:lnTo>
                  <a:lnTo>
                    <a:pt x="3681983" y="201929"/>
                  </a:lnTo>
                  <a:lnTo>
                    <a:pt x="3681983" y="229361"/>
                  </a:lnTo>
                  <a:lnTo>
                    <a:pt x="3681983" y="268985"/>
                  </a:lnTo>
                  <a:lnTo>
                    <a:pt x="3683507" y="261365"/>
                  </a:lnTo>
                  <a:lnTo>
                    <a:pt x="3683507" y="252221"/>
                  </a:lnTo>
                  <a:lnTo>
                    <a:pt x="3683507" y="227837"/>
                  </a:lnTo>
                  <a:lnTo>
                    <a:pt x="3683507" y="174497"/>
                  </a:lnTo>
                  <a:lnTo>
                    <a:pt x="3683507" y="177545"/>
                  </a:lnTo>
                  <a:lnTo>
                    <a:pt x="3685031" y="212597"/>
                  </a:lnTo>
                  <a:lnTo>
                    <a:pt x="3685031" y="195833"/>
                  </a:lnTo>
                  <a:lnTo>
                    <a:pt x="3685031" y="264413"/>
                  </a:lnTo>
                  <a:lnTo>
                    <a:pt x="3685031" y="270509"/>
                  </a:lnTo>
                  <a:lnTo>
                    <a:pt x="3685031" y="241553"/>
                  </a:lnTo>
                  <a:lnTo>
                    <a:pt x="3686555" y="230885"/>
                  </a:lnTo>
                  <a:lnTo>
                    <a:pt x="3686555" y="226313"/>
                  </a:lnTo>
                  <a:lnTo>
                    <a:pt x="3686555" y="194309"/>
                  </a:lnTo>
                  <a:lnTo>
                    <a:pt x="3686555" y="174497"/>
                  </a:lnTo>
                  <a:lnTo>
                    <a:pt x="3688079" y="200405"/>
                  </a:lnTo>
                  <a:lnTo>
                    <a:pt x="3688079" y="203453"/>
                  </a:lnTo>
                  <a:lnTo>
                    <a:pt x="3688079" y="221741"/>
                  </a:lnTo>
                  <a:lnTo>
                    <a:pt x="3689604" y="253745"/>
                  </a:lnTo>
                  <a:lnTo>
                    <a:pt x="3689604" y="236981"/>
                  </a:lnTo>
                  <a:lnTo>
                    <a:pt x="3689604" y="183641"/>
                  </a:lnTo>
                  <a:lnTo>
                    <a:pt x="3689604" y="153161"/>
                  </a:lnTo>
                  <a:lnTo>
                    <a:pt x="3691128" y="142493"/>
                  </a:lnTo>
                  <a:lnTo>
                    <a:pt x="3691128" y="136397"/>
                  </a:lnTo>
                  <a:lnTo>
                    <a:pt x="3691128" y="84581"/>
                  </a:lnTo>
                  <a:lnTo>
                    <a:pt x="3691128" y="78485"/>
                  </a:lnTo>
                  <a:lnTo>
                    <a:pt x="3692652" y="92201"/>
                  </a:lnTo>
                  <a:lnTo>
                    <a:pt x="3692652" y="87629"/>
                  </a:lnTo>
                  <a:lnTo>
                    <a:pt x="3692652" y="93725"/>
                  </a:lnTo>
                  <a:lnTo>
                    <a:pt x="3692652" y="145541"/>
                  </a:lnTo>
                  <a:lnTo>
                    <a:pt x="3694176" y="145541"/>
                  </a:lnTo>
                  <a:lnTo>
                    <a:pt x="3694176" y="140969"/>
                  </a:lnTo>
                  <a:lnTo>
                    <a:pt x="3694176" y="107441"/>
                  </a:lnTo>
                  <a:lnTo>
                    <a:pt x="3694176" y="104393"/>
                  </a:lnTo>
                  <a:lnTo>
                    <a:pt x="3695700" y="87629"/>
                  </a:lnTo>
                  <a:lnTo>
                    <a:pt x="3695700" y="92201"/>
                  </a:lnTo>
                  <a:lnTo>
                    <a:pt x="3695700" y="107441"/>
                  </a:lnTo>
                  <a:lnTo>
                    <a:pt x="3695700" y="67817"/>
                  </a:lnTo>
                  <a:lnTo>
                    <a:pt x="3697224" y="31241"/>
                  </a:lnTo>
                  <a:lnTo>
                    <a:pt x="3697224" y="22097"/>
                  </a:lnTo>
                  <a:lnTo>
                    <a:pt x="3697224" y="34289"/>
                  </a:lnTo>
                  <a:lnTo>
                    <a:pt x="3697224" y="17525"/>
                  </a:lnTo>
                  <a:lnTo>
                    <a:pt x="3698747" y="6857"/>
                  </a:lnTo>
                  <a:lnTo>
                    <a:pt x="3698747" y="761"/>
                  </a:lnTo>
                  <a:lnTo>
                    <a:pt x="3698747" y="20573"/>
                  </a:lnTo>
                  <a:lnTo>
                    <a:pt x="3698747" y="40385"/>
                  </a:lnTo>
                  <a:lnTo>
                    <a:pt x="3700271" y="12953"/>
                  </a:lnTo>
                  <a:lnTo>
                    <a:pt x="3700271" y="761"/>
                  </a:lnTo>
                  <a:lnTo>
                    <a:pt x="3700271" y="16001"/>
                  </a:lnTo>
                  <a:lnTo>
                    <a:pt x="3701795" y="25145"/>
                  </a:lnTo>
                  <a:lnTo>
                    <a:pt x="3701795" y="761"/>
                  </a:lnTo>
                  <a:lnTo>
                    <a:pt x="3701795" y="19049"/>
                  </a:lnTo>
                  <a:lnTo>
                    <a:pt x="3701795" y="31241"/>
                  </a:lnTo>
                  <a:lnTo>
                    <a:pt x="3701795" y="14477"/>
                  </a:lnTo>
                  <a:lnTo>
                    <a:pt x="3703319" y="14477"/>
                  </a:lnTo>
                  <a:lnTo>
                    <a:pt x="3703319" y="761"/>
                  </a:lnTo>
                  <a:lnTo>
                    <a:pt x="3703319" y="14477"/>
                  </a:lnTo>
                  <a:lnTo>
                    <a:pt x="3704843" y="20573"/>
                  </a:lnTo>
                  <a:lnTo>
                    <a:pt x="3704843" y="72389"/>
                  </a:lnTo>
                  <a:lnTo>
                    <a:pt x="3704843" y="112013"/>
                  </a:lnTo>
                  <a:lnTo>
                    <a:pt x="3704843" y="118109"/>
                  </a:lnTo>
                  <a:lnTo>
                    <a:pt x="3706367" y="96773"/>
                  </a:lnTo>
                  <a:lnTo>
                    <a:pt x="3706367" y="104393"/>
                  </a:lnTo>
                  <a:lnTo>
                    <a:pt x="3706367" y="113537"/>
                  </a:lnTo>
                  <a:lnTo>
                    <a:pt x="3706367" y="130301"/>
                  </a:lnTo>
                  <a:lnTo>
                    <a:pt x="3707891" y="130301"/>
                  </a:lnTo>
                  <a:lnTo>
                    <a:pt x="3707891" y="89153"/>
                  </a:lnTo>
                  <a:lnTo>
                    <a:pt x="3707891" y="102869"/>
                  </a:lnTo>
                  <a:lnTo>
                    <a:pt x="3709416" y="93725"/>
                  </a:lnTo>
                  <a:lnTo>
                    <a:pt x="3709416" y="136397"/>
                  </a:lnTo>
                  <a:lnTo>
                    <a:pt x="3709416" y="107441"/>
                  </a:lnTo>
                  <a:lnTo>
                    <a:pt x="3709416" y="101345"/>
                  </a:lnTo>
                  <a:lnTo>
                    <a:pt x="3709416" y="96773"/>
                  </a:lnTo>
                  <a:lnTo>
                    <a:pt x="3710940" y="93725"/>
                  </a:lnTo>
                  <a:lnTo>
                    <a:pt x="3710940" y="69341"/>
                  </a:lnTo>
                  <a:lnTo>
                    <a:pt x="3710940" y="49529"/>
                  </a:lnTo>
                  <a:lnTo>
                    <a:pt x="3710940" y="22097"/>
                  </a:lnTo>
                  <a:lnTo>
                    <a:pt x="3710940" y="28193"/>
                  </a:lnTo>
                  <a:lnTo>
                    <a:pt x="3712464" y="11429"/>
                  </a:lnTo>
                  <a:lnTo>
                    <a:pt x="3712464" y="48005"/>
                  </a:lnTo>
                  <a:lnTo>
                    <a:pt x="3712464" y="93725"/>
                  </a:lnTo>
                  <a:lnTo>
                    <a:pt x="3712464" y="113537"/>
                  </a:lnTo>
                  <a:lnTo>
                    <a:pt x="3713988" y="113537"/>
                  </a:lnTo>
                  <a:lnTo>
                    <a:pt x="3713988" y="92201"/>
                  </a:lnTo>
                  <a:lnTo>
                    <a:pt x="3713988" y="57149"/>
                  </a:lnTo>
                  <a:lnTo>
                    <a:pt x="3715512" y="43433"/>
                  </a:lnTo>
                  <a:lnTo>
                    <a:pt x="3715512" y="34289"/>
                  </a:lnTo>
                  <a:lnTo>
                    <a:pt x="3715512" y="20573"/>
                  </a:lnTo>
                  <a:lnTo>
                    <a:pt x="3715512" y="41909"/>
                  </a:lnTo>
                  <a:lnTo>
                    <a:pt x="3717036" y="48005"/>
                  </a:lnTo>
                  <a:lnTo>
                    <a:pt x="3717036" y="44957"/>
                  </a:lnTo>
                  <a:lnTo>
                    <a:pt x="3717036" y="2285"/>
                  </a:lnTo>
                  <a:lnTo>
                    <a:pt x="3717036" y="9905"/>
                  </a:lnTo>
                  <a:lnTo>
                    <a:pt x="3718559" y="3809"/>
                  </a:lnTo>
                  <a:lnTo>
                    <a:pt x="3718559" y="761"/>
                  </a:lnTo>
                  <a:lnTo>
                    <a:pt x="3718559" y="35813"/>
                  </a:lnTo>
                  <a:lnTo>
                    <a:pt x="3718559" y="5333"/>
                  </a:lnTo>
                  <a:lnTo>
                    <a:pt x="3720083" y="17525"/>
                  </a:lnTo>
                  <a:lnTo>
                    <a:pt x="3720083" y="761"/>
                  </a:lnTo>
                  <a:lnTo>
                    <a:pt x="3720083" y="66293"/>
                  </a:lnTo>
                  <a:lnTo>
                    <a:pt x="3720083" y="67817"/>
                  </a:lnTo>
                  <a:lnTo>
                    <a:pt x="3720083" y="29717"/>
                  </a:lnTo>
                  <a:lnTo>
                    <a:pt x="3721607" y="19049"/>
                  </a:lnTo>
                  <a:lnTo>
                    <a:pt x="3721607" y="16001"/>
                  </a:lnTo>
                  <a:lnTo>
                    <a:pt x="3723131" y="761"/>
                  </a:lnTo>
                  <a:lnTo>
                    <a:pt x="3723131" y="2285"/>
                  </a:lnTo>
                  <a:lnTo>
                    <a:pt x="3723131" y="3809"/>
                  </a:lnTo>
                  <a:lnTo>
                    <a:pt x="3723131" y="16001"/>
                  </a:lnTo>
                  <a:lnTo>
                    <a:pt x="3724655" y="761"/>
                  </a:lnTo>
                  <a:lnTo>
                    <a:pt x="3724655" y="32765"/>
                  </a:lnTo>
                  <a:lnTo>
                    <a:pt x="3726179" y="46481"/>
                  </a:lnTo>
                  <a:lnTo>
                    <a:pt x="3726179" y="61721"/>
                  </a:lnTo>
                  <a:lnTo>
                    <a:pt x="3726179" y="40385"/>
                  </a:lnTo>
                  <a:lnTo>
                    <a:pt x="3726179" y="35813"/>
                  </a:lnTo>
                  <a:lnTo>
                    <a:pt x="3727704" y="25145"/>
                  </a:lnTo>
                  <a:lnTo>
                    <a:pt x="3727704" y="761"/>
                  </a:lnTo>
                  <a:lnTo>
                    <a:pt x="3729228" y="761"/>
                  </a:lnTo>
                  <a:lnTo>
                    <a:pt x="3729228" y="51053"/>
                  </a:lnTo>
                  <a:lnTo>
                    <a:pt x="3729228" y="40385"/>
                  </a:lnTo>
                  <a:lnTo>
                    <a:pt x="3729228" y="69341"/>
                  </a:lnTo>
                  <a:lnTo>
                    <a:pt x="3730752" y="75437"/>
                  </a:lnTo>
                  <a:lnTo>
                    <a:pt x="3730752" y="76961"/>
                  </a:lnTo>
                  <a:lnTo>
                    <a:pt x="3730752" y="101345"/>
                  </a:lnTo>
                  <a:lnTo>
                    <a:pt x="3730752" y="130301"/>
                  </a:lnTo>
                  <a:lnTo>
                    <a:pt x="3732276" y="125729"/>
                  </a:lnTo>
                  <a:lnTo>
                    <a:pt x="3732276" y="180593"/>
                  </a:lnTo>
                  <a:lnTo>
                    <a:pt x="3732276" y="165353"/>
                  </a:lnTo>
                  <a:lnTo>
                    <a:pt x="3732276" y="163829"/>
                  </a:lnTo>
                  <a:lnTo>
                    <a:pt x="3733800" y="176021"/>
                  </a:lnTo>
                  <a:lnTo>
                    <a:pt x="3733800" y="185165"/>
                  </a:lnTo>
                  <a:lnTo>
                    <a:pt x="3733800" y="153161"/>
                  </a:lnTo>
                  <a:lnTo>
                    <a:pt x="3733800" y="133349"/>
                  </a:lnTo>
                  <a:lnTo>
                    <a:pt x="3735324" y="110489"/>
                  </a:lnTo>
                  <a:lnTo>
                    <a:pt x="3735324" y="136397"/>
                  </a:lnTo>
                  <a:lnTo>
                    <a:pt x="3735324" y="96773"/>
                  </a:lnTo>
                  <a:lnTo>
                    <a:pt x="3735324" y="116585"/>
                  </a:lnTo>
                  <a:lnTo>
                    <a:pt x="3736847" y="96773"/>
                  </a:lnTo>
                  <a:lnTo>
                    <a:pt x="3736847" y="110489"/>
                  </a:lnTo>
                  <a:lnTo>
                    <a:pt x="3736847" y="31241"/>
                  </a:lnTo>
                  <a:lnTo>
                    <a:pt x="3736847" y="51053"/>
                  </a:lnTo>
                  <a:lnTo>
                    <a:pt x="3738371" y="26669"/>
                  </a:lnTo>
                  <a:lnTo>
                    <a:pt x="3738371" y="761"/>
                  </a:lnTo>
                  <a:lnTo>
                    <a:pt x="3738371" y="2285"/>
                  </a:lnTo>
                  <a:lnTo>
                    <a:pt x="3739895" y="761"/>
                  </a:lnTo>
                  <a:lnTo>
                    <a:pt x="3741419" y="55625"/>
                  </a:lnTo>
                  <a:lnTo>
                    <a:pt x="3741419" y="70865"/>
                  </a:lnTo>
                  <a:lnTo>
                    <a:pt x="3741419" y="54101"/>
                  </a:lnTo>
                  <a:lnTo>
                    <a:pt x="3742943" y="64769"/>
                  </a:lnTo>
                  <a:lnTo>
                    <a:pt x="3742943" y="78485"/>
                  </a:lnTo>
                  <a:lnTo>
                    <a:pt x="3742943" y="113537"/>
                  </a:lnTo>
                  <a:lnTo>
                    <a:pt x="3744467" y="98297"/>
                  </a:lnTo>
                  <a:lnTo>
                    <a:pt x="3744467" y="115061"/>
                  </a:lnTo>
                  <a:lnTo>
                    <a:pt x="3744467" y="142493"/>
                  </a:lnTo>
                  <a:lnTo>
                    <a:pt x="3744467" y="130301"/>
                  </a:lnTo>
                  <a:lnTo>
                    <a:pt x="3744467" y="147065"/>
                  </a:lnTo>
                  <a:lnTo>
                    <a:pt x="3745991" y="159257"/>
                  </a:lnTo>
                  <a:lnTo>
                    <a:pt x="3745991" y="156209"/>
                  </a:lnTo>
                  <a:lnTo>
                    <a:pt x="3745991" y="160781"/>
                  </a:lnTo>
                  <a:lnTo>
                    <a:pt x="3745991" y="177545"/>
                  </a:lnTo>
                  <a:lnTo>
                    <a:pt x="3745991" y="134873"/>
                  </a:lnTo>
                  <a:lnTo>
                    <a:pt x="3747516" y="166877"/>
                  </a:lnTo>
                  <a:lnTo>
                    <a:pt x="3747516" y="160781"/>
                  </a:lnTo>
                  <a:lnTo>
                    <a:pt x="3749040" y="153161"/>
                  </a:lnTo>
                  <a:lnTo>
                    <a:pt x="3749040" y="136397"/>
                  </a:lnTo>
                  <a:lnTo>
                    <a:pt x="3749040" y="145541"/>
                  </a:lnTo>
                  <a:lnTo>
                    <a:pt x="3749040" y="140969"/>
                  </a:lnTo>
                  <a:lnTo>
                    <a:pt x="3750564" y="162305"/>
                  </a:lnTo>
                  <a:lnTo>
                    <a:pt x="3750564" y="145541"/>
                  </a:lnTo>
                  <a:lnTo>
                    <a:pt x="3750564" y="122681"/>
                  </a:lnTo>
                  <a:lnTo>
                    <a:pt x="3750564" y="108965"/>
                  </a:lnTo>
                  <a:lnTo>
                    <a:pt x="3752088" y="73913"/>
                  </a:lnTo>
                  <a:lnTo>
                    <a:pt x="3752088" y="58673"/>
                  </a:lnTo>
                  <a:lnTo>
                    <a:pt x="3752088" y="32765"/>
                  </a:lnTo>
                  <a:lnTo>
                    <a:pt x="3753612" y="51053"/>
                  </a:lnTo>
                  <a:lnTo>
                    <a:pt x="3753612" y="99821"/>
                  </a:lnTo>
                  <a:lnTo>
                    <a:pt x="3753612" y="78485"/>
                  </a:lnTo>
                  <a:lnTo>
                    <a:pt x="3753612" y="119633"/>
                  </a:lnTo>
                  <a:lnTo>
                    <a:pt x="3755136" y="84581"/>
                  </a:lnTo>
                  <a:lnTo>
                    <a:pt x="3755136" y="67817"/>
                  </a:lnTo>
                  <a:lnTo>
                    <a:pt x="3755136" y="37337"/>
                  </a:lnTo>
                  <a:lnTo>
                    <a:pt x="3755136" y="49529"/>
                  </a:lnTo>
                  <a:lnTo>
                    <a:pt x="3756659" y="2285"/>
                  </a:lnTo>
                  <a:lnTo>
                    <a:pt x="3756659" y="26669"/>
                  </a:lnTo>
                  <a:lnTo>
                    <a:pt x="3756659" y="8381"/>
                  </a:lnTo>
                  <a:lnTo>
                    <a:pt x="3756659" y="48005"/>
                  </a:lnTo>
                  <a:lnTo>
                    <a:pt x="3758183" y="67817"/>
                  </a:lnTo>
                  <a:lnTo>
                    <a:pt x="3758183" y="46481"/>
                  </a:lnTo>
                  <a:lnTo>
                    <a:pt x="3758183" y="32765"/>
                  </a:lnTo>
                  <a:lnTo>
                    <a:pt x="3758183" y="93725"/>
                  </a:lnTo>
                  <a:lnTo>
                    <a:pt x="3759707" y="89153"/>
                  </a:lnTo>
                  <a:lnTo>
                    <a:pt x="3759707" y="76961"/>
                  </a:lnTo>
                  <a:lnTo>
                    <a:pt x="3759707" y="44957"/>
                  </a:lnTo>
                  <a:lnTo>
                    <a:pt x="3761231" y="29717"/>
                  </a:lnTo>
                  <a:lnTo>
                    <a:pt x="3761231" y="17525"/>
                  </a:lnTo>
                  <a:lnTo>
                    <a:pt x="3761231" y="761"/>
                  </a:lnTo>
                  <a:lnTo>
                    <a:pt x="3762755" y="761"/>
                  </a:lnTo>
                  <a:lnTo>
                    <a:pt x="3762755" y="35813"/>
                  </a:lnTo>
                  <a:lnTo>
                    <a:pt x="3762755" y="3809"/>
                  </a:lnTo>
                  <a:lnTo>
                    <a:pt x="3764279" y="761"/>
                  </a:lnTo>
                  <a:lnTo>
                    <a:pt x="3765804" y="43433"/>
                  </a:lnTo>
                  <a:lnTo>
                    <a:pt x="3765804" y="31241"/>
                  </a:lnTo>
                  <a:lnTo>
                    <a:pt x="3765804" y="60197"/>
                  </a:lnTo>
                  <a:lnTo>
                    <a:pt x="3767328" y="73913"/>
                  </a:lnTo>
                  <a:lnTo>
                    <a:pt x="3767328" y="20573"/>
                  </a:lnTo>
                  <a:lnTo>
                    <a:pt x="3767328" y="29717"/>
                  </a:lnTo>
                  <a:lnTo>
                    <a:pt x="3767328" y="23621"/>
                  </a:lnTo>
                  <a:lnTo>
                    <a:pt x="3768852" y="761"/>
                  </a:lnTo>
                  <a:lnTo>
                    <a:pt x="3768852" y="22097"/>
                  </a:lnTo>
                  <a:lnTo>
                    <a:pt x="3768852" y="761"/>
                  </a:lnTo>
                  <a:lnTo>
                    <a:pt x="3770376" y="761"/>
                  </a:lnTo>
                  <a:lnTo>
                    <a:pt x="3770376" y="69341"/>
                  </a:lnTo>
                  <a:lnTo>
                    <a:pt x="3770376" y="75437"/>
                  </a:lnTo>
                  <a:lnTo>
                    <a:pt x="3770376" y="84581"/>
                  </a:lnTo>
                  <a:lnTo>
                    <a:pt x="3770376" y="168401"/>
                  </a:lnTo>
                  <a:lnTo>
                    <a:pt x="3771900" y="169925"/>
                  </a:lnTo>
                  <a:lnTo>
                    <a:pt x="3771900" y="198881"/>
                  </a:lnTo>
                  <a:lnTo>
                    <a:pt x="3771900" y="195833"/>
                  </a:lnTo>
                  <a:lnTo>
                    <a:pt x="3771900" y="185165"/>
                  </a:lnTo>
                  <a:lnTo>
                    <a:pt x="3771900" y="206501"/>
                  </a:lnTo>
                  <a:lnTo>
                    <a:pt x="3773424" y="206501"/>
                  </a:lnTo>
                  <a:lnTo>
                    <a:pt x="3773424" y="285749"/>
                  </a:lnTo>
                  <a:lnTo>
                    <a:pt x="3773424" y="227837"/>
                  </a:lnTo>
                  <a:lnTo>
                    <a:pt x="3773424" y="250697"/>
                  </a:lnTo>
                  <a:lnTo>
                    <a:pt x="3774947" y="262889"/>
                  </a:lnTo>
                  <a:lnTo>
                    <a:pt x="3774947" y="211073"/>
                  </a:lnTo>
                  <a:lnTo>
                    <a:pt x="3774947" y="154685"/>
                  </a:lnTo>
                  <a:lnTo>
                    <a:pt x="3776471" y="142493"/>
                  </a:lnTo>
                  <a:lnTo>
                    <a:pt x="3776471" y="174497"/>
                  </a:lnTo>
                  <a:lnTo>
                    <a:pt x="3776471" y="157733"/>
                  </a:lnTo>
                  <a:lnTo>
                    <a:pt x="3776471" y="214121"/>
                  </a:lnTo>
                  <a:lnTo>
                    <a:pt x="3777995" y="238505"/>
                  </a:lnTo>
                  <a:lnTo>
                    <a:pt x="3777995" y="233933"/>
                  </a:lnTo>
                  <a:lnTo>
                    <a:pt x="3777995" y="221741"/>
                  </a:lnTo>
                  <a:lnTo>
                    <a:pt x="3777995" y="316229"/>
                  </a:lnTo>
                  <a:lnTo>
                    <a:pt x="3779519" y="282701"/>
                  </a:lnTo>
                  <a:lnTo>
                    <a:pt x="3779519" y="241553"/>
                  </a:lnTo>
                  <a:lnTo>
                    <a:pt x="3779519" y="229361"/>
                  </a:lnTo>
                  <a:lnTo>
                    <a:pt x="3779519" y="217169"/>
                  </a:lnTo>
                  <a:lnTo>
                    <a:pt x="3779519" y="229361"/>
                  </a:lnTo>
                  <a:lnTo>
                    <a:pt x="3781043" y="223265"/>
                  </a:lnTo>
                  <a:lnTo>
                    <a:pt x="3781043" y="203453"/>
                  </a:lnTo>
                  <a:lnTo>
                    <a:pt x="3781043" y="119633"/>
                  </a:lnTo>
                  <a:lnTo>
                    <a:pt x="3781043" y="136397"/>
                  </a:lnTo>
                  <a:lnTo>
                    <a:pt x="3782567" y="102869"/>
                  </a:lnTo>
                  <a:lnTo>
                    <a:pt x="3782567" y="90677"/>
                  </a:lnTo>
                  <a:lnTo>
                    <a:pt x="3782567" y="61721"/>
                  </a:lnTo>
                  <a:lnTo>
                    <a:pt x="3782567" y="90677"/>
                  </a:lnTo>
                  <a:lnTo>
                    <a:pt x="3784091" y="153161"/>
                  </a:lnTo>
                  <a:lnTo>
                    <a:pt x="3784091" y="101345"/>
                  </a:lnTo>
                  <a:lnTo>
                    <a:pt x="3784091" y="107441"/>
                  </a:lnTo>
                  <a:lnTo>
                    <a:pt x="3784091" y="83057"/>
                  </a:lnTo>
                  <a:lnTo>
                    <a:pt x="3785616" y="32765"/>
                  </a:lnTo>
                  <a:lnTo>
                    <a:pt x="3785616" y="60197"/>
                  </a:lnTo>
                  <a:lnTo>
                    <a:pt x="3785616" y="11429"/>
                  </a:lnTo>
                  <a:lnTo>
                    <a:pt x="3785616" y="52577"/>
                  </a:lnTo>
                  <a:lnTo>
                    <a:pt x="3787140" y="40385"/>
                  </a:lnTo>
                  <a:lnTo>
                    <a:pt x="3787140" y="34289"/>
                  </a:lnTo>
                  <a:lnTo>
                    <a:pt x="3787140" y="80009"/>
                  </a:lnTo>
                  <a:lnTo>
                    <a:pt x="3787140" y="75437"/>
                  </a:lnTo>
                  <a:lnTo>
                    <a:pt x="3788664" y="58673"/>
                  </a:lnTo>
                  <a:lnTo>
                    <a:pt x="3788664" y="34289"/>
                  </a:lnTo>
                  <a:lnTo>
                    <a:pt x="3788664" y="32765"/>
                  </a:lnTo>
                  <a:lnTo>
                    <a:pt x="3788664" y="20573"/>
                  </a:lnTo>
                  <a:lnTo>
                    <a:pt x="3788664" y="5333"/>
                  </a:lnTo>
                  <a:lnTo>
                    <a:pt x="3790188" y="37337"/>
                  </a:lnTo>
                  <a:lnTo>
                    <a:pt x="3790188" y="43433"/>
                  </a:lnTo>
                  <a:lnTo>
                    <a:pt x="3790188" y="84581"/>
                  </a:lnTo>
                  <a:lnTo>
                    <a:pt x="3790188" y="66293"/>
                  </a:lnTo>
                  <a:lnTo>
                    <a:pt x="3791712" y="44957"/>
                  </a:lnTo>
                  <a:lnTo>
                    <a:pt x="3791712" y="48005"/>
                  </a:lnTo>
                  <a:lnTo>
                    <a:pt x="3791712" y="87629"/>
                  </a:lnTo>
                  <a:lnTo>
                    <a:pt x="3791712" y="131825"/>
                  </a:lnTo>
                  <a:lnTo>
                    <a:pt x="3793236" y="140969"/>
                  </a:lnTo>
                  <a:lnTo>
                    <a:pt x="3793236" y="194309"/>
                  </a:lnTo>
                  <a:lnTo>
                    <a:pt x="3793236" y="209549"/>
                  </a:lnTo>
                  <a:lnTo>
                    <a:pt x="3793236" y="236981"/>
                  </a:lnTo>
                  <a:lnTo>
                    <a:pt x="3794759" y="279653"/>
                  </a:lnTo>
                  <a:lnTo>
                    <a:pt x="3794759" y="240029"/>
                  </a:lnTo>
                  <a:lnTo>
                    <a:pt x="3794759" y="208025"/>
                  </a:lnTo>
                  <a:lnTo>
                    <a:pt x="3796283" y="297941"/>
                  </a:lnTo>
                  <a:lnTo>
                    <a:pt x="3796283" y="288797"/>
                  </a:lnTo>
                  <a:lnTo>
                    <a:pt x="3796283" y="300989"/>
                  </a:lnTo>
                  <a:lnTo>
                    <a:pt x="3796283" y="272033"/>
                  </a:lnTo>
                  <a:lnTo>
                    <a:pt x="3796283" y="201929"/>
                  </a:lnTo>
                  <a:lnTo>
                    <a:pt x="3797807" y="261365"/>
                  </a:lnTo>
                  <a:lnTo>
                    <a:pt x="3797807" y="290321"/>
                  </a:lnTo>
                  <a:lnTo>
                    <a:pt x="3797807" y="285749"/>
                  </a:lnTo>
                  <a:lnTo>
                    <a:pt x="3797807" y="244601"/>
                  </a:lnTo>
                  <a:lnTo>
                    <a:pt x="3797807" y="278129"/>
                  </a:lnTo>
                  <a:lnTo>
                    <a:pt x="3799331" y="278129"/>
                  </a:lnTo>
                  <a:lnTo>
                    <a:pt x="3799331" y="214121"/>
                  </a:lnTo>
                  <a:lnTo>
                    <a:pt x="3799331" y="211073"/>
                  </a:lnTo>
                  <a:lnTo>
                    <a:pt x="3799331" y="206501"/>
                  </a:lnTo>
                  <a:lnTo>
                    <a:pt x="3800855" y="180593"/>
                  </a:lnTo>
                  <a:lnTo>
                    <a:pt x="3800855" y="256793"/>
                  </a:lnTo>
                  <a:lnTo>
                    <a:pt x="3800855" y="308609"/>
                  </a:lnTo>
                  <a:lnTo>
                    <a:pt x="3802379" y="374141"/>
                  </a:lnTo>
                  <a:lnTo>
                    <a:pt x="3802379" y="328421"/>
                  </a:lnTo>
                  <a:lnTo>
                    <a:pt x="3802379" y="398525"/>
                  </a:lnTo>
                  <a:lnTo>
                    <a:pt x="3802379" y="377189"/>
                  </a:lnTo>
                  <a:lnTo>
                    <a:pt x="3803904" y="409193"/>
                  </a:lnTo>
                  <a:lnTo>
                    <a:pt x="3803904" y="456437"/>
                  </a:lnTo>
                  <a:lnTo>
                    <a:pt x="3803904" y="384809"/>
                  </a:lnTo>
                  <a:lnTo>
                    <a:pt x="3803904" y="390905"/>
                  </a:lnTo>
                  <a:lnTo>
                    <a:pt x="3805428" y="378713"/>
                  </a:lnTo>
                  <a:lnTo>
                    <a:pt x="3805428" y="354329"/>
                  </a:lnTo>
                  <a:lnTo>
                    <a:pt x="3805428" y="343661"/>
                  </a:lnTo>
                  <a:lnTo>
                    <a:pt x="3805428" y="369569"/>
                  </a:lnTo>
                  <a:lnTo>
                    <a:pt x="3805428" y="311657"/>
                  </a:lnTo>
                  <a:lnTo>
                    <a:pt x="3806952" y="377189"/>
                  </a:lnTo>
                  <a:lnTo>
                    <a:pt x="3806952" y="410717"/>
                  </a:lnTo>
                  <a:lnTo>
                    <a:pt x="3806952" y="378713"/>
                  </a:lnTo>
                  <a:lnTo>
                    <a:pt x="3806952" y="392429"/>
                  </a:lnTo>
                  <a:lnTo>
                    <a:pt x="3806952" y="454913"/>
                  </a:lnTo>
                  <a:lnTo>
                    <a:pt x="3808476" y="361949"/>
                  </a:lnTo>
                  <a:lnTo>
                    <a:pt x="3808476" y="355853"/>
                  </a:lnTo>
                  <a:lnTo>
                    <a:pt x="3808476" y="416813"/>
                  </a:lnTo>
                  <a:lnTo>
                    <a:pt x="3810000" y="389381"/>
                  </a:lnTo>
                  <a:lnTo>
                    <a:pt x="3810000" y="308609"/>
                  </a:lnTo>
                  <a:lnTo>
                    <a:pt x="3810000" y="276605"/>
                  </a:lnTo>
                  <a:lnTo>
                    <a:pt x="3811524" y="255269"/>
                  </a:lnTo>
                  <a:lnTo>
                    <a:pt x="3811524" y="325373"/>
                  </a:lnTo>
                  <a:lnTo>
                    <a:pt x="3811524" y="406145"/>
                  </a:lnTo>
                  <a:lnTo>
                    <a:pt x="3811524" y="407669"/>
                  </a:lnTo>
                  <a:lnTo>
                    <a:pt x="3813047" y="384809"/>
                  </a:lnTo>
                  <a:lnTo>
                    <a:pt x="3813047" y="348233"/>
                  </a:lnTo>
                  <a:lnTo>
                    <a:pt x="3813047" y="349757"/>
                  </a:lnTo>
                  <a:lnTo>
                    <a:pt x="3813047" y="340613"/>
                  </a:lnTo>
                  <a:lnTo>
                    <a:pt x="3814571" y="361949"/>
                  </a:lnTo>
                  <a:lnTo>
                    <a:pt x="3814571" y="337565"/>
                  </a:lnTo>
                  <a:lnTo>
                    <a:pt x="3814571" y="323849"/>
                  </a:lnTo>
                  <a:lnTo>
                    <a:pt x="3814571" y="296417"/>
                  </a:lnTo>
                  <a:lnTo>
                    <a:pt x="3816095" y="272033"/>
                  </a:lnTo>
                  <a:lnTo>
                    <a:pt x="3816095" y="282701"/>
                  </a:lnTo>
                  <a:lnTo>
                    <a:pt x="3816095" y="299465"/>
                  </a:lnTo>
                  <a:lnTo>
                    <a:pt x="3816095" y="288797"/>
                  </a:lnTo>
                  <a:lnTo>
                    <a:pt x="3817619" y="244601"/>
                  </a:lnTo>
                  <a:lnTo>
                    <a:pt x="3817619" y="206501"/>
                  </a:lnTo>
                  <a:lnTo>
                    <a:pt x="3817619" y="255269"/>
                  </a:lnTo>
                  <a:lnTo>
                    <a:pt x="3817619" y="296417"/>
                  </a:lnTo>
                  <a:lnTo>
                    <a:pt x="3819143" y="272033"/>
                  </a:lnTo>
                  <a:lnTo>
                    <a:pt x="3819143" y="235457"/>
                  </a:lnTo>
                  <a:lnTo>
                    <a:pt x="3819143" y="276605"/>
                  </a:lnTo>
                  <a:lnTo>
                    <a:pt x="3819143" y="204977"/>
                  </a:lnTo>
                  <a:lnTo>
                    <a:pt x="3820667" y="208025"/>
                  </a:lnTo>
                  <a:lnTo>
                    <a:pt x="3820667" y="252221"/>
                  </a:lnTo>
                  <a:lnTo>
                    <a:pt x="3820667" y="258317"/>
                  </a:lnTo>
                  <a:lnTo>
                    <a:pt x="3820667" y="223265"/>
                  </a:lnTo>
                  <a:lnTo>
                    <a:pt x="3822191" y="255269"/>
                  </a:lnTo>
                  <a:lnTo>
                    <a:pt x="3822191" y="204977"/>
                  </a:lnTo>
                  <a:lnTo>
                    <a:pt x="3822191" y="182117"/>
                  </a:lnTo>
                  <a:lnTo>
                    <a:pt x="3822191" y="163829"/>
                  </a:lnTo>
                  <a:lnTo>
                    <a:pt x="3823716" y="139445"/>
                  </a:lnTo>
                  <a:lnTo>
                    <a:pt x="3823716" y="238505"/>
                  </a:lnTo>
                  <a:lnTo>
                    <a:pt x="3823716" y="262889"/>
                  </a:lnTo>
                  <a:lnTo>
                    <a:pt x="3823716" y="244601"/>
                  </a:lnTo>
                  <a:lnTo>
                    <a:pt x="3823716" y="258317"/>
                  </a:lnTo>
                  <a:lnTo>
                    <a:pt x="3825240" y="267461"/>
                  </a:lnTo>
                  <a:lnTo>
                    <a:pt x="3825240" y="253745"/>
                  </a:lnTo>
                  <a:lnTo>
                    <a:pt x="3825240" y="270509"/>
                  </a:lnTo>
                  <a:lnTo>
                    <a:pt x="3825240" y="244601"/>
                  </a:lnTo>
                  <a:lnTo>
                    <a:pt x="3826764" y="214121"/>
                  </a:lnTo>
                  <a:lnTo>
                    <a:pt x="3826764" y="256793"/>
                  </a:lnTo>
                  <a:lnTo>
                    <a:pt x="3826764" y="233933"/>
                  </a:lnTo>
                  <a:lnTo>
                    <a:pt x="3828288" y="261365"/>
                  </a:lnTo>
                  <a:lnTo>
                    <a:pt x="3828288" y="233933"/>
                  </a:lnTo>
                  <a:lnTo>
                    <a:pt x="3828288" y="232409"/>
                  </a:lnTo>
                  <a:lnTo>
                    <a:pt x="3829812" y="311657"/>
                  </a:lnTo>
                  <a:lnTo>
                    <a:pt x="3829812" y="319277"/>
                  </a:lnTo>
                  <a:lnTo>
                    <a:pt x="3829812" y="241553"/>
                  </a:lnTo>
                  <a:lnTo>
                    <a:pt x="3829812" y="177545"/>
                  </a:lnTo>
                  <a:lnTo>
                    <a:pt x="3831336" y="243077"/>
                  </a:lnTo>
                  <a:lnTo>
                    <a:pt x="3831336" y="182117"/>
                  </a:lnTo>
                  <a:lnTo>
                    <a:pt x="3831336" y="194309"/>
                  </a:lnTo>
                  <a:lnTo>
                    <a:pt x="3831336" y="182117"/>
                  </a:lnTo>
                  <a:lnTo>
                    <a:pt x="3831336" y="217169"/>
                  </a:lnTo>
                  <a:lnTo>
                    <a:pt x="3832859" y="174497"/>
                  </a:lnTo>
                  <a:lnTo>
                    <a:pt x="3832859" y="157733"/>
                  </a:lnTo>
                  <a:lnTo>
                    <a:pt x="3832859" y="159257"/>
                  </a:lnTo>
                  <a:lnTo>
                    <a:pt x="3832859" y="148589"/>
                  </a:lnTo>
                  <a:lnTo>
                    <a:pt x="3832859" y="107441"/>
                  </a:lnTo>
                  <a:lnTo>
                    <a:pt x="3834383" y="145541"/>
                  </a:lnTo>
                  <a:lnTo>
                    <a:pt x="3834383" y="121157"/>
                  </a:lnTo>
                  <a:lnTo>
                    <a:pt x="3834383" y="127253"/>
                  </a:lnTo>
                  <a:lnTo>
                    <a:pt x="3835907" y="160781"/>
                  </a:lnTo>
                  <a:lnTo>
                    <a:pt x="3835907" y="150113"/>
                  </a:lnTo>
                  <a:lnTo>
                    <a:pt x="3835907" y="119633"/>
                  </a:lnTo>
                  <a:lnTo>
                    <a:pt x="3837431" y="61721"/>
                  </a:lnTo>
                  <a:lnTo>
                    <a:pt x="3837431" y="93725"/>
                  </a:lnTo>
                  <a:lnTo>
                    <a:pt x="3837431" y="90677"/>
                  </a:lnTo>
                  <a:lnTo>
                    <a:pt x="3838955" y="121157"/>
                  </a:lnTo>
                  <a:lnTo>
                    <a:pt x="3838955" y="86105"/>
                  </a:lnTo>
                  <a:lnTo>
                    <a:pt x="3838955" y="70865"/>
                  </a:lnTo>
                  <a:lnTo>
                    <a:pt x="3838955" y="104393"/>
                  </a:lnTo>
                  <a:lnTo>
                    <a:pt x="3840479" y="81533"/>
                  </a:lnTo>
                  <a:lnTo>
                    <a:pt x="3840479" y="61721"/>
                  </a:lnTo>
                  <a:lnTo>
                    <a:pt x="3840479" y="112013"/>
                  </a:lnTo>
                  <a:lnTo>
                    <a:pt x="3840479" y="174497"/>
                  </a:lnTo>
                  <a:lnTo>
                    <a:pt x="3840479" y="156209"/>
                  </a:lnTo>
                  <a:lnTo>
                    <a:pt x="3842004" y="174497"/>
                  </a:lnTo>
                  <a:lnTo>
                    <a:pt x="3842004" y="198881"/>
                  </a:lnTo>
                  <a:lnTo>
                    <a:pt x="3842004" y="211073"/>
                  </a:lnTo>
                  <a:lnTo>
                    <a:pt x="3842004" y="218693"/>
                  </a:lnTo>
                  <a:lnTo>
                    <a:pt x="3843528" y="285749"/>
                  </a:lnTo>
                  <a:lnTo>
                    <a:pt x="3843528" y="293369"/>
                  </a:lnTo>
                  <a:lnTo>
                    <a:pt x="3843528" y="276605"/>
                  </a:lnTo>
                  <a:lnTo>
                    <a:pt x="3845052" y="282701"/>
                  </a:lnTo>
                  <a:lnTo>
                    <a:pt x="3845052" y="255269"/>
                  </a:lnTo>
                  <a:lnTo>
                    <a:pt x="3845052" y="250697"/>
                  </a:lnTo>
                  <a:lnTo>
                    <a:pt x="3845052" y="236981"/>
                  </a:lnTo>
                  <a:lnTo>
                    <a:pt x="3846576" y="238505"/>
                  </a:lnTo>
                  <a:lnTo>
                    <a:pt x="3846576" y="217169"/>
                  </a:lnTo>
                  <a:lnTo>
                    <a:pt x="3846576" y="230885"/>
                  </a:lnTo>
                  <a:lnTo>
                    <a:pt x="3846576" y="224789"/>
                  </a:lnTo>
                  <a:lnTo>
                    <a:pt x="3848100" y="220217"/>
                  </a:lnTo>
                  <a:lnTo>
                    <a:pt x="3848100" y="214121"/>
                  </a:lnTo>
                  <a:lnTo>
                    <a:pt x="3848100" y="208025"/>
                  </a:lnTo>
                  <a:lnTo>
                    <a:pt x="3849624" y="200405"/>
                  </a:lnTo>
                  <a:lnTo>
                    <a:pt x="3849624" y="147065"/>
                  </a:lnTo>
                  <a:lnTo>
                    <a:pt x="3849624" y="157733"/>
                  </a:lnTo>
                  <a:lnTo>
                    <a:pt x="3849624" y="275081"/>
                  </a:lnTo>
                  <a:lnTo>
                    <a:pt x="3849624" y="229361"/>
                  </a:lnTo>
                  <a:lnTo>
                    <a:pt x="3851147" y="186689"/>
                  </a:lnTo>
                  <a:lnTo>
                    <a:pt x="3851147" y="208025"/>
                  </a:lnTo>
                  <a:lnTo>
                    <a:pt x="3851147" y="188213"/>
                  </a:lnTo>
                  <a:lnTo>
                    <a:pt x="3851147" y="215645"/>
                  </a:lnTo>
                  <a:lnTo>
                    <a:pt x="3852671" y="153161"/>
                  </a:lnTo>
                  <a:lnTo>
                    <a:pt x="3852671" y="229361"/>
                  </a:lnTo>
                  <a:lnTo>
                    <a:pt x="3852671" y="256793"/>
                  </a:lnTo>
                  <a:lnTo>
                    <a:pt x="3852671" y="272033"/>
                  </a:lnTo>
                  <a:lnTo>
                    <a:pt x="3854195" y="232409"/>
                  </a:lnTo>
                  <a:lnTo>
                    <a:pt x="3854195" y="209549"/>
                  </a:lnTo>
                  <a:lnTo>
                    <a:pt x="3854195" y="212597"/>
                  </a:lnTo>
                  <a:lnTo>
                    <a:pt x="3854195" y="246125"/>
                  </a:lnTo>
                  <a:lnTo>
                    <a:pt x="3855719" y="262889"/>
                  </a:lnTo>
                  <a:lnTo>
                    <a:pt x="3855719" y="246125"/>
                  </a:lnTo>
                  <a:lnTo>
                    <a:pt x="3857243" y="227837"/>
                  </a:lnTo>
                  <a:lnTo>
                    <a:pt x="3857243" y="288797"/>
                  </a:lnTo>
                  <a:lnTo>
                    <a:pt x="3857243" y="281177"/>
                  </a:lnTo>
                  <a:lnTo>
                    <a:pt x="3857243" y="252221"/>
                  </a:lnTo>
                  <a:lnTo>
                    <a:pt x="3858767" y="232409"/>
                  </a:lnTo>
                  <a:lnTo>
                    <a:pt x="3858767" y="235457"/>
                  </a:lnTo>
                  <a:lnTo>
                    <a:pt x="3858767" y="179069"/>
                  </a:lnTo>
                  <a:lnTo>
                    <a:pt x="3858767" y="165353"/>
                  </a:lnTo>
                  <a:lnTo>
                    <a:pt x="3858767" y="148589"/>
                  </a:lnTo>
                  <a:lnTo>
                    <a:pt x="3860291" y="163829"/>
                  </a:lnTo>
                  <a:lnTo>
                    <a:pt x="3860291" y="121157"/>
                  </a:lnTo>
                  <a:lnTo>
                    <a:pt x="3860291" y="102869"/>
                  </a:lnTo>
                  <a:lnTo>
                    <a:pt x="3860291" y="136397"/>
                  </a:lnTo>
                  <a:lnTo>
                    <a:pt x="3861816" y="95249"/>
                  </a:lnTo>
                  <a:lnTo>
                    <a:pt x="3861816" y="101345"/>
                  </a:lnTo>
                  <a:lnTo>
                    <a:pt x="3863340" y="80009"/>
                  </a:lnTo>
                  <a:lnTo>
                    <a:pt x="3863340" y="105917"/>
                  </a:lnTo>
                  <a:lnTo>
                    <a:pt x="3863340" y="113537"/>
                  </a:lnTo>
                  <a:lnTo>
                    <a:pt x="3863340" y="101345"/>
                  </a:lnTo>
                  <a:lnTo>
                    <a:pt x="3864864" y="83057"/>
                  </a:lnTo>
                  <a:lnTo>
                    <a:pt x="3864864" y="86105"/>
                  </a:lnTo>
                  <a:lnTo>
                    <a:pt x="3864864" y="73913"/>
                  </a:lnTo>
                  <a:lnTo>
                    <a:pt x="3864864" y="31241"/>
                  </a:lnTo>
                  <a:lnTo>
                    <a:pt x="3866388" y="67817"/>
                  </a:lnTo>
                  <a:lnTo>
                    <a:pt x="3866388" y="761"/>
                  </a:lnTo>
                  <a:lnTo>
                    <a:pt x="3866388" y="16001"/>
                  </a:lnTo>
                  <a:lnTo>
                    <a:pt x="3866388" y="2285"/>
                  </a:lnTo>
                  <a:lnTo>
                    <a:pt x="3866388" y="761"/>
                  </a:lnTo>
                  <a:lnTo>
                    <a:pt x="3867912" y="761"/>
                  </a:lnTo>
                  <a:lnTo>
                    <a:pt x="3867912" y="8381"/>
                  </a:lnTo>
                  <a:lnTo>
                    <a:pt x="3867912" y="761"/>
                  </a:lnTo>
                  <a:lnTo>
                    <a:pt x="3869436" y="75437"/>
                  </a:lnTo>
                  <a:lnTo>
                    <a:pt x="3869436" y="83057"/>
                  </a:lnTo>
                  <a:lnTo>
                    <a:pt x="3869436" y="108965"/>
                  </a:lnTo>
                  <a:lnTo>
                    <a:pt x="3870959" y="55625"/>
                  </a:lnTo>
                  <a:lnTo>
                    <a:pt x="3870959" y="51053"/>
                  </a:lnTo>
                  <a:lnTo>
                    <a:pt x="3870959" y="54101"/>
                  </a:lnTo>
                  <a:lnTo>
                    <a:pt x="3870959" y="34289"/>
                  </a:lnTo>
                  <a:lnTo>
                    <a:pt x="3872483" y="34289"/>
                  </a:lnTo>
                  <a:lnTo>
                    <a:pt x="3872483" y="761"/>
                  </a:lnTo>
                  <a:lnTo>
                    <a:pt x="3872483" y="49529"/>
                  </a:lnTo>
                  <a:lnTo>
                    <a:pt x="3872483" y="26669"/>
                  </a:lnTo>
                  <a:lnTo>
                    <a:pt x="3874007" y="87629"/>
                  </a:lnTo>
                  <a:lnTo>
                    <a:pt x="3874007" y="83057"/>
                  </a:lnTo>
                  <a:lnTo>
                    <a:pt x="3874007" y="57149"/>
                  </a:lnTo>
                  <a:lnTo>
                    <a:pt x="3874007" y="84581"/>
                  </a:lnTo>
                  <a:lnTo>
                    <a:pt x="3875531" y="86105"/>
                  </a:lnTo>
                  <a:lnTo>
                    <a:pt x="3875531" y="35813"/>
                  </a:lnTo>
                  <a:lnTo>
                    <a:pt x="3875531" y="72389"/>
                  </a:lnTo>
                  <a:lnTo>
                    <a:pt x="3875531" y="83057"/>
                  </a:lnTo>
                  <a:lnTo>
                    <a:pt x="3875531" y="96773"/>
                  </a:lnTo>
                  <a:lnTo>
                    <a:pt x="3877055" y="70865"/>
                  </a:lnTo>
                  <a:lnTo>
                    <a:pt x="3877055" y="40385"/>
                  </a:lnTo>
                  <a:lnTo>
                    <a:pt x="3877055" y="2285"/>
                  </a:lnTo>
                  <a:lnTo>
                    <a:pt x="3878579" y="761"/>
                  </a:lnTo>
                  <a:lnTo>
                    <a:pt x="3878579" y="34289"/>
                  </a:lnTo>
                  <a:lnTo>
                    <a:pt x="3878579" y="37337"/>
                  </a:lnTo>
                  <a:lnTo>
                    <a:pt x="3878579" y="761"/>
                  </a:lnTo>
                  <a:lnTo>
                    <a:pt x="3880104" y="22097"/>
                  </a:lnTo>
                  <a:lnTo>
                    <a:pt x="3880104" y="3809"/>
                  </a:lnTo>
                  <a:lnTo>
                    <a:pt x="3880104" y="761"/>
                  </a:lnTo>
                  <a:lnTo>
                    <a:pt x="3881628" y="6857"/>
                  </a:lnTo>
                  <a:lnTo>
                    <a:pt x="3881628" y="761"/>
                  </a:lnTo>
                  <a:lnTo>
                    <a:pt x="3881628" y="6857"/>
                  </a:lnTo>
                  <a:lnTo>
                    <a:pt x="3883152" y="761"/>
                  </a:lnTo>
                  <a:lnTo>
                    <a:pt x="3883152" y="19049"/>
                  </a:lnTo>
                  <a:lnTo>
                    <a:pt x="3883152" y="761"/>
                  </a:lnTo>
                  <a:lnTo>
                    <a:pt x="3883152" y="23621"/>
                  </a:lnTo>
                  <a:lnTo>
                    <a:pt x="3884676" y="16001"/>
                  </a:lnTo>
                  <a:lnTo>
                    <a:pt x="3884676" y="49529"/>
                  </a:lnTo>
                  <a:lnTo>
                    <a:pt x="3884676" y="28193"/>
                  </a:lnTo>
                  <a:lnTo>
                    <a:pt x="3884676" y="35813"/>
                  </a:lnTo>
                  <a:lnTo>
                    <a:pt x="3884676" y="9905"/>
                  </a:lnTo>
                  <a:lnTo>
                    <a:pt x="3886200" y="22097"/>
                  </a:lnTo>
                  <a:lnTo>
                    <a:pt x="3886200" y="64769"/>
                  </a:lnTo>
                  <a:lnTo>
                    <a:pt x="3886200" y="72389"/>
                  </a:lnTo>
                  <a:lnTo>
                    <a:pt x="3887724" y="80009"/>
                  </a:lnTo>
                  <a:lnTo>
                    <a:pt x="3887724" y="89153"/>
                  </a:lnTo>
                  <a:lnTo>
                    <a:pt x="3887724" y="105917"/>
                  </a:lnTo>
                  <a:lnTo>
                    <a:pt x="3889247" y="57149"/>
                  </a:lnTo>
                  <a:lnTo>
                    <a:pt x="3889247" y="37337"/>
                  </a:lnTo>
                  <a:lnTo>
                    <a:pt x="3889247" y="16001"/>
                  </a:lnTo>
                  <a:lnTo>
                    <a:pt x="3889247" y="51053"/>
                  </a:lnTo>
                  <a:lnTo>
                    <a:pt x="3890771" y="3809"/>
                  </a:lnTo>
                  <a:lnTo>
                    <a:pt x="3890771" y="761"/>
                  </a:lnTo>
                  <a:lnTo>
                    <a:pt x="3890771" y="19049"/>
                  </a:lnTo>
                  <a:lnTo>
                    <a:pt x="3892295" y="5333"/>
                  </a:lnTo>
                  <a:lnTo>
                    <a:pt x="3892295" y="2285"/>
                  </a:lnTo>
                  <a:lnTo>
                    <a:pt x="3892295" y="761"/>
                  </a:lnTo>
                  <a:lnTo>
                    <a:pt x="3892295" y="26669"/>
                  </a:lnTo>
                  <a:lnTo>
                    <a:pt x="3892295" y="761"/>
                  </a:lnTo>
                  <a:lnTo>
                    <a:pt x="3893819" y="35813"/>
                  </a:lnTo>
                  <a:lnTo>
                    <a:pt x="3893819" y="40385"/>
                  </a:lnTo>
                  <a:lnTo>
                    <a:pt x="3893819" y="133349"/>
                  </a:lnTo>
                  <a:lnTo>
                    <a:pt x="3893819" y="98297"/>
                  </a:lnTo>
                  <a:lnTo>
                    <a:pt x="3893819" y="101345"/>
                  </a:lnTo>
                  <a:lnTo>
                    <a:pt x="3895343" y="98297"/>
                  </a:lnTo>
                  <a:lnTo>
                    <a:pt x="3895343" y="107441"/>
                  </a:lnTo>
                  <a:lnTo>
                    <a:pt x="3895343" y="113537"/>
                  </a:lnTo>
                  <a:lnTo>
                    <a:pt x="3896867" y="69341"/>
                  </a:lnTo>
                  <a:lnTo>
                    <a:pt x="3896867" y="76961"/>
                  </a:lnTo>
                  <a:lnTo>
                    <a:pt x="3896867" y="69341"/>
                  </a:lnTo>
                  <a:lnTo>
                    <a:pt x="3898391" y="76961"/>
                  </a:lnTo>
                  <a:lnTo>
                    <a:pt x="3898391" y="49529"/>
                  </a:lnTo>
                  <a:lnTo>
                    <a:pt x="3898391" y="761"/>
                  </a:lnTo>
                  <a:lnTo>
                    <a:pt x="3898391" y="11429"/>
                  </a:lnTo>
                  <a:lnTo>
                    <a:pt x="3899916" y="761"/>
                  </a:lnTo>
                  <a:lnTo>
                    <a:pt x="3901440" y="761"/>
                  </a:lnTo>
                  <a:lnTo>
                    <a:pt x="3901440" y="6857"/>
                  </a:lnTo>
                  <a:lnTo>
                    <a:pt x="3901440" y="761"/>
                  </a:lnTo>
                  <a:lnTo>
                    <a:pt x="3901440" y="35813"/>
                  </a:lnTo>
                  <a:lnTo>
                    <a:pt x="3902964" y="57149"/>
                  </a:lnTo>
                  <a:lnTo>
                    <a:pt x="3902964" y="73913"/>
                  </a:lnTo>
                  <a:lnTo>
                    <a:pt x="3902964" y="64769"/>
                  </a:lnTo>
                  <a:lnTo>
                    <a:pt x="3902964" y="95249"/>
                  </a:lnTo>
                  <a:lnTo>
                    <a:pt x="3904488" y="5333"/>
                  </a:lnTo>
                  <a:lnTo>
                    <a:pt x="3904488" y="761"/>
                  </a:lnTo>
                  <a:lnTo>
                    <a:pt x="3906012" y="2285"/>
                  </a:lnTo>
                  <a:lnTo>
                    <a:pt x="3906012" y="761"/>
                  </a:lnTo>
                  <a:lnTo>
                    <a:pt x="3907536" y="17525"/>
                  </a:lnTo>
                  <a:lnTo>
                    <a:pt x="3907536" y="6857"/>
                  </a:lnTo>
                  <a:lnTo>
                    <a:pt x="3907536" y="761"/>
                  </a:lnTo>
                  <a:lnTo>
                    <a:pt x="3907536" y="32765"/>
                  </a:lnTo>
                  <a:lnTo>
                    <a:pt x="3909059" y="78485"/>
                  </a:lnTo>
                  <a:lnTo>
                    <a:pt x="3909059" y="41909"/>
                  </a:lnTo>
                  <a:lnTo>
                    <a:pt x="3909059" y="84581"/>
                  </a:lnTo>
                  <a:lnTo>
                    <a:pt x="3909059" y="127253"/>
                  </a:lnTo>
                  <a:lnTo>
                    <a:pt x="3910583" y="119633"/>
                  </a:lnTo>
                  <a:lnTo>
                    <a:pt x="3910583" y="99821"/>
                  </a:lnTo>
                  <a:lnTo>
                    <a:pt x="3910583" y="115061"/>
                  </a:lnTo>
                  <a:lnTo>
                    <a:pt x="3910583" y="104393"/>
                  </a:lnTo>
                  <a:lnTo>
                    <a:pt x="3910583" y="105917"/>
                  </a:lnTo>
                  <a:lnTo>
                    <a:pt x="3912107" y="112013"/>
                  </a:lnTo>
                  <a:lnTo>
                    <a:pt x="3912107" y="110489"/>
                  </a:lnTo>
                  <a:lnTo>
                    <a:pt x="3912107" y="73913"/>
                  </a:lnTo>
                  <a:lnTo>
                    <a:pt x="3912107" y="72389"/>
                  </a:lnTo>
                  <a:lnTo>
                    <a:pt x="3913631" y="28193"/>
                  </a:lnTo>
                  <a:lnTo>
                    <a:pt x="3913631" y="61721"/>
                  </a:lnTo>
                  <a:lnTo>
                    <a:pt x="3913631" y="96773"/>
                  </a:lnTo>
                  <a:lnTo>
                    <a:pt x="3913631" y="98297"/>
                  </a:lnTo>
                  <a:lnTo>
                    <a:pt x="3915155" y="58673"/>
                  </a:lnTo>
                  <a:lnTo>
                    <a:pt x="3915155" y="113537"/>
                  </a:lnTo>
                  <a:lnTo>
                    <a:pt x="3915155" y="104393"/>
                  </a:lnTo>
                  <a:lnTo>
                    <a:pt x="3916679" y="67817"/>
                  </a:lnTo>
                  <a:lnTo>
                    <a:pt x="3916679" y="35813"/>
                  </a:lnTo>
                  <a:lnTo>
                    <a:pt x="3916679" y="89153"/>
                  </a:lnTo>
                  <a:lnTo>
                    <a:pt x="3916679" y="46481"/>
                  </a:lnTo>
                  <a:lnTo>
                    <a:pt x="3918204" y="70865"/>
                  </a:lnTo>
                  <a:lnTo>
                    <a:pt x="3918204" y="84581"/>
                  </a:lnTo>
                  <a:lnTo>
                    <a:pt x="3918204" y="66293"/>
                  </a:lnTo>
                  <a:lnTo>
                    <a:pt x="3918204" y="43433"/>
                  </a:lnTo>
                  <a:lnTo>
                    <a:pt x="3918204" y="75437"/>
                  </a:lnTo>
                  <a:lnTo>
                    <a:pt x="3919728" y="40385"/>
                  </a:lnTo>
                  <a:lnTo>
                    <a:pt x="3919728" y="38861"/>
                  </a:lnTo>
                  <a:lnTo>
                    <a:pt x="3919728" y="41909"/>
                  </a:lnTo>
                  <a:lnTo>
                    <a:pt x="3919728" y="57149"/>
                  </a:lnTo>
                  <a:lnTo>
                    <a:pt x="3919728" y="99821"/>
                  </a:lnTo>
                  <a:lnTo>
                    <a:pt x="3921252" y="41909"/>
                  </a:lnTo>
                  <a:lnTo>
                    <a:pt x="3921252" y="48005"/>
                  </a:lnTo>
                  <a:lnTo>
                    <a:pt x="3922776" y="51053"/>
                  </a:lnTo>
                  <a:lnTo>
                    <a:pt x="3922776" y="70865"/>
                  </a:lnTo>
                  <a:lnTo>
                    <a:pt x="3922776" y="23621"/>
                  </a:lnTo>
                  <a:lnTo>
                    <a:pt x="3924300" y="22097"/>
                  </a:lnTo>
                  <a:lnTo>
                    <a:pt x="3924300" y="84581"/>
                  </a:lnTo>
                  <a:lnTo>
                    <a:pt x="3924300" y="133349"/>
                  </a:lnTo>
                  <a:lnTo>
                    <a:pt x="3924300" y="131825"/>
                  </a:lnTo>
                  <a:lnTo>
                    <a:pt x="3925824" y="179069"/>
                  </a:lnTo>
                  <a:lnTo>
                    <a:pt x="3925824" y="145541"/>
                  </a:lnTo>
                  <a:lnTo>
                    <a:pt x="3925824" y="150113"/>
                  </a:lnTo>
                  <a:lnTo>
                    <a:pt x="3925824" y="151637"/>
                  </a:lnTo>
                  <a:lnTo>
                    <a:pt x="3927347" y="145541"/>
                  </a:lnTo>
                  <a:lnTo>
                    <a:pt x="3927347" y="136397"/>
                  </a:lnTo>
                  <a:lnTo>
                    <a:pt x="3927347" y="118109"/>
                  </a:lnTo>
                  <a:lnTo>
                    <a:pt x="3927347" y="80009"/>
                  </a:lnTo>
                  <a:lnTo>
                    <a:pt x="3927347" y="66293"/>
                  </a:lnTo>
                  <a:lnTo>
                    <a:pt x="3928871" y="48005"/>
                  </a:lnTo>
                  <a:lnTo>
                    <a:pt x="3928871" y="23621"/>
                  </a:lnTo>
                  <a:lnTo>
                    <a:pt x="3928871" y="29717"/>
                  </a:lnTo>
                  <a:lnTo>
                    <a:pt x="3928871" y="19049"/>
                  </a:lnTo>
                  <a:lnTo>
                    <a:pt x="3930395" y="57149"/>
                  </a:lnTo>
                  <a:lnTo>
                    <a:pt x="3930395" y="64769"/>
                  </a:lnTo>
                  <a:lnTo>
                    <a:pt x="3930395" y="110489"/>
                  </a:lnTo>
                  <a:lnTo>
                    <a:pt x="3930395" y="128777"/>
                  </a:lnTo>
                  <a:lnTo>
                    <a:pt x="3931919" y="142493"/>
                  </a:lnTo>
                  <a:lnTo>
                    <a:pt x="3931919" y="139445"/>
                  </a:lnTo>
                  <a:lnTo>
                    <a:pt x="3931919" y="154685"/>
                  </a:lnTo>
                  <a:lnTo>
                    <a:pt x="3933443" y="163829"/>
                  </a:lnTo>
                  <a:lnTo>
                    <a:pt x="3933443" y="128777"/>
                  </a:lnTo>
                  <a:lnTo>
                    <a:pt x="3933443" y="165353"/>
                  </a:lnTo>
                  <a:lnTo>
                    <a:pt x="3933443" y="140969"/>
                  </a:lnTo>
                  <a:lnTo>
                    <a:pt x="3934967" y="124205"/>
                  </a:lnTo>
                  <a:lnTo>
                    <a:pt x="3934967" y="121157"/>
                  </a:lnTo>
                  <a:lnTo>
                    <a:pt x="3934967" y="116585"/>
                  </a:lnTo>
                  <a:lnTo>
                    <a:pt x="3934967" y="113537"/>
                  </a:lnTo>
                  <a:lnTo>
                    <a:pt x="3936491" y="128777"/>
                  </a:lnTo>
                  <a:lnTo>
                    <a:pt x="3936491" y="125729"/>
                  </a:lnTo>
                  <a:lnTo>
                    <a:pt x="3936491" y="151637"/>
                  </a:lnTo>
                  <a:lnTo>
                    <a:pt x="3936491" y="192785"/>
                  </a:lnTo>
                  <a:lnTo>
                    <a:pt x="3936491" y="194309"/>
                  </a:lnTo>
                  <a:lnTo>
                    <a:pt x="3938016" y="180593"/>
                  </a:lnTo>
                  <a:lnTo>
                    <a:pt x="3938016" y="171449"/>
                  </a:lnTo>
                  <a:lnTo>
                    <a:pt x="3938016" y="165353"/>
                  </a:lnTo>
                  <a:lnTo>
                    <a:pt x="3938016" y="174497"/>
                  </a:lnTo>
                  <a:lnTo>
                    <a:pt x="3939540" y="154685"/>
                  </a:lnTo>
                  <a:lnTo>
                    <a:pt x="3939540" y="176021"/>
                  </a:lnTo>
                  <a:lnTo>
                    <a:pt x="3939540" y="201929"/>
                  </a:lnTo>
                  <a:lnTo>
                    <a:pt x="3939540" y="358901"/>
                  </a:lnTo>
                  <a:lnTo>
                    <a:pt x="3941064" y="393953"/>
                  </a:lnTo>
                  <a:lnTo>
                    <a:pt x="3941064" y="486917"/>
                  </a:lnTo>
                  <a:lnTo>
                    <a:pt x="3941064" y="483869"/>
                  </a:lnTo>
                  <a:lnTo>
                    <a:pt x="3942588" y="465581"/>
                  </a:lnTo>
                  <a:lnTo>
                    <a:pt x="3942588" y="505205"/>
                  </a:lnTo>
                  <a:lnTo>
                    <a:pt x="3942588" y="557021"/>
                  </a:lnTo>
                  <a:lnTo>
                    <a:pt x="3944112" y="558545"/>
                  </a:lnTo>
                  <a:lnTo>
                    <a:pt x="3944112" y="547877"/>
                  </a:lnTo>
                  <a:lnTo>
                    <a:pt x="3944112" y="579881"/>
                  </a:lnTo>
                  <a:lnTo>
                    <a:pt x="3944112" y="589025"/>
                  </a:lnTo>
                  <a:lnTo>
                    <a:pt x="3945636" y="541781"/>
                  </a:lnTo>
                  <a:lnTo>
                    <a:pt x="3945636" y="520445"/>
                  </a:lnTo>
                  <a:lnTo>
                    <a:pt x="3945636" y="563117"/>
                  </a:lnTo>
                  <a:lnTo>
                    <a:pt x="3945636" y="622553"/>
                  </a:lnTo>
                  <a:lnTo>
                    <a:pt x="3945636" y="576833"/>
                  </a:lnTo>
                  <a:lnTo>
                    <a:pt x="3947159" y="572261"/>
                  </a:lnTo>
                  <a:lnTo>
                    <a:pt x="3947159" y="576833"/>
                  </a:lnTo>
                  <a:lnTo>
                    <a:pt x="3947159" y="534161"/>
                  </a:lnTo>
                  <a:lnTo>
                    <a:pt x="3947159" y="560069"/>
                  </a:lnTo>
                  <a:lnTo>
                    <a:pt x="3948683" y="617981"/>
                  </a:lnTo>
                  <a:lnTo>
                    <a:pt x="3948683" y="616457"/>
                  </a:lnTo>
                  <a:lnTo>
                    <a:pt x="3948683" y="613409"/>
                  </a:lnTo>
                  <a:lnTo>
                    <a:pt x="3950207" y="648461"/>
                  </a:lnTo>
                  <a:lnTo>
                    <a:pt x="3950207" y="697229"/>
                  </a:lnTo>
                  <a:lnTo>
                    <a:pt x="3950207" y="713993"/>
                  </a:lnTo>
                  <a:lnTo>
                    <a:pt x="3950207" y="663701"/>
                  </a:lnTo>
                  <a:lnTo>
                    <a:pt x="3951731" y="677417"/>
                  </a:lnTo>
                  <a:lnTo>
                    <a:pt x="3951731" y="651509"/>
                  </a:lnTo>
                  <a:lnTo>
                    <a:pt x="3951731" y="653033"/>
                  </a:lnTo>
                  <a:lnTo>
                    <a:pt x="3951731" y="643889"/>
                  </a:lnTo>
                  <a:lnTo>
                    <a:pt x="3953255" y="643889"/>
                  </a:lnTo>
                  <a:lnTo>
                    <a:pt x="3953255" y="659129"/>
                  </a:lnTo>
                  <a:lnTo>
                    <a:pt x="3953255" y="610361"/>
                  </a:lnTo>
                  <a:lnTo>
                    <a:pt x="3953255" y="579881"/>
                  </a:lnTo>
                  <a:lnTo>
                    <a:pt x="3953255" y="540257"/>
                  </a:lnTo>
                  <a:lnTo>
                    <a:pt x="3954779" y="540257"/>
                  </a:lnTo>
                  <a:lnTo>
                    <a:pt x="3954779" y="544829"/>
                  </a:lnTo>
                  <a:lnTo>
                    <a:pt x="3954779" y="470153"/>
                  </a:lnTo>
                  <a:lnTo>
                    <a:pt x="3956304" y="512825"/>
                  </a:lnTo>
                  <a:lnTo>
                    <a:pt x="3956304" y="477773"/>
                  </a:lnTo>
                  <a:lnTo>
                    <a:pt x="3956304" y="480821"/>
                  </a:lnTo>
                  <a:lnTo>
                    <a:pt x="3956304" y="470153"/>
                  </a:lnTo>
                  <a:lnTo>
                    <a:pt x="3957828" y="462533"/>
                  </a:lnTo>
                  <a:lnTo>
                    <a:pt x="3957828" y="482345"/>
                  </a:lnTo>
                  <a:lnTo>
                    <a:pt x="3957828" y="433577"/>
                  </a:lnTo>
                  <a:lnTo>
                    <a:pt x="3959352" y="488441"/>
                  </a:lnTo>
                  <a:lnTo>
                    <a:pt x="3959352" y="540257"/>
                  </a:lnTo>
                  <a:lnTo>
                    <a:pt x="3959352" y="535685"/>
                  </a:lnTo>
                  <a:lnTo>
                    <a:pt x="3959352" y="477773"/>
                  </a:lnTo>
                  <a:lnTo>
                    <a:pt x="3960876" y="532637"/>
                  </a:lnTo>
                  <a:lnTo>
                    <a:pt x="3960876" y="573785"/>
                  </a:lnTo>
                  <a:lnTo>
                    <a:pt x="3960876" y="555497"/>
                  </a:lnTo>
                  <a:lnTo>
                    <a:pt x="3960876" y="531113"/>
                  </a:lnTo>
                  <a:lnTo>
                    <a:pt x="3962400" y="531113"/>
                  </a:lnTo>
                  <a:lnTo>
                    <a:pt x="3962400" y="509777"/>
                  </a:lnTo>
                  <a:lnTo>
                    <a:pt x="3962400" y="529589"/>
                  </a:lnTo>
                  <a:lnTo>
                    <a:pt x="3962400" y="520445"/>
                  </a:lnTo>
                  <a:lnTo>
                    <a:pt x="3962400" y="535685"/>
                  </a:lnTo>
                  <a:lnTo>
                    <a:pt x="3963924" y="470153"/>
                  </a:lnTo>
                  <a:lnTo>
                    <a:pt x="3963924" y="453389"/>
                  </a:lnTo>
                  <a:lnTo>
                    <a:pt x="3963924" y="415289"/>
                  </a:lnTo>
                  <a:lnTo>
                    <a:pt x="3963924" y="457961"/>
                  </a:lnTo>
                  <a:lnTo>
                    <a:pt x="3965447" y="467105"/>
                  </a:lnTo>
                  <a:lnTo>
                    <a:pt x="3965447" y="479297"/>
                  </a:lnTo>
                  <a:lnTo>
                    <a:pt x="3965447" y="506729"/>
                  </a:lnTo>
                  <a:lnTo>
                    <a:pt x="3965447" y="537209"/>
                  </a:lnTo>
                  <a:lnTo>
                    <a:pt x="3966971" y="491489"/>
                  </a:lnTo>
                  <a:lnTo>
                    <a:pt x="3966971" y="470153"/>
                  </a:lnTo>
                  <a:lnTo>
                    <a:pt x="3966971" y="473201"/>
                  </a:lnTo>
                  <a:lnTo>
                    <a:pt x="3968495" y="462533"/>
                  </a:lnTo>
                  <a:lnTo>
                    <a:pt x="3968495" y="433577"/>
                  </a:lnTo>
                  <a:lnTo>
                    <a:pt x="3968495" y="372617"/>
                  </a:lnTo>
                  <a:lnTo>
                    <a:pt x="3970019" y="410717"/>
                  </a:lnTo>
                  <a:lnTo>
                    <a:pt x="3970019" y="403097"/>
                  </a:lnTo>
                  <a:lnTo>
                    <a:pt x="3970019" y="491489"/>
                  </a:lnTo>
                  <a:lnTo>
                    <a:pt x="3970019" y="512825"/>
                  </a:lnTo>
                  <a:lnTo>
                    <a:pt x="3970019" y="508253"/>
                  </a:lnTo>
                  <a:lnTo>
                    <a:pt x="3971543" y="503681"/>
                  </a:lnTo>
                  <a:lnTo>
                    <a:pt x="3971543" y="523493"/>
                  </a:lnTo>
                  <a:lnTo>
                    <a:pt x="3971543" y="563117"/>
                  </a:lnTo>
                  <a:lnTo>
                    <a:pt x="3971543" y="610361"/>
                  </a:lnTo>
                  <a:lnTo>
                    <a:pt x="3971543" y="596645"/>
                  </a:lnTo>
                  <a:lnTo>
                    <a:pt x="3973067" y="617981"/>
                  </a:lnTo>
                  <a:lnTo>
                    <a:pt x="3973067" y="610361"/>
                  </a:lnTo>
                  <a:lnTo>
                    <a:pt x="3973067" y="525017"/>
                  </a:lnTo>
                  <a:lnTo>
                    <a:pt x="3973067" y="534161"/>
                  </a:lnTo>
                  <a:lnTo>
                    <a:pt x="3974591" y="517397"/>
                  </a:lnTo>
                  <a:lnTo>
                    <a:pt x="3974591" y="489965"/>
                  </a:lnTo>
                  <a:lnTo>
                    <a:pt x="3974591" y="454913"/>
                  </a:lnTo>
                  <a:lnTo>
                    <a:pt x="3976116" y="422909"/>
                  </a:lnTo>
                  <a:lnTo>
                    <a:pt x="3976116" y="438149"/>
                  </a:lnTo>
                  <a:lnTo>
                    <a:pt x="3976116" y="421385"/>
                  </a:lnTo>
                  <a:lnTo>
                    <a:pt x="3976116" y="400049"/>
                  </a:lnTo>
                  <a:lnTo>
                    <a:pt x="3977640" y="433577"/>
                  </a:lnTo>
                  <a:lnTo>
                    <a:pt x="3977640" y="409193"/>
                  </a:lnTo>
                  <a:lnTo>
                    <a:pt x="3977640" y="430529"/>
                  </a:lnTo>
                  <a:lnTo>
                    <a:pt x="3977640" y="410717"/>
                  </a:lnTo>
                  <a:lnTo>
                    <a:pt x="3979164" y="369569"/>
                  </a:lnTo>
                  <a:lnTo>
                    <a:pt x="3979164" y="372617"/>
                  </a:lnTo>
                  <a:lnTo>
                    <a:pt x="3979164" y="360425"/>
                  </a:lnTo>
                  <a:lnTo>
                    <a:pt x="3979164" y="386333"/>
                  </a:lnTo>
                  <a:lnTo>
                    <a:pt x="3980688" y="372617"/>
                  </a:lnTo>
                  <a:lnTo>
                    <a:pt x="3980688" y="316229"/>
                  </a:lnTo>
                  <a:lnTo>
                    <a:pt x="3980688" y="314705"/>
                  </a:lnTo>
                  <a:lnTo>
                    <a:pt x="3980688" y="264413"/>
                  </a:lnTo>
                  <a:lnTo>
                    <a:pt x="3982212" y="276605"/>
                  </a:lnTo>
                  <a:lnTo>
                    <a:pt x="3982212" y="218693"/>
                  </a:lnTo>
                  <a:lnTo>
                    <a:pt x="3982212" y="236981"/>
                  </a:lnTo>
                  <a:lnTo>
                    <a:pt x="3983736" y="270509"/>
                  </a:lnTo>
                  <a:lnTo>
                    <a:pt x="3983736" y="264413"/>
                  </a:lnTo>
                  <a:lnTo>
                    <a:pt x="3983736" y="288797"/>
                  </a:lnTo>
                  <a:lnTo>
                    <a:pt x="3983736" y="334517"/>
                  </a:lnTo>
                  <a:lnTo>
                    <a:pt x="3985259" y="319277"/>
                  </a:lnTo>
                  <a:lnTo>
                    <a:pt x="3985259" y="302513"/>
                  </a:lnTo>
                  <a:lnTo>
                    <a:pt x="3985259" y="288797"/>
                  </a:lnTo>
                  <a:lnTo>
                    <a:pt x="3985259" y="323849"/>
                  </a:lnTo>
                  <a:lnTo>
                    <a:pt x="3986783" y="293369"/>
                  </a:lnTo>
                  <a:lnTo>
                    <a:pt x="3986783" y="299465"/>
                  </a:lnTo>
                  <a:lnTo>
                    <a:pt x="3986783" y="332993"/>
                  </a:lnTo>
                  <a:lnTo>
                    <a:pt x="3986783" y="325373"/>
                  </a:lnTo>
                  <a:lnTo>
                    <a:pt x="3988307" y="339089"/>
                  </a:lnTo>
                  <a:lnTo>
                    <a:pt x="3988307" y="360425"/>
                  </a:lnTo>
                  <a:lnTo>
                    <a:pt x="3988307" y="352805"/>
                  </a:lnTo>
                  <a:lnTo>
                    <a:pt x="3988307" y="293369"/>
                  </a:lnTo>
                  <a:lnTo>
                    <a:pt x="3989831" y="291845"/>
                  </a:lnTo>
                  <a:lnTo>
                    <a:pt x="3989831" y="281177"/>
                  </a:lnTo>
                  <a:lnTo>
                    <a:pt x="3989831" y="191261"/>
                  </a:lnTo>
                  <a:lnTo>
                    <a:pt x="3989831" y="212597"/>
                  </a:lnTo>
                  <a:lnTo>
                    <a:pt x="3991355" y="217169"/>
                  </a:lnTo>
                  <a:lnTo>
                    <a:pt x="3991355" y="218693"/>
                  </a:lnTo>
                  <a:lnTo>
                    <a:pt x="3991355" y="244601"/>
                  </a:lnTo>
                  <a:lnTo>
                    <a:pt x="3991355" y="227837"/>
                  </a:lnTo>
                  <a:lnTo>
                    <a:pt x="3992879" y="215645"/>
                  </a:lnTo>
                  <a:lnTo>
                    <a:pt x="3992879" y="212597"/>
                  </a:lnTo>
                  <a:lnTo>
                    <a:pt x="3992879" y="182117"/>
                  </a:lnTo>
                  <a:lnTo>
                    <a:pt x="3994404" y="165353"/>
                  </a:lnTo>
                  <a:lnTo>
                    <a:pt x="3994404" y="180593"/>
                  </a:lnTo>
                  <a:lnTo>
                    <a:pt x="3994404" y="134873"/>
                  </a:lnTo>
                  <a:lnTo>
                    <a:pt x="3994404" y="148589"/>
                  </a:lnTo>
                  <a:lnTo>
                    <a:pt x="3995928" y="121157"/>
                  </a:lnTo>
                  <a:lnTo>
                    <a:pt x="3995928" y="142493"/>
                  </a:lnTo>
                  <a:lnTo>
                    <a:pt x="3995928" y="154685"/>
                  </a:lnTo>
                  <a:lnTo>
                    <a:pt x="3995928" y="159257"/>
                  </a:lnTo>
                  <a:lnTo>
                    <a:pt x="3997452" y="169925"/>
                  </a:lnTo>
                  <a:lnTo>
                    <a:pt x="3997452" y="165353"/>
                  </a:lnTo>
                  <a:lnTo>
                    <a:pt x="3997452" y="104393"/>
                  </a:lnTo>
                  <a:lnTo>
                    <a:pt x="3997452" y="124205"/>
                  </a:lnTo>
                  <a:lnTo>
                    <a:pt x="3997452" y="116585"/>
                  </a:lnTo>
                  <a:lnTo>
                    <a:pt x="3998976" y="133349"/>
                  </a:lnTo>
                  <a:lnTo>
                    <a:pt x="3998976" y="99821"/>
                  </a:lnTo>
                  <a:lnTo>
                    <a:pt x="3998976" y="101345"/>
                  </a:lnTo>
                  <a:lnTo>
                    <a:pt x="3998976" y="98297"/>
                  </a:lnTo>
                  <a:lnTo>
                    <a:pt x="4000500" y="89153"/>
                  </a:lnTo>
                  <a:lnTo>
                    <a:pt x="4000500" y="75437"/>
                  </a:lnTo>
                  <a:lnTo>
                    <a:pt x="4000500" y="118109"/>
                  </a:lnTo>
                  <a:lnTo>
                    <a:pt x="4000500" y="127253"/>
                  </a:lnTo>
                  <a:lnTo>
                    <a:pt x="4002024" y="157733"/>
                  </a:lnTo>
                  <a:lnTo>
                    <a:pt x="4002024" y="182117"/>
                  </a:lnTo>
                  <a:lnTo>
                    <a:pt x="4002024" y="212597"/>
                  </a:lnTo>
                  <a:lnTo>
                    <a:pt x="4003547" y="212597"/>
                  </a:lnTo>
                  <a:lnTo>
                    <a:pt x="4003547" y="198881"/>
                  </a:lnTo>
                  <a:lnTo>
                    <a:pt x="4003547" y="224789"/>
                  </a:lnTo>
                  <a:lnTo>
                    <a:pt x="4003547" y="241553"/>
                  </a:lnTo>
                  <a:lnTo>
                    <a:pt x="4005071" y="217169"/>
                  </a:lnTo>
                  <a:lnTo>
                    <a:pt x="4005071" y="209549"/>
                  </a:lnTo>
                  <a:lnTo>
                    <a:pt x="4005071" y="172973"/>
                  </a:lnTo>
                  <a:lnTo>
                    <a:pt x="4005071" y="186689"/>
                  </a:lnTo>
                  <a:lnTo>
                    <a:pt x="4005071" y="168401"/>
                  </a:lnTo>
                  <a:lnTo>
                    <a:pt x="4006595" y="151637"/>
                  </a:lnTo>
                  <a:lnTo>
                    <a:pt x="4006595" y="115061"/>
                  </a:lnTo>
                  <a:lnTo>
                    <a:pt x="4006595" y="113537"/>
                  </a:lnTo>
                  <a:lnTo>
                    <a:pt x="4006595" y="107441"/>
                  </a:lnTo>
                  <a:lnTo>
                    <a:pt x="4006595" y="78485"/>
                  </a:lnTo>
                  <a:lnTo>
                    <a:pt x="4008119" y="93725"/>
                  </a:lnTo>
                  <a:lnTo>
                    <a:pt x="4008119" y="154685"/>
                  </a:lnTo>
                  <a:lnTo>
                    <a:pt x="4008119" y="115061"/>
                  </a:lnTo>
                  <a:lnTo>
                    <a:pt x="4009643" y="133349"/>
                  </a:lnTo>
                  <a:lnTo>
                    <a:pt x="4009643" y="112013"/>
                  </a:lnTo>
                  <a:lnTo>
                    <a:pt x="4009643" y="73913"/>
                  </a:lnTo>
                  <a:lnTo>
                    <a:pt x="4011167" y="80009"/>
                  </a:lnTo>
                  <a:lnTo>
                    <a:pt x="4011167" y="52577"/>
                  </a:lnTo>
                  <a:lnTo>
                    <a:pt x="4011167" y="86105"/>
                  </a:lnTo>
                  <a:lnTo>
                    <a:pt x="4011167" y="75437"/>
                  </a:lnTo>
                  <a:lnTo>
                    <a:pt x="4012691" y="98297"/>
                  </a:lnTo>
                  <a:lnTo>
                    <a:pt x="4012691" y="69341"/>
                  </a:lnTo>
                  <a:lnTo>
                    <a:pt x="4012691" y="58673"/>
                  </a:lnTo>
                  <a:lnTo>
                    <a:pt x="4012691" y="46481"/>
                  </a:lnTo>
                  <a:lnTo>
                    <a:pt x="4014216" y="55625"/>
                  </a:lnTo>
                  <a:lnTo>
                    <a:pt x="4014216" y="87629"/>
                  </a:lnTo>
                  <a:lnTo>
                    <a:pt x="4014216" y="54101"/>
                  </a:lnTo>
                  <a:lnTo>
                    <a:pt x="4014216" y="34289"/>
                  </a:lnTo>
                  <a:lnTo>
                    <a:pt x="4015740" y="20573"/>
                  </a:lnTo>
                  <a:lnTo>
                    <a:pt x="4015740" y="43433"/>
                  </a:lnTo>
                  <a:lnTo>
                    <a:pt x="4015740" y="9905"/>
                  </a:lnTo>
                  <a:lnTo>
                    <a:pt x="4015740" y="25145"/>
                  </a:lnTo>
                  <a:lnTo>
                    <a:pt x="4017264" y="6857"/>
                  </a:lnTo>
                  <a:lnTo>
                    <a:pt x="4017264" y="761"/>
                  </a:lnTo>
                  <a:lnTo>
                    <a:pt x="4017264" y="3809"/>
                  </a:lnTo>
                  <a:lnTo>
                    <a:pt x="4018788" y="761"/>
                  </a:lnTo>
                  <a:lnTo>
                    <a:pt x="4018788" y="29717"/>
                  </a:lnTo>
                  <a:lnTo>
                    <a:pt x="4018788" y="761"/>
                  </a:lnTo>
                  <a:lnTo>
                    <a:pt x="4020312" y="32765"/>
                  </a:lnTo>
                  <a:lnTo>
                    <a:pt x="4020312" y="761"/>
                  </a:lnTo>
                  <a:lnTo>
                    <a:pt x="4020312" y="5333"/>
                  </a:lnTo>
                  <a:lnTo>
                    <a:pt x="4020312" y="52577"/>
                  </a:lnTo>
                  <a:lnTo>
                    <a:pt x="4021836" y="80009"/>
                  </a:lnTo>
                  <a:lnTo>
                    <a:pt x="4021836" y="92201"/>
                  </a:lnTo>
                  <a:lnTo>
                    <a:pt x="4021836" y="87629"/>
                  </a:lnTo>
                  <a:lnTo>
                    <a:pt x="4023359" y="102869"/>
                  </a:lnTo>
                  <a:lnTo>
                    <a:pt x="4023359" y="104393"/>
                  </a:lnTo>
                  <a:lnTo>
                    <a:pt x="4023359" y="127253"/>
                  </a:lnTo>
                  <a:lnTo>
                    <a:pt x="4023359" y="125729"/>
                  </a:lnTo>
                  <a:lnTo>
                    <a:pt x="4023359" y="112013"/>
                  </a:lnTo>
                  <a:lnTo>
                    <a:pt x="4024883" y="75437"/>
                  </a:lnTo>
                  <a:lnTo>
                    <a:pt x="4024883" y="78485"/>
                  </a:lnTo>
                  <a:lnTo>
                    <a:pt x="4024883" y="139445"/>
                  </a:lnTo>
                  <a:lnTo>
                    <a:pt x="4024883" y="125729"/>
                  </a:lnTo>
                  <a:lnTo>
                    <a:pt x="4026407" y="127253"/>
                  </a:lnTo>
                  <a:lnTo>
                    <a:pt x="4026407" y="119633"/>
                  </a:lnTo>
                  <a:lnTo>
                    <a:pt x="4027931" y="136397"/>
                  </a:lnTo>
                  <a:lnTo>
                    <a:pt x="4027931" y="151637"/>
                  </a:lnTo>
                  <a:lnTo>
                    <a:pt x="4027931" y="127253"/>
                  </a:lnTo>
                  <a:lnTo>
                    <a:pt x="4029455" y="125729"/>
                  </a:lnTo>
                  <a:lnTo>
                    <a:pt x="4029455" y="108965"/>
                  </a:lnTo>
                  <a:lnTo>
                    <a:pt x="4029455" y="73913"/>
                  </a:lnTo>
                  <a:lnTo>
                    <a:pt x="4030979" y="95249"/>
                  </a:lnTo>
                  <a:lnTo>
                    <a:pt x="4030979" y="86105"/>
                  </a:lnTo>
                  <a:lnTo>
                    <a:pt x="4030979" y="119633"/>
                  </a:lnTo>
                  <a:lnTo>
                    <a:pt x="4030979" y="105917"/>
                  </a:lnTo>
                  <a:lnTo>
                    <a:pt x="4030979" y="147065"/>
                  </a:lnTo>
                  <a:lnTo>
                    <a:pt x="4032504" y="131825"/>
                  </a:lnTo>
                  <a:lnTo>
                    <a:pt x="4032504" y="153161"/>
                  </a:lnTo>
                  <a:lnTo>
                    <a:pt x="4032504" y="182117"/>
                  </a:lnTo>
                  <a:lnTo>
                    <a:pt x="4032504" y="189737"/>
                  </a:lnTo>
                  <a:lnTo>
                    <a:pt x="4032504" y="163829"/>
                  </a:lnTo>
                  <a:lnTo>
                    <a:pt x="4034028" y="113537"/>
                  </a:lnTo>
                  <a:lnTo>
                    <a:pt x="4034028" y="118109"/>
                  </a:lnTo>
                  <a:lnTo>
                    <a:pt x="4034028" y="119633"/>
                  </a:lnTo>
                  <a:lnTo>
                    <a:pt x="4034028" y="96773"/>
                  </a:lnTo>
                  <a:lnTo>
                    <a:pt x="4035552" y="92201"/>
                  </a:lnTo>
                  <a:lnTo>
                    <a:pt x="4035552" y="72389"/>
                  </a:lnTo>
                  <a:lnTo>
                    <a:pt x="4035552" y="66293"/>
                  </a:lnTo>
                  <a:lnTo>
                    <a:pt x="4037076" y="81533"/>
                  </a:lnTo>
                  <a:lnTo>
                    <a:pt x="4037076" y="99821"/>
                  </a:lnTo>
                  <a:lnTo>
                    <a:pt x="4037076" y="157733"/>
                  </a:lnTo>
                  <a:lnTo>
                    <a:pt x="4037076" y="154685"/>
                  </a:lnTo>
                  <a:lnTo>
                    <a:pt x="4038600" y="139445"/>
                  </a:lnTo>
                  <a:lnTo>
                    <a:pt x="4038600" y="108965"/>
                  </a:lnTo>
                  <a:lnTo>
                    <a:pt x="4038600" y="124205"/>
                  </a:lnTo>
                  <a:lnTo>
                    <a:pt x="4038600" y="118109"/>
                  </a:lnTo>
                  <a:lnTo>
                    <a:pt x="4040124" y="127253"/>
                  </a:lnTo>
                  <a:lnTo>
                    <a:pt x="4040124" y="113537"/>
                  </a:lnTo>
                  <a:lnTo>
                    <a:pt x="4040124" y="75437"/>
                  </a:lnTo>
                  <a:lnTo>
                    <a:pt x="4040124" y="87629"/>
                  </a:lnTo>
                  <a:lnTo>
                    <a:pt x="4041647" y="78485"/>
                  </a:lnTo>
                  <a:lnTo>
                    <a:pt x="4041647" y="83057"/>
                  </a:lnTo>
                  <a:lnTo>
                    <a:pt x="4041647" y="112013"/>
                  </a:lnTo>
                  <a:lnTo>
                    <a:pt x="4041647" y="137921"/>
                  </a:lnTo>
                  <a:lnTo>
                    <a:pt x="4043171" y="92201"/>
                  </a:lnTo>
                  <a:lnTo>
                    <a:pt x="4043171" y="102869"/>
                  </a:lnTo>
                  <a:lnTo>
                    <a:pt x="4043171" y="81533"/>
                  </a:lnTo>
                  <a:lnTo>
                    <a:pt x="4043171" y="60197"/>
                  </a:lnTo>
                  <a:lnTo>
                    <a:pt x="4044695" y="95249"/>
                  </a:lnTo>
                  <a:lnTo>
                    <a:pt x="4044695" y="98297"/>
                  </a:lnTo>
                  <a:lnTo>
                    <a:pt x="4044695" y="105917"/>
                  </a:lnTo>
                  <a:lnTo>
                    <a:pt x="4046219" y="55625"/>
                  </a:lnTo>
                  <a:lnTo>
                    <a:pt x="4046219" y="46481"/>
                  </a:lnTo>
                  <a:lnTo>
                    <a:pt x="4046219" y="49529"/>
                  </a:lnTo>
                  <a:lnTo>
                    <a:pt x="4046219" y="75437"/>
                  </a:lnTo>
                  <a:lnTo>
                    <a:pt x="4047743" y="133349"/>
                  </a:lnTo>
                  <a:lnTo>
                    <a:pt x="4047743" y="163829"/>
                  </a:lnTo>
                  <a:lnTo>
                    <a:pt x="4047743" y="144017"/>
                  </a:lnTo>
                  <a:lnTo>
                    <a:pt x="4047743" y="147065"/>
                  </a:lnTo>
                  <a:lnTo>
                    <a:pt x="4049267" y="147065"/>
                  </a:lnTo>
                  <a:lnTo>
                    <a:pt x="4049267" y="125729"/>
                  </a:lnTo>
                  <a:lnTo>
                    <a:pt x="4049267" y="75437"/>
                  </a:lnTo>
                  <a:lnTo>
                    <a:pt x="4049267" y="86105"/>
                  </a:lnTo>
                  <a:lnTo>
                    <a:pt x="4049267" y="64769"/>
                  </a:lnTo>
                  <a:lnTo>
                    <a:pt x="4050791" y="64769"/>
                  </a:lnTo>
                  <a:lnTo>
                    <a:pt x="4050791" y="110489"/>
                  </a:lnTo>
                  <a:lnTo>
                    <a:pt x="4050791" y="92201"/>
                  </a:lnTo>
                  <a:lnTo>
                    <a:pt x="4050791" y="98297"/>
                  </a:lnTo>
                  <a:lnTo>
                    <a:pt x="4052316" y="116585"/>
                  </a:lnTo>
                  <a:lnTo>
                    <a:pt x="4052316" y="115061"/>
                  </a:lnTo>
                  <a:lnTo>
                    <a:pt x="4052316" y="163829"/>
                  </a:lnTo>
                  <a:lnTo>
                    <a:pt x="4052316" y="162305"/>
                  </a:lnTo>
                  <a:lnTo>
                    <a:pt x="4053840" y="140969"/>
                  </a:lnTo>
                  <a:lnTo>
                    <a:pt x="4053840" y="145541"/>
                  </a:lnTo>
                  <a:lnTo>
                    <a:pt x="4053840" y="136397"/>
                  </a:lnTo>
                  <a:lnTo>
                    <a:pt x="4055364" y="165353"/>
                  </a:lnTo>
                  <a:lnTo>
                    <a:pt x="4055364" y="191261"/>
                  </a:lnTo>
                  <a:lnTo>
                    <a:pt x="4055364" y="215645"/>
                  </a:lnTo>
                  <a:lnTo>
                    <a:pt x="4056888" y="233933"/>
                  </a:lnTo>
                  <a:lnTo>
                    <a:pt x="4056888" y="201929"/>
                  </a:lnTo>
                  <a:lnTo>
                    <a:pt x="4056888" y="224789"/>
                  </a:lnTo>
                  <a:lnTo>
                    <a:pt x="4056888" y="185165"/>
                  </a:lnTo>
                  <a:lnTo>
                    <a:pt x="4056888" y="218693"/>
                  </a:lnTo>
                  <a:lnTo>
                    <a:pt x="4058412" y="238505"/>
                  </a:lnTo>
                  <a:lnTo>
                    <a:pt x="4058412" y="262889"/>
                  </a:lnTo>
                  <a:lnTo>
                    <a:pt x="4058412" y="250697"/>
                  </a:lnTo>
                  <a:lnTo>
                    <a:pt x="4058412" y="294893"/>
                  </a:lnTo>
                  <a:lnTo>
                    <a:pt x="4058412" y="360425"/>
                  </a:lnTo>
                  <a:lnTo>
                    <a:pt x="4059936" y="311657"/>
                  </a:lnTo>
                  <a:lnTo>
                    <a:pt x="4059936" y="302513"/>
                  </a:lnTo>
                  <a:lnTo>
                    <a:pt x="4059936" y="360425"/>
                  </a:lnTo>
                  <a:lnTo>
                    <a:pt x="4059936" y="380237"/>
                  </a:lnTo>
                  <a:lnTo>
                    <a:pt x="4061459" y="375665"/>
                  </a:lnTo>
                  <a:lnTo>
                    <a:pt x="4061459" y="393953"/>
                  </a:lnTo>
                  <a:lnTo>
                    <a:pt x="4061459" y="390905"/>
                  </a:lnTo>
                  <a:lnTo>
                    <a:pt x="4062983" y="454913"/>
                  </a:lnTo>
                  <a:lnTo>
                    <a:pt x="4062983" y="425957"/>
                  </a:lnTo>
                  <a:lnTo>
                    <a:pt x="4062983" y="409193"/>
                  </a:lnTo>
                  <a:lnTo>
                    <a:pt x="4064507" y="421385"/>
                  </a:lnTo>
                  <a:lnTo>
                    <a:pt x="4064507" y="461009"/>
                  </a:lnTo>
                  <a:lnTo>
                    <a:pt x="4064507" y="445769"/>
                  </a:lnTo>
                  <a:lnTo>
                    <a:pt x="4064507" y="409193"/>
                  </a:lnTo>
                  <a:lnTo>
                    <a:pt x="4066031" y="397001"/>
                  </a:lnTo>
                  <a:lnTo>
                    <a:pt x="4066031" y="435101"/>
                  </a:lnTo>
                  <a:lnTo>
                    <a:pt x="4066031" y="403097"/>
                  </a:lnTo>
                  <a:lnTo>
                    <a:pt x="4066031" y="360425"/>
                  </a:lnTo>
                  <a:lnTo>
                    <a:pt x="4066031" y="406145"/>
                  </a:lnTo>
                  <a:lnTo>
                    <a:pt x="4067555" y="422909"/>
                  </a:lnTo>
                  <a:lnTo>
                    <a:pt x="4067555" y="413765"/>
                  </a:lnTo>
                  <a:lnTo>
                    <a:pt x="4067555" y="422909"/>
                  </a:lnTo>
                  <a:lnTo>
                    <a:pt x="4067555" y="407669"/>
                  </a:lnTo>
                  <a:lnTo>
                    <a:pt x="4067555" y="424433"/>
                  </a:lnTo>
                  <a:lnTo>
                    <a:pt x="4069079" y="404621"/>
                  </a:lnTo>
                  <a:lnTo>
                    <a:pt x="4069079" y="392429"/>
                  </a:lnTo>
                  <a:lnTo>
                    <a:pt x="4069079" y="366521"/>
                  </a:lnTo>
                  <a:lnTo>
                    <a:pt x="4070604" y="375665"/>
                  </a:lnTo>
                  <a:lnTo>
                    <a:pt x="4070604" y="389381"/>
                  </a:lnTo>
                  <a:lnTo>
                    <a:pt x="4070604" y="384809"/>
                  </a:lnTo>
                  <a:lnTo>
                    <a:pt x="4070604" y="416813"/>
                  </a:lnTo>
                  <a:lnTo>
                    <a:pt x="4072128" y="438149"/>
                  </a:lnTo>
                  <a:lnTo>
                    <a:pt x="4072128" y="384809"/>
                  </a:lnTo>
                  <a:lnTo>
                    <a:pt x="4072128" y="390905"/>
                  </a:lnTo>
                  <a:lnTo>
                    <a:pt x="4073652" y="345185"/>
                  </a:lnTo>
                  <a:lnTo>
                    <a:pt x="4073652" y="336041"/>
                  </a:lnTo>
                  <a:lnTo>
                    <a:pt x="4073652" y="300989"/>
                  </a:lnTo>
                  <a:lnTo>
                    <a:pt x="4075176" y="293369"/>
                  </a:lnTo>
                  <a:lnTo>
                    <a:pt x="4075176" y="331469"/>
                  </a:lnTo>
                  <a:lnTo>
                    <a:pt x="4075176" y="332993"/>
                  </a:lnTo>
                  <a:lnTo>
                    <a:pt x="4075176" y="355853"/>
                  </a:lnTo>
                  <a:lnTo>
                    <a:pt x="4075176" y="310133"/>
                  </a:lnTo>
                  <a:lnTo>
                    <a:pt x="4076700" y="310133"/>
                  </a:lnTo>
                  <a:lnTo>
                    <a:pt x="4076700" y="317753"/>
                  </a:lnTo>
                  <a:lnTo>
                    <a:pt x="4076700" y="307085"/>
                  </a:lnTo>
                  <a:lnTo>
                    <a:pt x="4076700" y="340613"/>
                  </a:lnTo>
                  <a:lnTo>
                    <a:pt x="4078224" y="339089"/>
                  </a:lnTo>
                  <a:lnTo>
                    <a:pt x="4078224" y="332993"/>
                  </a:lnTo>
                  <a:lnTo>
                    <a:pt x="4078224" y="317753"/>
                  </a:lnTo>
                  <a:lnTo>
                    <a:pt x="4078224" y="363473"/>
                  </a:lnTo>
                  <a:lnTo>
                    <a:pt x="4079747" y="406145"/>
                  </a:lnTo>
                  <a:lnTo>
                    <a:pt x="4079747" y="438149"/>
                  </a:lnTo>
                  <a:lnTo>
                    <a:pt x="4079747" y="453389"/>
                  </a:lnTo>
                  <a:lnTo>
                    <a:pt x="4079747" y="465581"/>
                  </a:lnTo>
                  <a:lnTo>
                    <a:pt x="4081271" y="497585"/>
                  </a:lnTo>
                  <a:lnTo>
                    <a:pt x="4081271" y="470153"/>
                  </a:lnTo>
                  <a:lnTo>
                    <a:pt x="4081271" y="436625"/>
                  </a:lnTo>
                  <a:lnTo>
                    <a:pt x="4081271" y="421385"/>
                  </a:lnTo>
                  <a:lnTo>
                    <a:pt x="4082795" y="457961"/>
                  </a:lnTo>
                  <a:lnTo>
                    <a:pt x="4082795" y="450341"/>
                  </a:lnTo>
                  <a:lnTo>
                    <a:pt x="4082795" y="436625"/>
                  </a:lnTo>
                  <a:lnTo>
                    <a:pt x="4082795" y="433577"/>
                  </a:lnTo>
                  <a:lnTo>
                    <a:pt x="4084319" y="432053"/>
                  </a:lnTo>
                  <a:lnTo>
                    <a:pt x="4084319" y="448817"/>
                  </a:lnTo>
                  <a:lnTo>
                    <a:pt x="4084319" y="473201"/>
                  </a:lnTo>
                  <a:lnTo>
                    <a:pt x="4084319" y="444245"/>
                  </a:lnTo>
                  <a:lnTo>
                    <a:pt x="4084319" y="435101"/>
                  </a:lnTo>
                  <a:lnTo>
                    <a:pt x="4085843" y="444245"/>
                  </a:lnTo>
                  <a:lnTo>
                    <a:pt x="4085843" y="518921"/>
                  </a:lnTo>
                  <a:lnTo>
                    <a:pt x="4085843" y="529589"/>
                  </a:lnTo>
                  <a:lnTo>
                    <a:pt x="4085843" y="541781"/>
                  </a:lnTo>
                  <a:lnTo>
                    <a:pt x="4087367" y="508253"/>
                  </a:lnTo>
                  <a:lnTo>
                    <a:pt x="4087367" y="503681"/>
                  </a:lnTo>
                  <a:lnTo>
                    <a:pt x="4087367" y="451865"/>
                  </a:lnTo>
                  <a:lnTo>
                    <a:pt x="4088891" y="427481"/>
                  </a:lnTo>
                  <a:lnTo>
                    <a:pt x="4088891" y="390905"/>
                  </a:lnTo>
                  <a:lnTo>
                    <a:pt x="4090416" y="258317"/>
                  </a:lnTo>
                  <a:lnTo>
                    <a:pt x="4090416" y="320801"/>
                  </a:lnTo>
                  <a:lnTo>
                    <a:pt x="4090416" y="307085"/>
                  </a:lnTo>
                  <a:lnTo>
                    <a:pt x="4090416" y="363473"/>
                  </a:lnTo>
                  <a:lnTo>
                    <a:pt x="4091940" y="392429"/>
                  </a:lnTo>
                  <a:lnTo>
                    <a:pt x="4091940" y="381761"/>
                  </a:lnTo>
                  <a:lnTo>
                    <a:pt x="4091940" y="429005"/>
                  </a:lnTo>
                  <a:lnTo>
                    <a:pt x="4091940" y="395477"/>
                  </a:lnTo>
                  <a:lnTo>
                    <a:pt x="4091940" y="400049"/>
                  </a:lnTo>
                  <a:lnTo>
                    <a:pt x="4093464" y="416813"/>
                  </a:lnTo>
                  <a:lnTo>
                    <a:pt x="4093464" y="410717"/>
                  </a:lnTo>
                  <a:lnTo>
                    <a:pt x="4093464" y="427481"/>
                  </a:lnTo>
                  <a:lnTo>
                    <a:pt x="4093464" y="397001"/>
                  </a:lnTo>
                  <a:lnTo>
                    <a:pt x="4093464" y="380237"/>
                  </a:lnTo>
                  <a:lnTo>
                    <a:pt x="4094988" y="384809"/>
                  </a:lnTo>
                  <a:lnTo>
                    <a:pt x="4094988" y="364997"/>
                  </a:lnTo>
                  <a:lnTo>
                    <a:pt x="4094988" y="390905"/>
                  </a:lnTo>
                  <a:lnTo>
                    <a:pt x="4096512" y="377189"/>
                  </a:lnTo>
                  <a:lnTo>
                    <a:pt x="4096512" y="381761"/>
                  </a:lnTo>
                  <a:lnTo>
                    <a:pt x="4096512" y="363473"/>
                  </a:lnTo>
                  <a:lnTo>
                    <a:pt x="4098036" y="317753"/>
                  </a:lnTo>
                  <a:lnTo>
                    <a:pt x="4098036" y="332993"/>
                  </a:lnTo>
                  <a:lnTo>
                    <a:pt x="4098036" y="326897"/>
                  </a:lnTo>
                  <a:lnTo>
                    <a:pt x="4098036" y="340613"/>
                  </a:lnTo>
                  <a:lnTo>
                    <a:pt x="4099559" y="313181"/>
                  </a:lnTo>
                  <a:lnTo>
                    <a:pt x="4099559" y="307085"/>
                  </a:lnTo>
                  <a:lnTo>
                    <a:pt x="4099559" y="288797"/>
                  </a:lnTo>
                  <a:lnTo>
                    <a:pt x="4101083" y="300989"/>
                  </a:lnTo>
                  <a:lnTo>
                    <a:pt x="4101083" y="307085"/>
                  </a:lnTo>
                  <a:lnTo>
                    <a:pt x="4101083" y="282701"/>
                  </a:lnTo>
                  <a:lnTo>
                    <a:pt x="4101083" y="284225"/>
                  </a:lnTo>
                  <a:lnTo>
                    <a:pt x="4101083" y="259841"/>
                  </a:lnTo>
                  <a:lnTo>
                    <a:pt x="4102607" y="279653"/>
                  </a:lnTo>
                  <a:lnTo>
                    <a:pt x="4102607" y="284225"/>
                  </a:lnTo>
                  <a:lnTo>
                    <a:pt x="4102607" y="290321"/>
                  </a:lnTo>
                  <a:lnTo>
                    <a:pt x="4102607" y="264413"/>
                  </a:lnTo>
                  <a:lnTo>
                    <a:pt x="4104131" y="302513"/>
                  </a:lnTo>
                  <a:lnTo>
                    <a:pt x="4104131" y="358901"/>
                  </a:lnTo>
                  <a:lnTo>
                    <a:pt x="4104131" y="334517"/>
                  </a:lnTo>
                  <a:lnTo>
                    <a:pt x="4104131" y="319277"/>
                  </a:lnTo>
                  <a:lnTo>
                    <a:pt x="4105655" y="345185"/>
                  </a:lnTo>
                  <a:lnTo>
                    <a:pt x="4105655" y="331469"/>
                  </a:lnTo>
                  <a:lnTo>
                    <a:pt x="4105655" y="339089"/>
                  </a:lnTo>
                  <a:lnTo>
                    <a:pt x="4105655" y="323849"/>
                  </a:lnTo>
                  <a:lnTo>
                    <a:pt x="4107179" y="354329"/>
                  </a:lnTo>
                  <a:lnTo>
                    <a:pt x="4107179" y="340613"/>
                  </a:lnTo>
                  <a:lnTo>
                    <a:pt x="4107179" y="308609"/>
                  </a:lnTo>
                  <a:lnTo>
                    <a:pt x="4107179" y="291845"/>
                  </a:lnTo>
                  <a:lnTo>
                    <a:pt x="4108704" y="320801"/>
                  </a:lnTo>
                  <a:lnTo>
                    <a:pt x="4108704" y="319277"/>
                  </a:lnTo>
                  <a:lnTo>
                    <a:pt x="4108704" y="294893"/>
                  </a:lnTo>
                  <a:lnTo>
                    <a:pt x="4108704" y="240029"/>
                  </a:lnTo>
                  <a:lnTo>
                    <a:pt x="4110228" y="259841"/>
                  </a:lnTo>
                  <a:lnTo>
                    <a:pt x="4110228" y="270509"/>
                  </a:lnTo>
                  <a:lnTo>
                    <a:pt x="4110228" y="238505"/>
                  </a:lnTo>
                  <a:lnTo>
                    <a:pt x="4110228" y="246125"/>
                  </a:lnTo>
                  <a:lnTo>
                    <a:pt x="4110228" y="243077"/>
                  </a:lnTo>
                  <a:lnTo>
                    <a:pt x="4111752" y="197357"/>
                  </a:lnTo>
                  <a:lnTo>
                    <a:pt x="4111752" y="214121"/>
                  </a:lnTo>
                  <a:lnTo>
                    <a:pt x="4111752" y="200405"/>
                  </a:lnTo>
                  <a:lnTo>
                    <a:pt x="4111752" y="197357"/>
                  </a:lnTo>
                  <a:lnTo>
                    <a:pt x="4113276" y="201929"/>
                  </a:lnTo>
                  <a:lnTo>
                    <a:pt x="4113276" y="214121"/>
                  </a:lnTo>
                  <a:lnTo>
                    <a:pt x="4113276" y="241553"/>
                  </a:lnTo>
                  <a:lnTo>
                    <a:pt x="4114800" y="226313"/>
                  </a:lnTo>
                  <a:lnTo>
                    <a:pt x="4114800" y="220217"/>
                  </a:lnTo>
                  <a:lnTo>
                    <a:pt x="4114800" y="264413"/>
                  </a:lnTo>
                  <a:lnTo>
                    <a:pt x="4116324" y="264413"/>
                  </a:lnTo>
                  <a:lnTo>
                    <a:pt x="4116324" y="236981"/>
                  </a:lnTo>
                  <a:lnTo>
                    <a:pt x="4116324" y="291845"/>
                  </a:lnTo>
                  <a:lnTo>
                    <a:pt x="4117847" y="279653"/>
                  </a:lnTo>
                  <a:lnTo>
                    <a:pt x="4117847" y="311657"/>
                  </a:lnTo>
                  <a:lnTo>
                    <a:pt x="4117847" y="291845"/>
                  </a:lnTo>
                  <a:lnTo>
                    <a:pt x="4117847" y="285749"/>
                  </a:lnTo>
                  <a:lnTo>
                    <a:pt x="4117847" y="308609"/>
                  </a:lnTo>
                  <a:lnTo>
                    <a:pt x="4119371" y="311657"/>
                  </a:lnTo>
                  <a:lnTo>
                    <a:pt x="4119371" y="351281"/>
                  </a:lnTo>
                  <a:lnTo>
                    <a:pt x="4119371" y="380237"/>
                  </a:lnTo>
                  <a:lnTo>
                    <a:pt x="4119371" y="363473"/>
                  </a:lnTo>
                  <a:lnTo>
                    <a:pt x="4119371" y="351281"/>
                  </a:lnTo>
                  <a:lnTo>
                    <a:pt x="4120895" y="355853"/>
                  </a:lnTo>
                  <a:lnTo>
                    <a:pt x="4120895" y="374141"/>
                  </a:lnTo>
                  <a:lnTo>
                    <a:pt x="4120895" y="337565"/>
                  </a:lnTo>
                  <a:lnTo>
                    <a:pt x="4120895" y="326897"/>
                  </a:lnTo>
                  <a:lnTo>
                    <a:pt x="4122419" y="323849"/>
                  </a:lnTo>
                  <a:lnTo>
                    <a:pt x="4122419" y="339089"/>
                  </a:lnTo>
                  <a:lnTo>
                    <a:pt x="4122419" y="320801"/>
                  </a:lnTo>
                  <a:lnTo>
                    <a:pt x="4123943" y="407669"/>
                  </a:lnTo>
                  <a:lnTo>
                    <a:pt x="4123943" y="445769"/>
                  </a:lnTo>
                  <a:lnTo>
                    <a:pt x="4123943" y="474725"/>
                  </a:lnTo>
                  <a:lnTo>
                    <a:pt x="4125467" y="450341"/>
                  </a:lnTo>
                  <a:lnTo>
                    <a:pt x="4125467" y="468629"/>
                  </a:lnTo>
                  <a:lnTo>
                    <a:pt x="4125467" y="397001"/>
                  </a:lnTo>
                  <a:lnTo>
                    <a:pt x="4125467" y="406145"/>
                  </a:lnTo>
                  <a:lnTo>
                    <a:pt x="4126991" y="424433"/>
                  </a:lnTo>
                  <a:lnTo>
                    <a:pt x="4126991" y="415289"/>
                  </a:lnTo>
                  <a:lnTo>
                    <a:pt x="4126991" y="432053"/>
                  </a:lnTo>
                  <a:lnTo>
                    <a:pt x="4126991" y="436625"/>
                  </a:lnTo>
                  <a:lnTo>
                    <a:pt x="4126991" y="464057"/>
                  </a:lnTo>
                  <a:lnTo>
                    <a:pt x="4128516" y="457961"/>
                  </a:lnTo>
                  <a:lnTo>
                    <a:pt x="4128516" y="438149"/>
                  </a:lnTo>
                  <a:lnTo>
                    <a:pt x="4128516" y="410717"/>
                  </a:lnTo>
                  <a:lnTo>
                    <a:pt x="4128516" y="416813"/>
                  </a:lnTo>
                  <a:lnTo>
                    <a:pt x="4130040" y="378713"/>
                  </a:lnTo>
                  <a:lnTo>
                    <a:pt x="4130040" y="387857"/>
                  </a:lnTo>
                  <a:lnTo>
                    <a:pt x="4130040" y="413765"/>
                  </a:lnTo>
                  <a:lnTo>
                    <a:pt x="4130040" y="450341"/>
                  </a:lnTo>
                  <a:lnTo>
                    <a:pt x="4131564" y="436625"/>
                  </a:lnTo>
                  <a:lnTo>
                    <a:pt x="4131564" y="494537"/>
                  </a:lnTo>
                  <a:lnTo>
                    <a:pt x="4131564" y="479297"/>
                  </a:lnTo>
                  <a:lnTo>
                    <a:pt x="4131564" y="477773"/>
                  </a:lnTo>
                  <a:lnTo>
                    <a:pt x="4133088" y="465581"/>
                  </a:lnTo>
                  <a:lnTo>
                    <a:pt x="4133088" y="482345"/>
                  </a:lnTo>
                  <a:lnTo>
                    <a:pt x="4133088" y="454913"/>
                  </a:lnTo>
                  <a:lnTo>
                    <a:pt x="4134612" y="429005"/>
                  </a:lnTo>
                  <a:lnTo>
                    <a:pt x="4134612" y="416813"/>
                  </a:lnTo>
                  <a:lnTo>
                    <a:pt x="4134612" y="425957"/>
                  </a:lnTo>
                  <a:lnTo>
                    <a:pt x="4134612" y="381761"/>
                  </a:lnTo>
                  <a:lnTo>
                    <a:pt x="4136136" y="372617"/>
                  </a:lnTo>
                  <a:lnTo>
                    <a:pt x="4136136" y="380237"/>
                  </a:lnTo>
                  <a:lnTo>
                    <a:pt x="4136136" y="383285"/>
                  </a:lnTo>
                  <a:lnTo>
                    <a:pt x="4136136" y="377189"/>
                  </a:lnTo>
                  <a:lnTo>
                    <a:pt x="4137659" y="383285"/>
                  </a:lnTo>
                  <a:lnTo>
                    <a:pt x="4137659" y="377189"/>
                  </a:lnTo>
                  <a:lnTo>
                    <a:pt x="4137659" y="364997"/>
                  </a:lnTo>
                  <a:lnTo>
                    <a:pt x="4137659" y="363473"/>
                  </a:lnTo>
                  <a:lnTo>
                    <a:pt x="4139183" y="355853"/>
                  </a:lnTo>
                  <a:lnTo>
                    <a:pt x="4139183" y="326897"/>
                  </a:lnTo>
                  <a:lnTo>
                    <a:pt x="4139183" y="275081"/>
                  </a:lnTo>
                  <a:lnTo>
                    <a:pt x="4140707" y="249173"/>
                  </a:lnTo>
                  <a:lnTo>
                    <a:pt x="4140707" y="218693"/>
                  </a:lnTo>
                  <a:lnTo>
                    <a:pt x="4140707" y="217169"/>
                  </a:lnTo>
                  <a:lnTo>
                    <a:pt x="4140707" y="226313"/>
                  </a:lnTo>
                  <a:lnTo>
                    <a:pt x="4142231" y="232409"/>
                  </a:lnTo>
                  <a:lnTo>
                    <a:pt x="4142231" y="229361"/>
                  </a:lnTo>
                  <a:lnTo>
                    <a:pt x="4142231" y="209549"/>
                  </a:lnTo>
                  <a:lnTo>
                    <a:pt x="4143755" y="182117"/>
                  </a:lnTo>
                  <a:lnTo>
                    <a:pt x="4143755" y="142493"/>
                  </a:lnTo>
                  <a:lnTo>
                    <a:pt x="4143755" y="101345"/>
                  </a:lnTo>
                  <a:lnTo>
                    <a:pt x="4143755" y="130301"/>
                  </a:lnTo>
                  <a:lnTo>
                    <a:pt x="4143755" y="136397"/>
                  </a:lnTo>
                  <a:lnTo>
                    <a:pt x="4145279" y="107441"/>
                  </a:lnTo>
                  <a:lnTo>
                    <a:pt x="4145279" y="145541"/>
                  </a:lnTo>
                  <a:lnTo>
                    <a:pt x="4145279" y="108965"/>
                  </a:lnTo>
                  <a:lnTo>
                    <a:pt x="4145279" y="102869"/>
                  </a:lnTo>
                  <a:lnTo>
                    <a:pt x="4146804" y="63245"/>
                  </a:lnTo>
                  <a:lnTo>
                    <a:pt x="4146804" y="41909"/>
                  </a:lnTo>
                  <a:lnTo>
                    <a:pt x="4146804" y="761"/>
                  </a:lnTo>
                  <a:lnTo>
                    <a:pt x="4148328" y="75437"/>
                  </a:lnTo>
                  <a:lnTo>
                    <a:pt x="4148328" y="80009"/>
                  </a:lnTo>
                  <a:lnTo>
                    <a:pt x="4148328" y="101345"/>
                  </a:lnTo>
                  <a:lnTo>
                    <a:pt x="4149852" y="99821"/>
                  </a:lnTo>
                  <a:lnTo>
                    <a:pt x="4149852" y="108965"/>
                  </a:lnTo>
                  <a:lnTo>
                    <a:pt x="4149852" y="81533"/>
                  </a:lnTo>
                  <a:lnTo>
                    <a:pt x="4149852" y="90677"/>
                  </a:lnTo>
                  <a:lnTo>
                    <a:pt x="4151376" y="90677"/>
                  </a:lnTo>
                  <a:lnTo>
                    <a:pt x="4151376" y="95249"/>
                  </a:lnTo>
                  <a:lnTo>
                    <a:pt x="4151376" y="99821"/>
                  </a:lnTo>
                  <a:lnTo>
                    <a:pt x="4151376" y="112013"/>
                  </a:lnTo>
                  <a:lnTo>
                    <a:pt x="4152900" y="112013"/>
                  </a:lnTo>
                  <a:lnTo>
                    <a:pt x="4152900" y="69341"/>
                  </a:lnTo>
                  <a:lnTo>
                    <a:pt x="4152900" y="80009"/>
                  </a:lnTo>
                  <a:lnTo>
                    <a:pt x="4152900" y="41909"/>
                  </a:lnTo>
                  <a:lnTo>
                    <a:pt x="4152900" y="64769"/>
                  </a:lnTo>
                  <a:lnTo>
                    <a:pt x="4154424" y="54101"/>
                  </a:lnTo>
                  <a:lnTo>
                    <a:pt x="4154424" y="23621"/>
                  </a:lnTo>
                  <a:lnTo>
                    <a:pt x="4154424" y="3809"/>
                  </a:lnTo>
                  <a:lnTo>
                    <a:pt x="4154424" y="761"/>
                  </a:lnTo>
                  <a:lnTo>
                    <a:pt x="4154424" y="40385"/>
                  </a:lnTo>
                  <a:lnTo>
                    <a:pt x="4155947" y="58673"/>
                  </a:lnTo>
                  <a:lnTo>
                    <a:pt x="4155947" y="28193"/>
                  </a:lnTo>
                  <a:lnTo>
                    <a:pt x="4155947" y="26669"/>
                  </a:lnTo>
                  <a:lnTo>
                    <a:pt x="4157471" y="761"/>
                  </a:lnTo>
                  <a:lnTo>
                    <a:pt x="4157471" y="19049"/>
                  </a:lnTo>
                  <a:lnTo>
                    <a:pt x="4157471" y="31241"/>
                  </a:lnTo>
                  <a:lnTo>
                    <a:pt x="4158995" y="48005"/>
                  </a:lnTo>
                  <a:lnTo>
                    <a:pt x="4158995" y="14477"/>
                  </a:lnTo>
                  <a:lnTo>
                    <a:pt x="4158995" y="16001"/>
                  </a:lnTo>
                  <a:lnTo>
                    <a:pt x="4160519" y="761"/>
                  </a:lnTo>
                  <a:lnTo>
                    <a:pt x="4160519" y="5333"/>
                  </a:lnTo>
                  <a:lnTo>
                    <a:pt x="4160519" y="38861"/>
                  </a:lnTo>
                  <a:lnTo>
                    <a:pt x="4160519" y="5333"/>
                  </a:lnTo>
                  <a:lnTo>
                    <a:pt x="4162043" y="12953"/>
                  </a:lnTo>
                  <a:lnTo>
                    <a:pt x="4162043" y="761"/>
                  </a:lnTo>
                  <a:lnTo>
                    <a:pt x="4162043" y="43433"/>
                  </a:lnTo>
                  <a:lnTo>
                    <a:pt x="4162043" y="54101"/>
                  </a:lnTo>
                  <a:lnTo>
                    <a:pt x="4162043" y="86105"/>
                  </a:lnTo>
                  <a:lnTo>
                    <a:pt x="4163567" y="55625"/>
                  </a:lnTo>
                  <a:lnTo>
                    <a:pt x="4163567" y="52577"/>
                  </a:lnTo>
                  <a:lnTo>
                    <a:pt x="4163567" y="31241"/>
                  </a:lnTo>
                  <a:lnTo>
                    <a:pt x="4163567" y="761"/>
                  </a:lnTo>
                  <a:lnTo>
                    <a:pt x="4165091" y="761"/>
                  </a:lnTo>
                  <a:lnTo>
                    <a:pt x="4165091" y="8381"/>
                  </a:lnTo>
                  <a:lnTo>
                    <a:pt x="4165091" y="761"/>
                  </a:lnTo>
                  <a:lnTo>
                    <a:pt x="4165091" y="5333"/>
                  </a:lnTo>
                  <a:lnTo>
                    <a:pt x="4166616" y="25145"/>
                  </a:lnTo>
                  <a:lnTo>
                    <a:pt x="4166616" y="761"/>
                  </a:lnTo>
                  <a:lnTo>
                    <a:pt x="4166616" y="5333"/>
                  </a:lnTo>
                  <a:lnTo>
                    <a:pt x="4168140" y="761"/>
                  </a:lnTo>
                  <a:lnTo>
                    <a:pt x="4169664" y="761"/>
                  </a:lnTo>
                  <a:lnTo>
                    <a:pt x="4169664" y="11429"/>
                  </a:lnTo>
                  <a:lnTo>
                    <a:pt x="4169664" y="26669"/>
                  </a:lnTo>
                  <a:lnTo>
                    <a:pt x="4171188" y="87629"/>
                  </a:lnTo>
                  <a:lnTo>
                    <a:pt x="4171188" y="73913"/>
                  </a:lnTo>
                  <a:lnTo>
                    <a:pt x="4171188" y="99821"/>
                  </a:lnTo>
                  <a:lnTo>
                    <a:pt x="4171188" y="90677"/>
                  </a:lnTo>
                  <a:lnTo>
                    <a:pt x="4171188" y="73913"/>
                  </a:lnTo>
                  <a:lnTo>
                    <a:pt x="4172712" y="83057"/>
                  </a:lnTo>
                  <a:lnTo>
                    <a:pt x="4172712" y="66293"/>
                  </a:lnTo>
                  <a:lnTo>
                    <a:pt x="4172712" y="46481"/>
                  </a:lnTo>
                  <a:lnTo>
                    <a:pt x="4172712" y="61721"/>
                  </a:lnTo>
                  <a:lnTo>
                    <a:pt x="4174236" y="93725"/>
                  </a:lnTo>
                  <a:lnTo>
                    <a:pt x="4174236" y="84581"/>
                  </a:lnTo>
                  <a:lnTo>
                    <a:pt x="4174236" y="112013"/>
                  </a:lnTo>
                  <a:lnTo>
                    <a:pt x="4174236" y="108965"/>
                  </a:lnTo>
                  <a:lnTo>
                    <a:pt x="4175759" y="83057"/>
                  </a:lnTo>
                  <a:lnTo>
                    <a:pt x="4175759" y="107441"/>
                  </a:lnTo>
                  <a:lnTo>
                    <a:pt x="4177283" y="87629"/>
                  </a:lnTo>
                  <a:lnTo>
                    <a:pt x="4177283" y="46481"/>
                  </a:lnTo>
                  <a:lnTo>
                    <a:pt x="4177283" y="52577"/>
                  </a:lnTo>
                  <a:lnTo>
                    <a:pt x="4177283" y="22097"/>
                  </a:lnTo>
                  <a:lnTo>
                    <a:pt x="4178807" y="46481"/>
                  </a:lnTo>
                  <a:lnTo>
                    <a:pt x="4178807" y="22097"/>
                  </a:lnTo>
                  <a:lnTo>
                    <a:pt x="4178807" y="17525"/>
                  </a:lnTo>
                  <a:lnTo>
                    <a:pt x="4178807" y="54101"/>
                  </a:lnTo>
                  <a:lnTo>
                    <a:pt x="4178807" y="32765"/>
                  </a:lnTo>
                  <a:lnTo>
                    <a:pt x="4180331" y="9905"/>
                  </a:lnTo>
                  <a:lnTo>
                    <a:pt x="4180331" y="761"/>
                  </a:lnTo>
                  <a:lnTo>
                    <a:pt x="4180331" y="25145"/>
                  </a:lnTo>
                  <a:lnTo>
                    <a:pt x="4180331" y="12953"/>
                  </a:lnTo>
                  <a:lnTo>
                    <a:pt x="4180331" y="6857"/>
                  </a:lnTo>
                  <a:lnTo>
                    <a:pt x="4181855" y="761"/>
                  </a:lnTo>
                  <a:lnTo>
                    <a:pt x="4181855" y="6857"/>
                  </a:lnTo>
                  <a:lnTo>
                    <a:pt x="4181855" y="761"/>
                  </a:lnTo>
                  <a:lnTo>
                    <a:pt x="4183379" y="19049"/>
                  </a:lnTo>
                  <a:lnTo>
                    <a:pt x="4183379" y="9905"/>
                  </a:lnTo>
                  <a:lnTo>
                    <a:pt x="4183379" y="25145"/>
                  </a:lnTo>
                  <a:lnTo>
                    <a:pt x="4183379" y="35813"/>
                  </a:lnTo>
                  <a:lnTo>
                    <a:pt x="4184904" y="12953"/>
                  </a:lnTo>
                  <a:lnTo>
                    <a:pt x="4184904" y="761"/>
                  </a:lnTo>
                  <a:lnTo>
                    <a:pt x="4184904" y="28193"/>
                  </a:lnTo>
                  <a:lnTo>
                    <a:pt x="4186428" y="761"/>
                  </a:lnTo>
                  <a:lnTo>
                    <a:pt x="4187952" y="761"/>
                  </a:lnTo>
                  <a:lnTo>
                    <a:pt x="4187952" y="34289"/>
                  </a:lnTo>
                  <a:lnTo>
                    <a:pt x="4187952" y="35813"/>
                  </a:lnTo>
                  <a:lnTo>
                    <a:pt x="4187952" y="761"/>
                  </a:lnTo>
                  <a:lnTo>
                    <a:pt x="4189476" y="37337"/>
                  </a:lnTo>
                  <a:lnTo>
                    <a:pt x="4189476" y="31241"/>
                  </a:lnTo>
                  <a:lnTo>
                    <a:pt x="4189476" y="22097"/>
                  </a:lnTo>
                  <a:lnTo>
                    <a:pt x="4189476" y="761"/>
                  </a:lnTo>
                  <a:lnTo>
                    <a:pt x="4191000" y="6857"/>
                  </a:lnTo>
                  <a:lnTo>
                    <a:pt x="4191000" y="761"/>
                  </a:lnTo>
                  <a:lnTo>
                    <a:pt x="4192524" y="761"/>
                  </a:lnTo>
                  <a:lnTo>
                    <a:pt x="4192524" y="49529"/>
                  </a:lnTo>
                  <a:lnTo>
                    <a:pt x="4192524" y="5333"/>
                  </a:lnTo>
                  <a:lnTo>
                    <a:pt x="4192524" y="761"/>
                  </a:lnTo>
                  <a:lnTo>
                    <a:pt x="4194047" y="41909"/>
                  </a:lnTo>
                  <a:lnTo>
                    <a:pt x="4194047" y="761"/>
                  </a:lnTo>
                  <a:lnTo>
                    <a:pt x="4194047" y="20573"/>
                  </a:lnTo>
                  <a:lnTo>
                    <a:pt x="4195571" y="761"/>
                  </a:lnTo>
                  <a:lnTo>
                    <a:pt x="4195571" y="75437"/>
                  </a:lnTo>
                  <a:lnTo>
                    <a:pt x="4197095" y="60197"/>
                  </a:lnTo>
                  <a:lnTo>
                    <a:pt x="4197095" y="80009"/>
                  </a:lnTo>
                  <a:lnTo>
                    <a:pt x="4197095" y="78485"/>
                  </a:lnTo>
                  <a:lnTo>
                    <a:pt x="4197095" y="121157"/>
                  </a:lnTo>
                  <a:lnTo>
                    <a:pt x="4197095" y="110489"/>
                  </a:lnTo>
                  <a:lnTo>
                    <a:pt x="4198620" y="93725"/>
                  </a:lnTo>
                  <a:lnTo>
                    <a:pt x="4198620" y="115061"/>
                  </a:lnTo>
                  <a:lnTo>
                    <a:pt x="4198620" y="64769"/>
                  </a:lnTo>
                  <a:lnTo>
                    <a:pt x="4198620" y="43433"/>
                  </a:lnTo>
                  <a:lnTo>
                    <a:pt x="4200144" y="49529"/>
                  </a:lnTo>
                  <a:lnTo>
                    <a:pt x="4200144" y="37337"/>
                  </a:lnTo>
                  <a:lnTo>
                    <a:pt x="4200144" y="57149"/>
                  </a:lnTo>
                  <a:lnTo>
                    <a:pt x="4200144" y="32765"/>
                  </a:lnTo>
                  <a:lnTo>
                    <a:pt x="4201668" y="52577"/>
                  </a:lnTo>
                  <a:lnTo>
                    <a:pt x="4201668" y="54101"/>
                  </a:lnTo>
                  <a:lnTo>
                    <a:pt x="4201668" y="31241"/>
                  </a:lnTo>
                  <a:lnTo>
                    <a:pt x="4201668" y="38861"/>
                  </a:lnTo>
                  <a:lnTo>
                    <a:pt x="4203192" y="16001"/>
                  </a:lnTo>
                  <a:lnTo>
                    <a:pt x="4203192" y="761"/>
                  </a:lnTo>
                  <a:lnTo>
                    <a:pt x="4204716" y="761"/>
                  </a:lnTo>
                  <a:lnTo>
                    <a:pt x="4204716" y="23621"/>
                  </a:lnTo>
                  <a:lnTo>
                    <a:pt x="4204716" y="35813"/>
                  </a:lnTo>
                  <a:lnTo>
                    <a:pt x="4206240" y="761"/>
                  </a:lnTo>
                  <a:lnTo>
                    <a:pt x="4206240" y="37337"/>
                  </a:lnTo>
                  <a:lnTo>
                    <a:pt x="4206240" y="761"/>
                  </a:lnTo>
                  <a:lnTo>
                    <a:pt x="4207764" y="49529"/>
                  </a:lnTo>
                  <a:lnTo>
                    <a:pt x="4207764" y="14477"/>
                  </a:lnTo>
                  <a:lnTo>
                    <a:pt x="4207764" y="25145"/>
                  </a:lnTo>
                  <a:lnTo>
                    <a:pt x="4207764" y="54101"/>
                  </a:lnTo>
                  <a:lnTo>
                    <a:pt x="4209288" y="761"/>
                  </a:lnTo>
                  <a:lnTo>
                    <a:pt x="4209288" y="19049"/>
                  </a:lnTo>
                  <a:lnTo>
                    <a:pt x="4209288" y="761"/>
                  </a:lnTo>
                  <a:lnTo>
                    <a:pt x="4210812" y="761"/>
                  </a:lnTo>
                  <a:lnTo>
                    <a:pt x="4210812" y="31241"/>
                  </a:lnTo>
                  <a:lnTo>
                    <a:pt x="4210812" y="16001"/>
                  </a:lnTo>
                  <a:lnTo>
                    <a:pt x="4212336" y="761"/>
                  </a:lnTo>
                  <a:lnTo>
                    <a:pt x="4212336" y="89153"/>
                  </a:lnTo>
                  <a:lnTo>
                    <a:pt x="4212336" y="66293"/>
                  </a:lnTo>
                  <a:lnTo>
                    <a:pt x="4213859" y="119633"/>
                  </a:lnTo>
                  <a:lnTo>
                    <a:pt x="4213859" y="192785"/>
                  </a:lnTo>
                  <a:lnTo>
                    <a:pt x="4213859" y="208025"/>
                  </a:lnTo>
                  <a:lnTo>
                    <a:pt x="4213859" y="250697"/>
                  </a:lnTo>
                  <a:lnTo>
                    <a:pt x="4213859" y="336041"/>
                  </a:lnTo>
                  <a:lnTo>
                    <a:pt x="4215383" y="284225"/>
                  </a:lnTo>
                  <a:lnTo>
                    <a:pt x="4215383" y="264413"/>
                  </a:lnTo>
                  <a:lnTo>
                    <a:pt x="4215383" y="238505"/>
                  </a:lnTo>
                  <a:lnTo>
                    <a:pt x="4215383" y="215645"/>
                  </a:lnTo>
                  <a:lnTo>
                    <a:pt x="4216908" y="195833"/>
                  </a:lnTo>
                  <a:lnTo>
                    <a:pt x="4216908" y="156209"/>
                  </a:lnTo>
                  <a:lnTo>
                    <a:pt x="4216908" y="105917"/>
                  </a:lnTo>
                  <a:lnTo>
                    <a:pt x="4216908" y="188213"/>
                  </a:lnTo>
                  <a:lnTo>
                    <a:pt x="4218432" y="147065"/>
                  </a:lnTo>
                  <a:lnTo>
                    <a:pt x="4218432" y="136397"/>
                  </a:lnTo>
                  <a:lnTo>
                    <a:pt x="4218432" y="128777"/>
                  </a:lnTo>
                  <a:lnTo>
                    <a:pt x="4218432" y="101345"/>
                  </a:lnTo>
                  <a:lnTo>
                    <a:pt x="4219956" y="75437"/>
                  </a:lnTo>
                  <a:lnTo>
                    <a:pt x="4219956" y="23621"/>
                  </a:lnTo>
                  <a:lnTo>
                    <a:pt x="4219956" y="3809"/>
                  </a:lnTo>
                  <a:lnTo>
                    <a:pt x="4219956" y="34289"/>
                  </a:lnTo>
                  <a:lnTo>
                    <a:pt x="4221480" y="25145"/>
                  </a:lnTo>
                  <a:lnTo>
                    <a:pt x="4221480" y="61721"/>
                  </a:lnTo>
                  <a:lnTo>
                    <a:pt x="4221480" y="115061"/>
                  </a:lnTo>
                  <a:lnTo>
                    <a:pt x="4221480" y="171449"/>
                  </a:lnTo>
                  <a:lnTo>
                    <a:pt x="4223004" y="171449"/>
                  </a:lnTo>
                  <a:lnTo>
                    <a:pt x="4223004" y="176021"/>
                  </a:lnTo>
                  <a:lnTo>
                    <a:pt x="4223004" y="157733"/>
                  </a:lnTo>
                  <a:lnTo>
                    <a:pt x="4223004" y="163829"/>
                  </a:lnTo>
                  <a:lnTo>
                    <a:pt x="4223004" y="156209"/>
                  </a:lnTo>
                  <a:lnTo>
                    <a:pt x="4224528" y="182117"/>
                  </a:lnTo>
                  <a:lnTo>
                    <a:pt x="4224528" y="159257"/>
                  </a:lnTo>
                  <a:lnTo>
                    <a:pt x="4224528" y="154685"/>
                  </a:lnTo>
                  <a:lnTo>
                    <a:pt x="4224528" y="156209"/>
                  </a:lnTo>
                  <a:lnTo>
                    <a:pt x="4226052" y="180593"/>
                  </a:lnTo>
                  <a:lnTo>
                    <a:pt x="4226052" y="211073"/>
                  </a:lnTo>
                  <a:lnTo>
                    <a:pt x="4226052" y="194309"/>
                  </a:lnTo>
                  <a:lnTo>
                    <a:pt x="4226052" y="165353"/>
                  </a:lnTo>
                  <a:lnTo>
                    <a:pt x="4227576" y="80009"/>
                  </a:lnTo>
                  <a:lnTo>
                    <a:pt x="4227576" y="104393"/>
                  </a:lnTo>
                  <a:lnTo>
                    <a:pt x="4227576" y="142493"/>
                  </a:lnTo>
                  <a:lnTo>
                    <a:pt x="4227576" y="204977"/>
                  </a:lnTo>
                  <a:lnTo>
                    <a:pt x="4229100" y="160781"/>
                  </a:lnTo>
                  <a:lnTo>
                    <a:pt x="4229100" y="243077"/>
                  </a:lnTo>
                  <a:lnTo>
                    <a:pt x="4229100" y="246125"/>
                  </a:lnTo>
                  <a:lnTo>
                    <a:pt x="4230624" y="246125"/>
                  </a:lnTo>
                  <a:lnTo>
                    <a:pt x="4230624" y="218693"/>
                  </a:lnTo>
                  <a:lnTo>
                    <a:pt x="4230624" y="191261"/>
                  </a:lnTo>
                  <a:lnTo>
                    <a:pt x="4230624" y="148589"/>
                  </a:lnTo>
                  <a:lnTo>
                    <a:pt x="4230624" y="159257"/>
                  </a:lnTo>
                  <a:lnTo>
                    <a:pt x="4232147" y="139445"/>
                  </a:lnTo>
                  <a:lnTo>
                    <a:pt x="4232147" y="121157"/>
                  </a:lnTo>
                  <a:lnTo>
                    <a:pt x="4232147" y="90677"/>
                  </a:lnTo>
                  <a:lnTo>
                    <a:pt x="4232147" y="115061"/>
                  </a:lnTo>
                  <a:lnTo>
                    <a:pt x="4232147" y="112013"/>
                  </a:lnTo>
                  <a:lnTo>
                    <a:pt x="4233671" y="95249"/>
                  </a:lnTo>
                  <a:lnTo>
                    <a:pt x="4233671" y="69341"/>
                  </a:lnTo>
                  <a:lnTo>
                    <a:pt x="4233671" y="89153"/>
                  </a:lnTo>
                  <a:lnTo>
                    <a:pt x="4235195" y="87629"/>
                  </a:lnTo>
                  <a:lnTo>
                    <a:pt x="4235195" y="139445"/>
                  </a:lnTo>
                  <a:lnTo>
                    <a:pt x="4235195" y="37337"/>
                  </a:lnTo>
                  <a:lnTo>
                    <a:pt x="4236720" y="90677"/>
                  </a:lnTo>
                  <a:lnTo>
                    <a:pt x="4236720" y="98297"/>
                  </a:lnTo>
                  <a:lnTo>
                    <a:pt x="4236720" y="122681"/>
                  </a:lnTo>
                  <a:lnTo>
                    <a:pt x="4236720" y="107441"/>
                  </a:lnTo>
                  <a:lnTo>
                    <a:pt x="4238244" y="104393"/>
                  </a:lnTo>
                  <a:lnTo>
                    <a:pt x="4238244" y="69341"/>
                  </a:lnTo>
                  <a:lnTo>
                    <a:pt x="4238244" y="150113"/>
                  </a:lnTo>
                  <a:lnTo>
                    <a:pt x="4238244" y="75437"/>
                  </a:lnTo>
                  <a:lnTo>
                    <a:pt x="4239768" y="121157"/>
                  </a:lnTo>
                  <a:lnTo>
                    <a:pt x="4239768" y="115061"/>
                  </a:lnTo>
                  <a:lnTo>
                    <a:pt x="4239768" y="137921"/>
                  </a:lnTo>
                  <a:lnTo>
                    <a:pt x="4239768" y="121157"/>
                  </a:lnTo>
                  <a:lnTo>
                    <a:pt x="4239768" y="124205"/>
                  </a:lnTo>
                  <a:lnTo>
                    <a:pt x="4241292" y="136397"/>
                  </a:lnTo>
                  <a:lnTo>
                    <a:pt x="4241292" y="116585"/>
                  </a:lnTo>
                  <a:lnTo>
                    <a:pt x="4241292" y="110489"/>
                  </a:lnTo>
                  <a:lnTo>
                    <a:pt x="4241292" y="76961"/>
                  </a:lnTo>
                  <a:lnTo>
                    <a:pt x="4242816" y="86105"/>
                  </a:lnTo>
                  <a:lnTo>
                    <a:pt x="4242816" y="99821"/>
                  </a:lnTo>
                  <a:lnTo>
                    <a:pt x="4244340" y="75437"/>
                  </a:lnTo>
                  <a:lnTo>
                    <a:pt x="4244340" y="11429"/>
                  </a:lnTo>
                  <a:lnTo>
                    <a:pt x="4244340" y="32765"/>
                  </a:lnTo>
                  <a:lnTo>
                    <a:pt x="4244340" y="48005"/>
                  </a:lnTo>
                  <a:lnTo>
                    <a:pt x="4245864" y="86105"/>
                  </a:lnTo>
                  <a:lnTo>
                    <a:pt x="4245864" y="61721"/>
                  </a:lnTo>
                  <a:lnTo>
                    <a:pt x="4245864" y="26669"/>
                  </a:lnTo>
                  <a:lnTo>
                    <a:pt x="4245864" y="37337"/>
                  </a:lnTo>
                  <a:lnTo>
                    <a:pt x="4247388" y="16001"/>
                  </a:lnTo>
                  <a:lnTo>
                    <a:pt x="4247388" y="761"/>
                  </a:lnTo>
                  <a:lnTo>
                    <a:pt x="4247388" y="9905"/>
                  </a:lnTo>
                  <a:lnTo>
                    <a:pt x="4247388" y="25145"/>
                  </a:lnTo>
                  <a:lnTo>
                    <a:pt x="4248912" y="25145"/>
                  </a:lnTo>
                  <a:lnTo>
                    <a:pt x="4248912" y="761"/>
                  </a:lnTo>
                  <a:lnTo>
                    <a:pt x="4250436" y="761"/>
                  </a:lnTo>
                  <a:lnTo>
                    <a:pt x="4250436" y="22097"/>
                  </a:lnTo>
                  <a:lnTo>
                    <a:pt x="4250436" y="761"/>
                  </a:lnTo>
                  <a:lnTo>
                    <a:pt x="4251959" y="761"/>
                  </a:lnTo>
                  <a:lnTo>
                    <a:pt x="4251959" y="61721"/>
                  </a:lnTo>
                  <a:lnTo>
                    <a:pt x="4251959" y="87629"/>
                  </a:lnTo>
                  <a:lnTo>
                    <a:pt x="4253483" y="70865"/>
                  </a:lnTo>
                  <a:lnTo>
                    <a:pt x="4253483" y="16001"/>
                  </a:lnTo>
                  <a:lnTo>
                    <a:pt x="4253483" y="761"/>
                  </a:lnTo>
                  <a:lnTo>
                    <a:pt x="4253483" y="25145"/>
                  </a:lnTo>
                  <a:lnTo>
                    <a:pt x="4255008" y="52577"/>
                  </a:lnTo>
                  <a:lnTo>
                    <a:pt x="4255008" y="41909"/>
                  </a:lnTo>
                  <a:lnTo>
                    <a:pt x="4255008" y="17525"/>
                  </a:lnTo>
                  <a:lnTo>
                    <a:pt x="4256532" y="761"/>
                  </a:lnTo>
                  <a:lnTo>
                    <a:pt x="4256532" y="9905"/>
                  </a:lnTo>
                  <a:lnTo>
                    <a:pt x="4256532" y="761"/>
                  </a:lnTo>
                  <a:lnTo>
                    <a:pt x="4258056" y="761"/>
                  </a:lnTo>
                  <a:lnTo>
                    <a:pt x="4258056" y="6857"/>
                  </a:lnTo>
                  <a:lnTo>
                    <a:pt x="4258056" y="761"/>
                  </a:lnTo>
                  <a:lnTo>
                    <a:pt x="4259580" y="761"/>
                  </a:lnTo>
                  <a:lnTo>
                    <a:pt x="4261104" y="761"/>
                  </a:lnTo>
                  <a:lnTo>
                    <a:pt x="4261104" y="246125"/>
                  </a:lnTo>
                  <a:lnTo>
                    <a:pt x="4261104" y="342137"/>
                  </a:lnTo>
                  <a:lnTo>
                    <a:pt x="4262628" y="471677"/>
                  </a:lnTo>
                  <a:lnTo>
                    <a:pt x="4262628" y="569213"/>
                  </a:lnTo>
                  <a:lnTo>
                    <a:pt x="4262628" y="432053"/>
                  </a:lnTo>
                  <a:lnTo>
                    <a:pt x="4264152" y="663701"/>
                  </a:lnTo>
                  <a:lnTo>
                    <a:pt x="4264152" y="986789"/>
                  </a:lnTo>
                  <a:lnTo>
                    <a:pt x="4264152" y="1026413"/>
                  </a:lnTo>
                  <a:lnTo>
                    <a:pt x="4264152" y="930401"/>
                  </a:lnTo>
                  <a:lnTo>
                    <a:pt x="4265676" y="773429"/>
                  </a:lnTo>
                  <a:lnTo>
                    <a:pt x="4265676" y="721613"/>
                  </a:lnTo>
                  <a:lnTo>
                    <a:pt x="4265676" y="669797"/>
                  </a:lnTo>
                  <a:lnTo>
                    <a:pt x="4265676" y="590549"/>
                  </a:lnTo>
                  <a:lnTo>
                    <a:pt x="4265676" y="521969"/>
                  </a:lnTo>
                  <a:lnTo>
                    <a:pt x="4267200" y="433577"/>
                  </a:lnTo>
                  <a:lnTo>
                    <a:pt x="4267200" y="448817"/>
                  </a:lnTo>
                  <a:lnTo>
                    <a:pt x="4267200" y="432053"/>
                  </a:lnTo>
                  <a:lnTo>
                    <a:pt x="4267200" y="421385"/>
                  </a:lnTo>
                  <a:lnTo>
                    <a:pt x="4267200" y="407669"/>
                  </a:lnTo>
                  <a:lnTo>
                    <a:pt x="4268724" y="432053"/>
                  </a:lnTo>
                  <a:lnTo>
                    <a:pt x="4268724" y="425957"/>
                  </a:lnTo>
                  <a:lnTo>
                    <a:pt x="4268724" y="410717"/>
                  </a:lnTo>
                  <a:lnTo>
                    <a:pt x="4270247" y="316229"/>
                  </a:lnTo>
                  <a:lnTo>
                    <a:pt x="4270247" y="287273"/>
                  </a:lnTo>
                  <a:lnTo>
                    <a:pt x="4270247" y="270509"/>
                  </a:lnTo>
                  <a:lnTo>
                    <a:pt x="4271771" y="194309"/>
                  </a:lnTo>
                  <a:lnTo>
                    <a:pt x="4271771" y="165353"/>
                  </a:lnTo>
                  <a:lnTo>
                    <a:pt x="4271771" y="204977"/>
                  </a:lnTo>
                  <a:lnTo>
                    <a:pt x="4271771" y="195833"/>
                  </a:lnTo>
                  <a:lnTo>
                    <a:pt x="4273295" y="169925"/>
                  </a:lnTo>
                  <a:lnTo>
                    <a:pt x="4273295" y="189737"/>
                  </a:lnTo>
                  <a:lnTo>
                    <a:pt x="4273295" y="172973"/>
                  </a:lnTo>
                  <a:lnTo>
                    <a:pt x="4273295" y="165353"/>
                  </a:lnTo>
                  <a:lnTo>
                    <a:pt x="4274820" y="211073"/>
                  </a:lnTo>
                  <a:lnTo>
                    <a:pt x="4274820" y="172973"/>
                  </a:lnTo>
                  <a:lnTo>
                    <a:pt x="4274820" y="169925"/>
                  </a:lnTo>
                  <a:lnTo>
                    <a:pt x="4274820" y="166877"/>
                  </a:lnTo>
                  <a:lnTo>
                    <a:pt x="4274820" y="185165"/>
                  </a:lnTo>
                  <a:lnTo>
                    <a:pt x="4276344" y="192785"/>
                  </a:lnTo>
                  <a:lnTo>
                    <a:pt x="4276344" y="204977"/>
                  </a:lnTo>
                  <a:lnTo>
                    <a:pt x="4276344" y="255269"/>
                  </a:lnTo>
                  <a:lnTo>
                    <a:pt x="4276344" y="192785"/>
                  </a:lnTo>
                  <a:lnTo>
                    <a:pt x="4277868" y="238505"/>
                  </a:lnTo>
                  <a:lnTo>
                    <a:pt x="4277868" y="287273"/>
                  </a:lnTo>
                  <a:lnTo>
                    <a:pt x="4277868" y="244601"/>
                  </a:lnTo>
                  <a:lnTo>
                    <a:pt x="4277868" y="217169"/>
                  </a:lnTo>
                  <a:lnTo>
                    <a:pt x="4279392" y="185165"/>
                  </a:lnTo>
                  <a:lnTo>
                    <a:pt x="4279392" y="235457"/>
                  </a:lnTo>
                  <a:lnTo>
                    <a:pt x="4279392" y="197357"/>
                  </a:lnTo>
                  <a:lnTo>
                    <a:pt x="4280916" y="144017"/>
                  </a:lnTo>
                  <a:lnTo>
                    <a:pt x="4280916" y="137921"/>
                  </a:lnTo>
                  <a:lnTo>
                    <a:pt x="4280916" y="128777"/>
                  </a:lnTo>
                  <a:lnTo>
                    <a:pt x="4282440" y="144017"/>
                  </a:lnTo>
                  <a:lnTo>
                    <a:pt x="4282440" y="128777"/>
                  </a:lnTo>
                  <a:lnTo>
                    <a:pt x="4282440" y="142493"/>
                  </a:lnTo>
                  <a:lnTo>
                    <a:pt x="4282440" y="92201"/>
                  </a:lnTo>
                  <a:lnTo>
                    <a:pt x="4283964" y="101345"/>
                  </a:lnTo>
                  <a:lnTo>
                    <a:pt x="4283964" y="99821"/>
                  </a:lnTo>
                  <a:lnTo>
                    <a:pt x="4283964" y="130301"/>
                  </a:lnTo>
                  <a:lnTo>
                    <a:pt x="4283964" y="162305"/>
                  </a:lnTo>
                  <a:lnTo>
                    <a:pt x="4283964" y="171449"/>
                  </a:lnTo>
                  <a:lnTo>
                    <a:pt x="4285488" y="140969"/>
                  </a:lnTo>
                  <a:lnTo>
                    <a:pt x="4285488" y="107441"/>
                  </a:lnTo>
                  <a:lnTo>
                    <a:pt x="4285488" y="57149"/>
                  </a:lnTo>
                  <a:lnTo>
                    <a:pt x="4285488" y="28193"/>
                  </a:lnTo>
                  <a:lnTo>
                    <a:pt x="4287012" y="55625"/>
                  </a:lnTo>
                  <a:lnTo>
                    <a:pt x="4287012" y="51053"/>
                  </a:lnTo>
                  <a:lnTo>
                    <a:pt x="4287012" y="52577"/>
                  </a:lnTo>
                  <a:lnTo>
                    <a:pt x="4287012" y="48005"/>
                  </a:lnTo>
                  <a:lnTo>
                    <a:pt x="4288536" y="23621"/>
                  </a:lnTo>
                  <a:lnTo>
                    <a:pt x="4288536" y="22097"/>
                  </a:lnTo>
                  <a:lnTo>
                    <a:pt x="4288536" y="23621"/>
                  </a:lnTo>
                  <a:lnTo>
                    <a:pt x="4288536" y="32765"/>
                  </a:lnTo>
                  <a:lnTo>
                    <a:pt x="4290059" y="26669"/>
                  </a:lnTo>
                  <a:lnTo>
                    <a:pt x="4290059" y="20573"/>
                  </a:lnTo>
                  <a:lnTo>
                    <a:pt x="4290059" y="761"/>
                  </a:lnTo>
                  <a:lnTo>
                    <a:pt x="4291583" y="761"/>
                  </a:lnTo>
                  <a:lnTo>
                    <a:pt x="4291583" y="5333"/>
                  </a:lnTo>
                  <a:lnTo>
                    <a:pt x="4291583" y="761"/>
                  </a:lnTo>
                  <a:lnTo>
                    <a:pt x="4293108" y="761"/>
                  </a:lnTo>
                  <a:lnTo>
                    <a:pt x="4293108" y="20573"/>
                  </a:lnTo>
                  <a:lnTo>
                    <a:pt x="4294632" y="17525"/>
                  </a:lnTo>
                  <a:lnTo>
                    <a:pt x="4294632" y="761"/>
                  </a:lnTo>
                  <a:lnTo>
                    <a:pt x="4294632" y="2285"/>
                  </a:lnTo>
                  <a:lnTo>
                    <a:pt x="4294632" y="761"/>
                  </a:lnTo>
                  <a:lnTo>
                    <a:pt x="4296156" y="8381"/>
                  </a:lnTo>
                  <a:lnTo>
                    <a:pt x="4296156" y="761"/>
                  </a:lnTo>
                  <a:lnTo>
                    <a:pt x="4297680" y="761"/>
                  </a:lnTo>
                  <a:lnTo>
                    <a:pt x="4297680" y="6857"/>
                  </a:lnTo>
                  <a:lnTo>
                    <a:pt x="4297680" y="17525"/>
                  </a:lnTo>
                  <a:lnTo>
                    <a:pt x="4299204" y="761"/>
                  </a:lnTo>
                  <a:lnTo>
                    <a:pt x="4300728" y="16001"/>
                  </a:lnTo>
                  <a:lnTo>
                    <a:pt x="4300728" y="761"/>
                  </a:lnTo>
                  <a:lnTo>
                    <a:pt x="4300728" y="12953"/>
                  </a:lnTo>
                  <a:lnTo>
                    <a:pt x="4300728" y="6857"/>
                  </a:lnTo>
                  <a:lnTo>
                    <a:pt x="4302252" y="14477"/>
                  </a:lnTo>
                  <a:lnTo>
                    <a:pt x="4302252" y="87629"/>
                  </a:lnTo>
                  <a:lnTo>
                    <a:pt x="4302252" y="101345"/>
                  </a:lnTo>
                  <a:lnTo>
                    <a:pt x="4302252" y="144017"/>
                  </a:lnTo>
                  <a:lnTo>
                    <a:pt x="4303776" y="154685"/>
                  </a:lnTo>
                  <a:lnTo>
                    <a:pt x="4303776" y="142493"/>
                  </a:lnTo>
                  <a:lnTo>
                    <a:pt x="4303776" y="133349"/>
                  </a:lnTo>
                  <a:lnTo>
                    <a:pt x="4303776" y="137921"/>
                  </a:lnTo>
                  <a:lnTo>
                    <a:pt x="4305300" y="118109"/>
                  </a:lnTo>
                  <a:lnTo>
                    <a:pt x="4305300" y="110489"/>
                  </a:lnTo>
                  <a:lnTo>
                    <a:pt x="4305300" y="112013"/>
                  </a:lnTo>
                  <a:lnTo>
                    <a:pt x="4305300" y="140969"/>
                  </a:lnTo>
                  <a:lnTo>
                    <a:pt x="4306824" y="151637"/>
                  </a:lnTo>
                  <a:lnTo>
                    <a:pt x="4306824" y="204977"/>
                  </a:lnTo>
                  <a:lnTo>
                    <a:pt x="4306824" y="192785"/>
                  </a:lnTo>
                  <a:lnTo>
                    <a:pt x="4306824" y="154685"/>
                  </a:lnTo>
                  <a:lnTo>
                    <a:pt x="4308347" y="125729"/>
                  </a:lnTo>
                  <a:lnTo>
                    <a:pt x="4308347" y="90677"/>
                  </a:lnTo>
                  <a:lnTo>
                    <a:pt x="4308347" y="72389"/>
                  </a:lnTo>
                  <a:lnTo>
                    <a:pt x="4308347" y="168401"/>
                  </a:lnTo>
                  <a:lnTo>
                    <a:pt x="4309871" y="168401"/>
                  </a:lnTo>
                  <a:lnTo>
                    <a:pt x="4309871" y="140969"/>
                  </a:lnTo>
                  <a:lnTo>
                    <a:pt x="4309871" y="159257"/>
                  </a:lnTo>
                  <a:lnTo>
                    <a:pt x="4309871" y="142493"/>
                  </a:lnTo>
                  <a:lnTo>
                    <a:pt x="4309871" y="128777"/>
                  </a:lnTo>
                  <a:lnTo>
                    <a:pt x="4311395" y="122681"/>
                  </a:lnTo>
                  <a:lnTo>
                    <a:pt x="4311395" y="131825"/>
                  </a:lnTo>
                  <a:lnTo>
                    <a:pt x="4311395" y="136397"/>
                  </a:lnTo>
                  <a:lnTo>
                    <a:pt x="4311395" y="128777"/>
                  </a:lnTo>
                  <a:lnTo>
                    <a:pt x="4312920" y="144017"/>
                  </a:lnTo>
                  <a:lnTo>
                    <a:pt x="4312920" y="139445"/>
                  </a:lnTo>
                  <a:lnTo>
                    <a:pt x="4312920" y="131825"/>
                  </a:lnTo>
                  <a:lnTo>
                    <a:pt x="4312920" y="144017"/>
                  </a:lnTo>
                  <a:lnTo>
                    <a:pt x="4314444" y="147065"/>
                  </a:lnTo>
                  <a:lnTo>
                    <a:pt x="4314444" y="157733"/>
                  </a:lnTo>
                  <a:lnTo>
                    <a:pt x="4314444" y="139445"/>
                  </a:lnTo>
                  <a:lnTo>
                    <a:pt x="4315968" y="163829"/>
                  </a:lnTo>
                  <a:lnTo>
                    <a:pt x="4315968" y="159257"/>
                  </a:lnTo>
                  <a:lnTo>
                    <a:pt x="4315968" y="171449"/>
                  </a:lnTo>
                  <a:lnTo>
                    <a:pt x="4317492" y="214121"/>
                  </a:lnTo>
                  <a:lnTo>
                    <a:pt x="4317492" y="183641"/>
                  </a:lnTo>
                  <a:lnTo>
                    <a:pt x="4317492" y="217169"/>
                  </a:lnTo>
                  <a:lnTo>
                    <a:pt x="4317492" y="197357"/>
                  </a:lnTo>
                  <a:lnTo>
                    <a:pt x="4317492" y="200405"/>
                  </a:lnTo>
                  <a:lnTo>
                    <a:pt x="4319016" y="200405"/>
                  </a:lnTo>
                  <a:lnTo>
                    <a:pt x="4319016" y="154685"/>
                  </a:lnTo>
                  <a:lnTo>
                    <a:pt x="4319016" y="150113"/>
                  </a:lnTo>
                  <a:lnTo>
                    <a:pt x="4319016" y="159257"/>
                  </a:lnTo>
                  <a:lnTo>
                    <a:pt x="4319016" y="160781"/>
                  </a:lnTo>
                  <a:lnTo>
                    <a:pt x="4320540" y="172973"/>
                  </a:lnTo>
                  <a:lnTo>
                    <a:pt x="4320540" y="206501"/>
                  </a:lnTo>
                  <a:lnTo>
                    <a:pt x="4320540" y="217169"/>
                  </a:lnTo>
                  <a:lnTo>
                    <a:pt x="4320540" y="238505"/>
                  </a:lnTo>
                  <a:lnTo>
                    <a:pt x="4322064" y="229361"/>
                  </a:lnTo>
                  <a:lnTo>
                    <a:pt x="4322064" y="197357"/>
                  </a:lnTo>
                  <a:lnTo>
                    <a:pt x="4322064" y="176021"/>
                  </a:lnTo>
                  <a:lnTo>
                    <a:pt x="4323588" y="185165"/>
                  </a:lnTo>
                  <a:lnTo>
                    <a:pt x="4323588" y="224789"/>
                  </a:lnTo>
                  <a:lnTo>
                    <a:pt x="4323588" y="235457"/>
                  </a:lnTo>
                  <a:lnTo>
                    <a:pt x="4323588" y="223265"/>
                  </a:lnTo>
                  <a:lnTo>
                    <a:pt x="4325112" y="238505"/>
                  </a:lnTo>
                  <a:lnTo>
                    <a:pt x="4325112" y="140969"/>
                  </a:lnTo>
                  <a:lnTo>
                    <a:pt x="4325112" y="125729"/>
                  </a:lnTo>
                  <a:lnTo>
                    <a:pt x="4325112" y="157733"/>
                  </a:lnTo>
                  <a:lnTo>
                    <a:pt x="4326636" y="235457"/>
                  </a:lnTo>
                  <a:lnTo>
                    <a:pt x="4326636" y="246125"/>
                  </a:lnTo>
                  <a:lnTo>
                    <a:pt x="4326636" y="180593"/>
                  </a:lnTo>
                  <a:lnTo>
                    <a:pt x="4328159" y="179069"/>
                  </a:lnTo>
                  <a:lnTo>
                    <a:pt x="4328159" y="148589"/>
                  </a:lnTo>
                  <a:lnTo>
                    <a:pt x="4328159" y="142493"/>
                  </a:lnTo>
                  <a:lnTo>
                    <a:pt x="4328159" y="110489"/>
                  </a:lnTo>
                  <a:lnTo>
                    <a:pt x="4328159" y="84581"/>
                  </a:lnTo>
                  <a:lnTo>
                    <a:pt x="4329683" y="101345"/>
                  </a:lnTo>
                  <a:lnTo>
                    <a:pt x="4329683" y="119633"/>
                  </a:lnTo>
                  <a:lnTo>
                    <a:pt x="4329683" y="122681"/>
                  </a:lnTo>
                  <a:lnTo>
                    <a:pt x="4331208" y="122681"/>
                  </a:lnTo>
                  <a:lnTo>
                    <a:pt x="4331208" y="89153"/>
                  </a:lnTo>
                  <a:lnTo>
                    <a:pt x="4331208" y="78485"/>
                  </a:lnTo>
                  <a:lnTo>
                    <a:pt x="4331208" y="136397"/>
                  </a:lnTo>
                  <a:lnTo>
                    <a:pt x="4332732" y="148589"/>
                  </a:lnTo>
                  <a:lnTo>
                    <a:pt x="4332732" y="116585"/>
                  </a:lnTo>
                  <a:lnTo>
                    <a:pt x="4332732" y="157733"/>
                  </a:lnTo>
                  <a:lnTo>
                    <a:pt x="4332732" y="124205"/>
                  </a:lnTo>
                  <a:lnTo>
                    <a:pt x="4334256" y="118109"/>
                  </a:lnTo>
                  <a:lnTo>
                    <a:pt x="4334256" y="148589"/>
                  </a:lnTo>
                  <a:lnTo>
                    <a:pt x="4334256" y="110489"/>
                  </a:lnTo>
                  <a:lnTo>
                    <a:pt x="4334256" y="101345"/>
                  </a:lnTo>
                  <a:lnTo>
                    <a:pt x="4335780" y="96773"/>
                  </a:lnTo>
                  <a:lnTo>
                    <a:pt x="4335780" y="112013"/>
                  </a:lnTo>
                  <a:lnTo>
                    <a:pt x="4335780" y="104393"/>
                  </a:lnTo>
                  <a:lnTo>
                    <a:pt x="4335780" y="113537"/>
                  </a:lnTo>
                  <a:lnTo>
                    <a:pt x="4337304" y="110489"/>
                  </a:lnTo>
                  <a:lnTo>
                    <a:pt x="4337304" y="87629"/>
                  </a:lnTo>
                  <a:lnTo>
                    <a:pt x="4337304" y="112013"/>
                  </a:lnTo>
                  <a:lnTo>
                    <a:pt x="4337304" y="90677"/>
                  </a:lnTo>
                  <a:lnTo>
                    <a:pt x="4338828" y="90677"/>
                  </a:lnTo>
                  <a:lnTo>
                    <a:pt x="4338828" y="84581"/>
                  </a:lnTo>
                  <a:lnTo>
                    <a:pt x="4338828" y="81533"/>
                  </a:lnTo>
                  <a:lnTo>
                    <a:pt x="4338828" y="70865"/>
                  </a:lnTo>
                  <a:lnTo>
                    <a:pt x="4340352" y="55625"/>
                  </a:lnTo>
                  <a:lnTo>
                    <a:pt x="4340352" y="64769"/>
                  </a:lnTo>
                  <a:lnTo>
                    <a:pt x="4340352" y="105917"/>
                  </a:lnTo>
                  <a:lnTo>
                    <a:pt x="4341876" y="182117"/>
                  </a:lnTo>
                  <a:lnTo>
                    <a:pt x="4341876" y="192785"/>
                  </a:lnTo>
                  <a:lnTo>
                    <a:pt x="4341876" y="209549"/>
                  </a:lnTo>
                  <a:lnTo>
                    <a:pt x="4341876" y="224789"/>
                  </a:lnTo>
                  <a:lnTo>
                    <a:pt x="4343400" y="229361"/>
                  </a:lnTo>
                  <a:lnTo>
                    <a:pt x="4343400" y="177545"/>
                  </a:lnTo>
                  <a:lnTo>
                    <a:pt x="4343400" y="200405"/>
                  </a:lnTo>
                  <a:lnTo>
                    <a:pt x="4343400" y="179069"/>
                  </a:lnTo>
                  <a:lnTo>
                    <a:pt x="4344924" y="179069"/>
                  </a:lnTo>
                  <a:lnTo>
                    <a:pt x="4344924" y="162305"/>
                  </a:lnTo>
                  <a:lnTo>
                    <a:pt x="4344924" y="159257"/>
                  </a:lnTo>
                  <a:lnTo>
                    <a:pt x="4344924" y="182117"/>
                  </a:lnTo>
                  <a:lnTo>
                    <a:pt x="4344924" y="177545"/>
                  </a:lnTo>
                  <a:lnTo>
                    <a:pt x="4346447" y="140969"/>
                  </a:lnTo>
                  <a:lnTo>
                    <a:pt x="4346447" y="145541"/>
                  </a:lnTo>
                  <a:lnTo>
                    <a:pt x="4346447" y="140969"/>
                  </a:lnTo>
                  <a:lnTo>
                    <a:pt x="4346447" y="157733"/>
                  </a:lnTo>
                  <a:lnTo>
                    <a:pt x="4347971" y="172973"/>
                  </a:lnTo>
                  <a:lnTo>
                    <a:pt x="4347971" y="165353"/>
                  </a:lnTo>
                  <a:lnTo>
                    <a:pt x="4347971" y="188213"/>
                  </a:lnTo>
                  <a:lnTo>
                    <a:pt x="4347971" y="215645"/>
                  </a:lnTo>
                  <a:lnTo>
                    <a:pt x="4349495" y="215645"/>
                  </a:lnTo>
                  <a:lnTo>
                    <a:pt x="4349495" y="235457"/>
                  </a:lnTo>
                  <a:lnTo>
                    <a:pt x="4349495" y="218693"/>
                  </a:lnTo>
                  <a:lnTo>
                    <a:pt x="4351020" y="215645"/>
                  </a:lnTo>
                  <a:lnTo>
                    <a:pt x="4351020" y="191261"/>
                  </a:lnTo>
                  <a:lnTo>
                    <a:pt x="4351020" y="209549"/>
                  </a:lnTo>
                  <a:lnTo>
                    <a:pt x="4351020" y="255269"/>
                  </a:lnTo>
                  <a:lnTo>
                    <a:pt x="4352544" y="255269"/>
                  </a:lnTo>
                  <a:lnTo>
                    <a:pt x="4352544" y="319277"/>
                  </a:lnTo>
                  <a:lnTo>
                    <a:pt x="4352544" y="294893"/>
                  </a:lnTo>
                  <a:lnTo>
                    <a:pt x="4352544" y="297941"/>
                  </a:lnTo>
                  <a:lnTo>
                    <a:pt x="4352544" y="348233"/>
                  </a:lnTo>
                  <a:lnTo>
                    <a:pt x="4354068" y="387857"/>
                  </a:lnTo>
                  <a:lnTo>
                    <a:pt x="4354068" y="395477"/>
                  </a:lnTo>
                  <a:lnTo>
                    <a:pt x="4354068" y="412241"/>
                  </a:lnTo>
                  <a:lnTo>
                    <a:pt x="4354068" y="537209"/>
                  </a:lnTo>
                  <a:lnTo>
                    <a:pt x="4354068" y="404621"/>
                  </a:lnTo>
                  <a:lnTo>
                    <a:pt x="4355592" y="432053"/>
                  </a:lnTo>
                  <a:lnTo>
                    <a:pt x="4355592" y="416813"/>
                  </a:lnTo>
                  <a:lnTo>
                    <a:pt x="4355592" y="467105"/>
                  </a:lnTo>
                  <a:lnTo>
                    <a:pt x="4357116" y="517397"/>
                  </a:lnTo>
                  <a:lnTo>
                    <a:pt x="4357116" y="532637"/>
                  </a:lnTo>
                  <a:lnTo>
                    <a:pt x="4357116" y="578357"/>
                  </a:lnTo>
                  <a:lnTo>
                    <a:pt x="4357116" y="534161"/>
                  </a:lnTo>
                  <a:lnTo>
                    <a:pt x="4358640" y="514349"/>
                  </a:lnTo>
                  <a:lnTo>
                    <a:pt x="4358640" y="515873"/>
                  </a:lnTo>
                  <a:lnTo>
                    <a:pt x="4358640" y="599693"/>
                  </a:lnTo>
                  <a:lnTo>
                    <a:pt x="4358640" y="584453"/>
                  </a:lnTo>
                  <a:lnTo>
                    <a:pt x="4360164" y="589025"/>
                  </a:lnTo>
                  <a:lnTo>
                    <a:pt x="4360164" y="601217"/>
                  </a:lnTo>
                  <a:lnTo>
                    <a:pt x="4360164" y="649985"/>
                  </a:lnTo>
                  <a:lnTo>
                    <a:pt x="4360164" y="642365"/>
                  </a:lnTo>
                  <a:lnTo>
                    <a:pt x="4361688" y="602741"/>
                  </a:lnTo>
                  <a:lnTo>
                    <a:pt x="4361688" y="563117"/>
                  </a:lnTo>
                  <a:lnTo>
                    <a:pt x="4361688" y="544829"/>
                  </a:lnTo>
                  <a:lnTo>
                    <a:pt x="4361688" y="564641"/>
                  </a:lnTo>
                  <a:lnTo>
                    <a:pt x="4361688" y="587501"/>
                  </a:lnTo>
                  <a:lnTo>
                    <a:pt x="4363212" y="613409"/>
                  </a:lnTo>
                  <a:lnTo>
                    <a:pt x="4363212" y="602741"/>
                  </a:lnTo>
                  <a:lnTo>
                    <a:pt x="4363212" y="604265"/>
                  </a:lnTo>
                  <a:lnTo>
                    <a:pt x="4363212" y="552449"/>
                  </a:lnTo>
                  <a:lnTo>
                    <a:pt x="4364736" y="589025"/>
                  </a:lnTo>
                  <a:lnTo>
                    <a:pt x="4364736" y="570737"/>
                  </a:lnTo>
                  <a:lnTo>
                    <a:pt x="4364736" y="529589"/>
                  </a:lnTo>
                  <a:lnTo>
                    <a:pt x="4364736" y="544829"/>
                  </a:lnTo>
                  <a:lnTo>
                    <a:pt x="4366259" y="508253"/>
                  </a:lnTo>
                  <a:lnTo>
                    <a:pt x="4366259" y="526541"/>
                  </a:lnTo>
                  <a:lnTo>
                    <a:pt x="4366259" y="529589"/>
                  </a:lnTo>
                  <a:lnTo>
                    <a:pt x="4366259" y="491489"/>
                  </a:lnTo>
                  <a:lnTo>
                    <a:pt x="4367783" y="499109"/>
                  </a:lnTo>
                  <a:lnTo>
                    <a:pt x="4367783" y="438149"/>
                  </a:lnTo>
                  <a:lnTo>
                    <a:pt x="4367783" y="471677"/>
                  </a:lnTo>
                  <a:lnTo>
                    <a:pt x="4367783" y="485393"/>
                  </a:lnTo>
                  <a:lnTo>
                    <a:pt x="4369308" y="462533"/>
                  </a:lnTo>
                  <a:lnTo>
                    <a:pt x="4369308" y="451865"/>
                  </a:lnTo>
                  <a:lnTo>
                    <a:pt x="4369308" y="444245"/>
                  </a:lnTo>
                  <a:lnTo>
                    <a:pt x="4369308" y="451865"/>
                  </a:lnTo>
                  <a:lnTo>
                    <a:pt x="4370832" y="459485"/>
                  </a:lnTo>
                  <a:lnTo>
                    <a:pt x="4370832" y="494537"/>
                  </a:lnTo>
                  <a:lnTo>
                    <a:pt x="4370832" y="485393"/>
                  </a:lnTo>
                  <a:lnTo>
                    <a:pt x="4370832" y="494537"/>
                  </a:lnTo>
                  <a:lnTo>
                    <a:pt x="4370832" y="479297"/>
                  </a:lnTo>
                  <a:lnTo>
                    <a:pt x="4372356" y="471677"/>
                  </a:lnTo>
                  <a:lnTo>
                    <a:pt x="4372356" y="457961"/>
                  </a:lnTo>
                  <a:lnTo>
                    <a:pt x="4372356" y="444245"/>
                  </a:lnTo>
                  <a:lnTo>
                    <a:pt x="4372356" y="435101"/>
                  </a:lnTo>
                  <a:lnTo>
                    <a:pt x="4373880" y="435101"/>
                  </a:lnTo>
                  <a:lnTo>
                    <a:pt x="4373880" y="467105"/>
                  </a:lnTo>
                  <a:lnTo>
                    <a:pt x="4373880" y="497585"/>
                  </a:lnTo>
                  <a:lnTo>
                    <a:pt x="4373880" y="547877"/>
                  </a:lnTo>
                  <a:lnTo>
                    <a:pt x="4375404" y="528065"/>
                  </a:lnTo>
                  <a:lnTo>
                    <a:pt x="4375404" y="494537"/>
                  </a:lnTo>
                  <a:lnTo>
                    <a:pt x="4375404" y="503681"/>
                  </a:lnTo>
                  <a:lnTo>
                    <a:pt x="4375404" y="506729"/>
                  </a:lnTo>
                  <a:lnTo>
                    <a:pt x="4376928" y="532637"/>
                  </a:lnTo>
                  <a:lnTo>
                    <a:pt x="4376928" y="493013"/>
                  </a:lnTo>
                  <a:lnTo>
                    <a:pt x="4376928" y="482345"/>
                  </a:lnTo>
                  <a:lnTo>
                    <a:pt x="4378452" y="459485"/>
                  </a:lnTo>
                  <a:lnTo>
                    <a:pt x="4378452" y="418337"/>
                  </a:lnTo>
                  <a:lnTo>
                    <a:pt x="4378452" y="429005"/>
                  </a:lnTo>
                  <a:lnTo>
                    <a:pt x="4378452" y="447293"/>
                  </a:lnTo>
                  <a:lnTo>
                    <a:pt x="4378452" y="427481"/>
                  </a:lnTo>
                  <a:lnTo>
                    <a:pt x="4379976" y="427481"/>
                  </a:lnTo>
                  <a:lnTo>
                    <a:pt x="4379976" y="450341"/>
                  </a:lnTo>
                  <a:lnTo>
                    <a:pt x="4379976" y="439673"/>
                  </a:lnTo>
                  <a:lnTo>
                    <a:pt x="4379976" y="467105"/>
                  </a:lnTo>
                  <a:lnTo>
                    <a:pt x="4379976" y="407669"/>
                  </a:lnTo>
                  <a:lnTo>
                    <a:pt x="4381500" y="418337"/>
                  </a:lnTo>
                  <a:lnTo>
                    <a:pt x="4381500" y="389381"/>
                  </a:lnTo>
                  <a:lnTo>
                    <a:pt x="4381500" y="354329"/>
                  </a:lnTo>
                  <a:lnTo>
                    <a:pt x="4381500" y="323849"/>
                  </a:lnTo>
                  <a:lnTo>
                    <a:pt x="4383024" y="332993"/>
                  </a:lnTo>
                  <a:lnTo>
                    <a:pt x="4383024" y="368045"/>
                  </a:lnTo>
                  <a:lnTo>
                    <a:pt x="4384547" y="416813"/>
                  </a:lnTo>
                  <a:lnTo>
                    <a:pt x="4384547" y="366521"/>
                  </a:lnTo>
                  <a:lnTo>
                    <a:pt x="4384547" y="314705"/>
                  </a:lnTo>
                  <a:lnTo>
                    <a:pt x="4384547" y="361949"/>
                  </a:lnTo>
                  <a:lnTo>
                    <a:pt x="4386071" y="340613"/>
                  </a:lnTo>
                  <a:lnTo>
                    <a:pt x="4386071" y="357377"/>
                  </a:lnTo>
                  <a:lnTo>
                    <a:pt x="4386071" y="352805"/>
                  </a:lnTo>
                  <a:lnTo>
                    <a:pt x="4386071" y="381761"/>
                  </a:lnTo>
                  <a:lnTo>
                    <a:pt x="4387595" y="339089"/>
                  </a:lnTo>
                  <a:lnTo>
                    <a:pt x="4387595" y="329945"/>
                  </a:lnTo>
                  <a:lnTo>
                    <a:pt x="4387595" y="316229"/>
                  </a:lnTo>
                  <a:lnTo>
                    <a:pt x="4387595" y="323849"/>
                  </a:lnTo>
                  <a:lnTo>
                    <a:pt x="4387595" y="296417"/>
                  </a:lnTo>
                  <a:lnTo>
                    <a:pt x="4389120" y="296417"/>
                  </a:lnTo>
                  <a:lnTo>
                    <a:pt x="4389120" y="238505"/>
                  </a:lnTo>
                  <a:lnTo>
                    <a:pt x="4389120" y="209549"/>
                  </a:lnTo>
                  <a:lnTo>
                    <a:pt x="4389120" y="189737"/>
                  </a:lnTo>
                  <a:lnTo>
                    <a:pt x="4390644" y="247649"/>
                  </a:lnTo>
                  <a:lnTo>
                    <a:pt x="4390644" y="249173"/>
                  </a:lnTo>
                  <a:lnTo>
                    <a:pt x="4390644" y="287273"/>
                  </a:lnTo>
                  <a:lnTo>
                    <a:pt x="4390644" y="233933"/>
                  </a:lnTo>
                  <a:lnTo>
                    <a:pt x="4392168" y="197357"/>
                  </a:lnTo>
                  <a:lnTo>
                    <a:pt x="4392168" y="208025"/>
                  </a:lnTo>
                  <a:lnTo>
                    <a:pt x="4392168" y="128777"/>
                  </a:lnTo>
                  <a:lnTo>
                    <a:pt x="4392168" y="147065"/>
                  </a:lnTo>
                  <a:lnTo>
                    <a:pt x="4393692" y="198881"/>
                  </a:lnTo>
                  <a:lnTo>
                    <a:pt x="4393692" y="159257"/>
                  </a:lnTo>
                  <a:lnTo>
                    <a:pt x="4393692" y="177545"/>
                  </a:lnTo>
                  <a:lnTo>
                    <a:pt x="4393692" y="186689"/>
                  </a:lnTo>
                  <a:lnTo>
                    <a:pt x="4395216" y="147065"/>
                  </a:lnTo>
                  <a:lnTo>
                    <a:pt x="4395216" y="137921"/>
                  </a:lnTo>
                  <a:lnTo>
                    <a:pt x="4395216" y="162305"/>
                  </a:lnTo>
                  <a:lnTo>
                    <a:pt x="4395216" y="137921"/>
                  </a:lnTo>
                  <a:lnTo>
                    <a:pt x="4396740" y="98297"/>
                  </a:lnTo>
                  <a:lnTo>
                    <a:pt x="4396740" y="134873"/>
                  </a:lnTo>
                  <a:lnTo>
                    <a:pt x="4396740" y="206501"/>
                  </a:lnTo>
                  <a:lnTo>
                    <a:pt x="4398264" y="227837"/>
                  </a:lnTo>
                  <a:lnTo>
                    <a:pt x="4398264" y="253745"/>
                  </a:lnTo>
                  <a:lnTo>
                    <a:pt x="4398264" y="241553"/>
                  </a:lnTo>
                  <a:lnTo>
                    <a:pt x="4398264" y="247649"/>
                  </a:lnTo>
                  <a:lnTo>
                    <a:pt x="4399788" y="188213"/>
                  </a:lnTo>
                  <a:lnTo>
                    <a:pt x="4399788" y="171449"/>
                  </a:lnTo>
                  <a:lnTo>
                    <a:pt x="4399788" y="182117"/>
                  </a:lnTo>
                  <a:lnTo>
                    <a:pt x="4399788" y="179069"/>
                  </a:lnTo>
                  <a:lnTo>
                    <a:pt x="4401312" y="157733"/>
                  </a:lnTo>
                  <a:lnTo>
                    <a:pt x="4401312" y="162305"/>
                  </a:lnTo>
                  <a:lnTo>
                    <a:pt x="4401312" y="153161"/>
                  </a:lnTo>
                  <a:lnTo>
                    <a:pt x="4401312" y="180593"/>
                  </a:lnTo>
                  <a:lnTo>
                    <a:pt x="4402836" y="212597"/>
                  </a:lnTo>
                  <a:lnTo>
                    <a:pt x="4402836" y="206501"/>
                  </a:lnTo>
                  <a:lnTo>
                    <a:pt x="4402836" y="169925"/>
                  </a:lnTo>
                  <a:lnTo>
                    <a:pt x="4404359" y="148589"/>
                  </a:lnTo>
                  <a:lnTo>
                    <a:pt x="4404359" y="168401"/>
                  </a:lnTo>
                  <a:lnTo>
                    <a:pt x="4404359" y="151637"/>
                  </a:lnTo>
                  <a:lnTo>
                    <a:pt x="4404359" y="179069"/>
                  </a:lnTo>
                  <a:lnTo>
                    <a:pt x="4405883" y="179069"/>
                  </a:lnTo>
                  <a:lnTo>
                    <a:pt x="4405883" y="217169"/>
                  </a:lnTo>
                  <a:lnTo>
                    <a:pt x="4405883" y="191261"/>
                  </a:lnTo>
                  <a:lnTo>
                    <a:pt x="4405883" y="147065"/>
                  </a:lnTo>
                  <a:lnTo>
                    <a:pt x="4405883" y="176021"/>
                  </a:lnTo>
                  <a:lnTo>
                    <a:pt x="4407408" y="153161"/>
                  </a:lnTo>
                  <a:lnTo>
                    <a:pt x="4407408" y="112013"/>
                  </a:lnTo>
                  <a:lnTo>
                    <a:pt x="4407408" y="128777"/>
                  </a:lnTo>
                  <a:lnTo>
                    <a:pt x="4407408" y="157733"/>
                  </a:lnTo>
                  <a:lnTo>
                    <a:pt x="4408932" y="180593"/>
                  </a:lnTo>
                  <a:lnTo>
                    <a:pt x="4408932" y="134873"/>
                  </a:lnTo>
                  <a:lnTo>
                    <a:pt x="4408932" y="139445"/>
                  </a:lnTo>
                  <a:lnTo>
                    <a:pt x="4410456" y="125729"/>
                  </a:lnTo>
                  <a:lnTo>
                    <a:pt x="4410456" y="215645"/>
                  </a:lnTo>
                  <a:lnTo>
                    <a:pt x="4410456" y="244601"/>
                  </a:lnTo>
                  <a:lnTo>
                    <a:pt x="4410456" y="264413"/>
                  </a:lnTo>
                  <a:lnTo>
                    <a:pt x="4411980" y="323849"/>
                  </a:lnTo>
                  <a:lnTo>
                    <a:pt x="4411980" y="311657"/>
                  </a:lnTo>
                  <a:lnTo>
                    <a:pt x="4411980" y="308609"/>
                  </a:lnTo>
                  <a:lnTo>
                    <a:pt x="4411980" y="264413"/>
                  </a:lnTo>
                  <a:lnTo>
                    <a:pt x="4413504" y="278129"/>
                  </a:lnTo>
                  <a:lnTo>
                    <a:pt x="4413504" y="317753"/>
                  </a:lnTo>
                  <a:lnTo>
                    <a:pt x="4413504" y="311657"/>
                  </a:lnTo>
                  <a:lnTo>
                    <a:pt x="4413504" y="352805"/>
                  </a:lnTo>
                  <a:lnTo>
                    <a:pt x="4413504" y="387857"/>
                  </a:lnTo>
                  <a:lnTo>
                    <a:pt x="4415028" y="387857"/>
                  </a:lnTo>
                  <a:lnTo>
                    <a:pt x="4415028" y="354329"/>
                  </a:lnTo>
                  <a:lnTo>
                    <a:pt x="4415028" y="323849"/>
                  </a:lnTo>
                  <a:lnTo>
                    <a:pt x="4415028" y="294893"/>
                  </a:lnTo>
                  <a:lnTo>
                    <a:pt x="4415028" y="336041"/>
                  </a:lnTo>
                  <a:lnTo>
                    <a:pt x="4416552" y="339089"/>
                  </a:lnTo>
                  <a:lnTo>
                    <a:pt x="4416552" y="378713"/>
                  </a:lnTo>
                  <a:lnTo>
                    <a:pt x="4416552" y="393953"/>
                  </a:lnTo>
                  <a:lnTo>
                    <a:pt x="4418076" y="425957"/>
                  </a:lnTo>
                  <a:lnTo>
                    <a:pt x="4418076" y="395477"/>
                  </a:lnTo>
                  <a:lnTo>
                    <a:pt x="4418076" y="383285"/>
                  </a:lnTo>
                  <a:lnTo>
                    <a:pt x="4418076" y="355853"/>
                  </a:lnTo>
                  <a:lnTo>
                    <a:pt x="4419600" y="290321"/>
                  </a:lnTo>
                  <a:lnTo>
                    <a:pt x="4419600" y="319277"/>
                  </a:lnTo>
                  <a:lnTo>
                    <a:pt x="4419600" y="313181"/>
                  </a:lnTo>
                  <a:lnTo>
                    <a:pt x="4419600" y="328421"/>
                  </a:lnTo>
                  <a:lnTo>
                    <a:pt x="4421124" y="300989"/>
                  </a:lnTo>
                  <a:lnTo>
                    <a:pt x="4421124" y="332993"/>
                  </a:lnTo>
                  <a:lnTo>
                    <a:pt x="4421124" y="278129"/>
                  </a:lnTo>
                  <a:lnTo>
                    <a:pt x="4421124" y="209549"/>
                  </a:lnTo>
                  <a:lnTo>
                    <a:pt x="4422647" y="241553"/>
                  </a:lnTo>
                  <a:lnTo>
                    <a:pt x="4422647" y="194309"/>
                  </a:lnTo>
                  <a:lnTo>
                    <a:pt x="4422647" y="305561"/>
                  </a:lnTo>
                  <a:lnTo>
                    <a:pt x="4422647" y="331469"/>
                  </a:lnTo>
                  <a:lnTo>
                    <a:pt x="4424171" y="383285"/>
                  </a:lnTo>
                  <a:lnTo>
                    <a:pt x="4424171" y="392429"/>
                  </a:lnTo>
                  <a:lnTo>
                    <a:pt x="4424171" y="360425"/>
                  </a:lnTo>
                  <a:lnTo>
                    <a:pt x="4424171" y="345185"/>
                  </a:lnTo>
                  <a:lnTo>
                    <a:pt x="4425695" y="316229"/>
                  </a:lnTo>
                  <a:lnTo>
                    <a:pt x="4425695" y="387857"/>
                  </a:lnTo>
                  <a:lnTo>
                    <a:pt x="4425695" y="450341"/>
                  </a:lnTo>
                  <a:lnTo>
                    <a:pt x="4425695" y="415289"/>
                  </a:lnTo>
                  <a:lnTo>
                    <a:pt x="4427220" y="415289"/>
                  </a:lnTo>
                  <a:lnTo>
                    <a:pt x="4427220" y="296417"/>
                  </a:lnTo>
                  <a:lnTo>
                    <a:pt x="4427220" y="311657"/>
                  </a:lnTo>
                  <a:lnTo>
                    <a:pt x="4427220" y="265937"/>
                  </a:lnTo>
                  <a:lnTo>
                    <a:pt x="4428744" y="250697"/>
                  </a:lnTo>
                  <a:lnTo>
                    <a:pt x="4428744" y="273557"/>
                  </a:lnTo>
                  <a:lnTo>
                    <a:pt x="4428744" y="212597"/>
                  </a:lnTo>
                  <a:lnTo>
                    <a:pt x="4428744" y="262889"/>
                  </a:lnTo>
                  <a:lnTo>
                    <a:pt x="4430268" y="293369"/>
                  </a:lnTo>
                  <a:lnTo>
                    <a:pt x="4430268" y="340613"/>
                  </a:lnTo>
                  <a:lnTo>
                    <a:pt x="4430268" y="326897"/>
                  </a:lnTo>
                  <a:lnTo>
                    <a:pt x="4430268" y="328421"/>
                  </a:lnTo>
                  <a:lnTo>
                    <a:pt x="4431792" y="272033"/>
                  </a:lnTo>
                  <a:lnTo>
                    <a:pt x="4431792" y="293369"/>
                  </a:lnTo>
                  <a:lnTo>
                    <a:pt x="4431792" y="323849"/>
                  </a:lnTo>
                  <a:lnTo>
                    <a:pt x="4431792" y="296417"/>
                  </a:lnTo>
                  <a:lnTo>
                    <a:pt x="4431792" y="272033"/>
                  </a:lnTo>
                  <a:lnTo>
                    <a:pt x="4433316" y="293369"/>
                  </a:lnTo>
                  <a:lnTo>
                    <a:pt x="4433316" y="319277"/>
                  </a:lnTo>
                  <a:lnTo>
                    <a:pt x="4433316" y="299465"/>
                  </a:lnTo>
                  <a:lnTo>
                    <a:pt x="4433316" y="331469"/>
                  </a:lnTo>
                  <a:lnTo>
                    <a:pt x="4434840" y="331469"/>
                  </a:lnTo>
                  <a:lnTo>
                    <a:pt x="4434840" y="313181"/>
                  </a:lnTo>
                  <a:lnTo>
                    <a:pt x="4434840" y="316229"/>
                  </a:lnTo>
                  <a:lnTo>
                    <a:pt x="4434840" y="364997"/>
                  </a:lnTo>
                  <a:lnTo>
                    <a:pt x="4436364" y="329945"/>
                  </a:lnTo>
                  <a:lnTo>
                    <a:pt x="4436364" y="307085"/>
                  </a:lnTo>
                  <a:lnTo>
                    <a:pt x="4436364" y="435101"/>
                  </a:lnTo>
                  <a:lnTo>
                    <a:pt x="4437888" y="442721"/>
                  </a:lnTo>
                  <a:lnTo>
                    <a:pt x="4437888" y="488441"/>
                  </a:lnTo>
                  <a:lnTo>
                    <a:pt x="4437888" y="508253"/>
                  </a:lnTo>
                  <a:lnTo>
                    <a:pt x="4437888" y="550925"/>
                  </a:lnTo>
                  <a:lnTo>
                    <a:pt x="4439412" y="566165"/>
                  </a:lnTo>
                  <a:lnTo>
                    <a:pt x="4439412" y="537209"/>
                  </a:lnTo>
                  <a:lnTo>
                    <a:pt x="4439412" y="541781"/>
                  </a:lnTo>
                  <a:lnTo>
                    <a:pt x="4439412" y="515873"/>
                  </a:lnTo>
                  <a:lnTo>
                    <a:pt x="4439412" y="598169"/>
                  </a:lnTo>
                  <a:lnTo>
                    <a:pt x="4440936" y="598169"/>
                  </a:lnTo>
                  <a:lnTo>
                    <a:pt x="4440936" y="694181"/>
                  </a:lnTo>
                  <a:lnTo>
                    <a:pt x="4440936" y="654557"/>
                  </a:lnTo>
                  <a:lnTo>
                    <a:pt x="4440936" y="637793"/>
                  </a:lnTo>
                  <a:lnTo>
                    <a:pt x="4440936" y="590549"/>
                  </a:lnTo>
                  <a:lnTo>
                    <a:pt x="4442459" y="605789"/>
                  </a:lnTo>
                  <a:lnTo>
                    <a:pt x="4442459" y="619505"/>
                  </a:lnTo>
                  <a:lnTo>
                    <a:pt x="4442459" y="697229"/>
                  </a:lnTo>
                  <a:lnTo>
                    <a:pt x="4443983" y="657605"/>
                  </a:lnTo>
                  <a:lnTo>
                    <a:pt x="4443983" y="646937"/>
                  </a:lnTo>
                  <a:lnTo>
                    <a:pt x="4443983" y="651509"/>
                  </a:lnTo>
                  <a:lnTo>
                    <a:pt x="4443983" y="660653"/>
                  </a:lnTo>
                  <a:lnTo>
                    <a:pt x="4445508" y="639317"/>
                  </a:lnTo>
                  <a:lnTo>
                    <a:pt x="4445508" y="691133"/>
                  </a:lnTo>
                  <a:lnTo>
                    <a:pt x="4445508" y="794765"/>
                  </a:lnTo>
                  <a:lnTo>
                    <a:pt x="4445508" y="787145"/>
                  </a:lnTo>
                  <a:lnTo>
                    <a:pt x="4447032" y="828293"/>
                  </a:lnTo>
                  <a:lnTo>
                    <a:pt x="4447032" y="822197"/>
                  </a:lnTo>
                  <a:lnTo>
                    <a:pt x="4447032" y="954785"/>
                  </a:lnTo>
                  <a:lnTo>
                    <a:pt x="4447032" y="858773"/>
                  </a:lnTo>
                  <a:lnTo>
                    <a:pt x="4448556" y="941069"/>
                  </a:lnTo>
                  <a:lnTo>
                    <a:pt x="4448556" y="973073"/>
                  </a:lnTo>
                  <a:lnTo>
                    <a:pt x="4448556" y="956309"/>
                  </a:lnTo>
                  <a:lnTo>
                    <a:pt x="4448556" y="922781"/>
                  </a:lnTo>
                  <a:lnTo>
                    <a:pt x="4448556" y="893825"/>
                  </a:lnTo>
                  <a:lnTo>
                    <a:pt x="4450080" y="893825"/>
                  </a:lnTo>
                  <a:lnTo>
                    <a:pt x="4450080" y="907541"/>
                  </a:lnTo>
                  <a:lnTo>
                    <a:pt x="4450080" y="974597"/>
                  </a:lnTo>
                  <a:lnTo>
                    <a:pt x="4450080" y="963929"/>
                  </a:lnTo>
                  <a:lnTo>
                    <a:pt x="4451604" y="945641"/>
                  </a:lnTo>
                  <a:lnTo>
                    <a:pt x="4451604" y="825245"/>
                  </a:lnTo>
                  <a:lnTo>
                    <a:pt x="4451604" y="735329"/>
                  </a:lnTo>
                  <a:lnTo>
                    <a:pt x="4451604" y="922781"/>
                  </a:lnTo>
                  <a:lnTo>
                    <a:pt x="4453128" y="874013"/>
                  </a:lnTo>
                  <a:lnTo>
                    <a:pt x="4453128" y="800861"/>
                  </a:lnTo>
                  <a:lnTo>
                    <a:pt x="4453128" y="869441"/>
                  </a:lnTo>
                  <a:lnTo>
                    <a:pt x="4453128" y="953261"/>
                  </a:lnTo>
                  <a:lnTo>
                    <a:pt x="4454652" y="994409"/>
                  </a:lnTo>
                  <a:lnTo>
                    <a:pt x="4454652" y="1064513"/>
                  </a:lnTo>
                  <a:lnTo>
                    <a:pt x="4454652" y="1072133"/>
                  </a:lnTo>
                  <a:lnTo>
                    <a:pt x="4454652" y="1213865"/>
                  </a:lnTo>
                  <a:lnTo>
                    <a:pt x="4456176" y="1209293"/>
                  </a:lnTo>
                  <a:lnTo>
                    <a:pt x="4456176" y="1187957"/>
                  </a:lnTo>
                  <a:lnTo>
                    <a:pt x="4456176" y="1175765"/>
                  </a:lnTo>
                  <a:lnTo>
                    <a:pt x="4456176" y="1131569"/>
                  </a:lnTo>
                  <a:lnTo>
                    <a:pt x="4457700" y="1268729"/>
                  </a:lnTo>
                  <a:lnTo>
                    <a:pt x="4457700" y="1320545"/>
                  </a:lnTo>
                  <a:lnTo>
                    <a:pt x="4457700" y="1238249"/>
                  </a:lnTo>
                  <a:lnTo>
                    <a:pt x="4457700" y="1294637"/>
                  </a:lnTo>
                  <a:lnTo>
                    <a:pt x="4457700" y="1407413"/>
                  </a:lnTo>
                  <a:lnTo>
                    <a:pt x="4459224" y="1381505"/>
                  </a:lnTo>
                  <a:lnTo>
                    <a:pt x="4459224" y="1312925"/>
                  </a:lnTo>
                  <a:lnTo>
                    <a:pt x="4459224" y="1265681"/>
                  </a:lnTo>
                  <a:lnTo>
                    <a:pt x="4459224" y="1255013"/>
                  </a:lnTo>
                  <a:lnTo>
                    <a:pt x="4460747" y="1296161"/>
                  </a:lnTo>
                  <a:lnTo>
                    <a:pt x="4460747" y="1287017"/>
                  </a:lnTo>
                  <a:lnTo>
                    <a:pt x="4460747" y="1418081"/>
                  </a:lnTo>
                  <a:lnTo>
                    <a:pt x="4460747" y="1462277"/>
                  </a:lnTo>
                  <a:lnTo>
                    <a:pt x="4462271" y="1489709"/>
                  </a:lnTo>
                  <a:lnTo>
                    <a:pt x="4462271" y="1568957"/>
                  </a:lnTo>
                  <a:lnTo>
                    <a:pt x="4462271" y="1636013"/>
                  </a:lnTo>
                  <a:lnTo>
                    <a:pt x="4462271" y="1591817"/>
                  </a:lnTo>
                  <a:lnTo>
                    <a:pt x="4463795" y="1579625"/>
                  </a:lnTo>
                  <a:lnTo>
                    <a:pt x="4463795" y="1672589"/>
                  </a:lnTo>
                  <a:lnTo>
                    <a:pt x="4465320" y="1716785"/>
                  </a:lnTo>
                  <a:lnTo>
                    <a:pt x="4465320" y="1805177"/>
                  </a:lnTo>
                  <a:lnTo>
                    <a:pt x="4465320" y="1725929"/>
                  </a:lnTo>
                  <a:lnTo>
                    <a:pt x="4465320" y="1796033"/>
                  </a:lnTo>
                  <a:lnTo>
                    <a:pt x="4465320" y="1824989"/>
                  </a:lnTo>
                  <a:lnTo>
                    <a:pt x="4466844" y="1748789"/>
                  </a:lnTo>
                  <a:lnTo>
                    <a:pt x="4466844" y="1684781"/>
                  </a:lnTo>
                  <a:lnTo>
                    <a:pt x="4466844" y="1735073"/>
                  </a:lnTo>
                  <a:lnTo>
                    <a:pt x="4466844" y="1751837"/>
                  </a:lnTo>
                  <a:lnTo>
                    <a:pt x="4466844" y="1826513"/>
                  </a:lnTo>
                  <a:lnTo>
                    <a:pt x="4468368" y="1911857"/>
                  </a:lnTo>
                  <a:lnTo>
                    <a:pt x="4468368" y="1885949"/>
                  </a:lnTo>
                  <a:lnTo>
                    <a:pt x="4468368" y="1814321"/>
                  </a:lnTo>
                  <a:lnTo>
                    <a:pt x="4468368" y="1930145"/>
                  </a:lnTo>
                  <a:lnTo>
                    <a:pt x="4469892" y="1988057"/>
                  </a:lnTo>
                  <a:lnTo>
                    <a:pt x="4469892" y="1924049"/>
                  </a:lnTo>
                  <a:lnTo>
                    <a:pt x="4469892" y="1887473"/>
                  </a:lnTo>
                  <a:lnTo>
                    <a:pt x="4471416" y="1826513"/>
                  </a:lnTo>
                  <a:lnTo>
                    <a:pt x="4471416" y="1803653"/>
                  </a:lnTo>
                  <a:lnTo>
                    <a:pt x="4471416" y="1860041"/>
                  </a:lnTo>
                  <a:lnTo>
                    <a:pt x="4471416" y="1829561"/>
                  </a:lnTo>
                  <a:lnTo>
                    <a:pt x="4472940" y="1911857"/>
                  </a:lnTo>
                  <a:lnTo>
                    <a:pt x="4472940" y="1853945"/>
                  </a:lnTo>
                  <a:lnTo>
                    <a:pt x="4472940" y="1823465"/>
                  </a:lnTo>
                  <a:lnTo>
                    <a:pt x="4472940" y="1774697"/>
                  </a:lnTo>
                  <a:lnTo>
                    <a:pt x="4474464" y="1832609"/>
                  </a:lnTo>
                  <a:lnTo>
                    <a:pt x="4474464" y="1727453"/>
                  </a:lnTo>
                  <a:lnTo>
                    <a:pt x="4474464" y="1678685"/>
                  </a:lnTo>
                  <a:lnTo>
                    <a:pt x="4474464" y="1669541"/>
                  </a:lnTo>
                  <a:lnTo>
                    <a:pt x="4474464" y="1660397"/>
                  </a:lnTo>
                  <a:lnTo>
                    <a:pt x="4475988" y="1733549"/>
                  </a:lnTo>
                  <a:lnTo>
                    <a:pt x="4475988" y="1783841"/>
                  </a:lnTo>
                  <a:lnTo>
                    <a:pt x="4475988" y="1767077"/>
                  </a:lnTo>
                  <a:lnTo>
                    <a:pt x="4477512" y="1789937"/>
                  </a:lnTo>
                  <a:lnTo>
                    <a:pt x="4477512" y="1881377"/>
                  </a:lnTo>
                  <a:lnTo>
                    <a:pt x="4477512" y="1838705"/>
                  </a:lnTo>
                  <a:lnTo>
                    <a:pt x="4477512" y="1881377"/>
                  </a:lnTo>
                  <a:lnTo>
                    <a:pt x="4479036" y="1892045"/>
                  </a:lnTo>
                  <a:lnTo>
                    <a:pt x="4479036" y="2010917"/>
                  </a:lnTo>
                  <a:lnTo>
                    <a:pt x="4479036" y="2242565"/>
                  </a:lnTo>
                  <a:lnTo>
                    <a:pt x="4479036" y="2329433"/>
                  </a:lnTo>
                  <a:lnTo>
                    <a:pt x="4480559" y="2178557"/>
                  </a:lnTo>
                  <a:lnTo>
                    <a:pt x="4480559" y="2145029"/>
                  </a:lnTo>
                  <a:lnTo>
                    <a:pt x="4480559" y="2141981"/>
                  </a:lnTo>
                  <a:lnTo>
                    <a:pt x="4482083" y="2193797"/>
                  </a:lnTo>
                  <a:lnTo>
                    <a:pt x="4482083" y="2076449"/>
                  </a:lnTo>
                  <a:lnTo>
                    <a:pt x="4482083" y="2023109"/>
                  </a:lnTo>
                  <a:lnTo>
                    <a:pt x="4482083" y="2055113"/>
                  </a:lnTo>
                  <a:lnTo>
                    <a:pt x="4483608" y="2105405"/>
                  </a:lnTo>
                  <a:lnTo>
                    <a:pt x="4483608" y="2103881"/>
                  </a:lnTo>
                  <a:lnTo>
                    <a:pt x="4483608" y="2020061"/>
                  </a:lnTo>
                  <a:lnTo>
                    <a:pt x="4483608" y="1962149"/>
                  </a:lnTo>
                  <a:lnTo>
                    <a:pt x="4483608" y="1875281"/>
                  </a:lnTo>
                  <a:lnTo>
                    <a:pt x="4485132" y="1818893"/>
                  </a:lnTo>
                  <a:lnTo>
                    <a:pt x="4485132" y="1910333"/>
                  </a:lnTo>
                  <a:lnTo>
                    <a:pt x="4485132" y="1949957"/>
                  </a:lnTo>
                  <a:lnTo>
                    <a:pt x="4486656" y="2000249"/>
                  </a:lnTo>
                  <a:lnTo>
                    <a:pt x="4486656" y="1931669"/>
                  </a:lnTo>
                  <a:lnTo>
                    <a:pt x="4486656" y="1908809"/>
                  </a:lnTo>
                  <a:lnTo>
                    <a:pt x="4486656" y="1873757"/>
                  </a:lnTo>
                  <a:lnTo>
                    <a:pt x="4488180" y="1921001"/>
                  </a:lnTo>
                  <a:lnTo>
                    <a:pt x="4488180" y="1873757"/>
                  </a:lnTo>
                  <a:lnTo>
                    <a:pt x="4488180" y="1893569"/>
                  </a:lnTo>
                  <a:lnTo>
                    <a:pt x="4488180" y="1928621"/>
                  </a:lnTo>
                  <a:lnTo>
                    <a:pt x="4489704" y="1933193"/>
                  </a:lnTo>
                  <a:lnTo>
                    <a:pt x="4489704" y="1818893"/>
                  </a:lnTo>
                  <a:lnTo>
                    <a:pt x="4489704" y="1704593"/>
                  </a:lnTo>
                  <a:lnTo>
                    <a:pt x="4491228" y="1745741"/>
                  </a:lnTo>
                  <a:lnTo>
                    <a:pt x="4491228" y="1750313"/>
                  </a:lnTo>
                  <a:lnTo>
                    <a:pt x="4491228" y="1718309"/>
                  </a:lnTo>
                  <a:lnTo>
                    <a:pt x="4491228" y="1623821"/>
                  </a:lnTo>
                  <a:lnTo>
                    <a:pt x="4491228" y="1611629"/>
                  </a:lnTo>
                  <a:lnTo>
                    <a:pt x="4492752" y="1540001"/>
                  </a:lnTo>
                  <a:lnTo>
                    <a:pt x="4492752" y="1703069"/>
                  </a:lnTo>
                  <a:lnTo>
                    <a:pt x="4492752" y="1640585"/>
                  </a:lnTo>
                  <a:lnTo>
                    <a:pt x="4492752" y="1607057"/>
                  </a:lnTo>
                  <a:lnTo>
                    <a:pt x="4492752" y="1764029"/>
                  </a:lnTo>
                  <a:lnTo>
                    <a:pt x="4494276" y="1698497"/>
                  </a:lnTo>
                  <a:lnTo>
                    <a:pt x="4494276" y="1732025"/>
                  </a:lnTo>
                  <a:lnTo>
                    <a:pt x="4494276" y="1709165"/>
                  </a:lnTo>
                  <a:lnTo>
                    <a:pt x="4494276" y="1780793"/>
                  </a:lnTo>
                  <a:lnTo>
                    <a:pt x="4495800" y="1728977"/>
                  </a:lnTo>
                  <a:lnTo>
                    <a:pt x="4495800" y="1695449"/>
                  </a:lnTo>
                  <a:lnTo>
                    <a:pt x="4495800" y="1707641"/>
                  </a:lnTo>
                  <a:lnTo>
                    <a:pt x="4497324" y="1785365"/>
                  </a:lnTo>
                  <a:lnTo>
                    <a:pt x="4497324" y="1767077"/>
                  </a:lnTo>
                  <a:lnTo>
                    <a:pt x="4497324" y="1856993"/>
                  </a:lnTo>
                  <a:lnTo>
                    <a:pt x="4497324" y="1917953"/>
                  </a:lnTo>
                  <a:lnTo>
                    <a:pt x="4498847" y="1931669"/>
                  </a:lnTo>
                  <a:lnTo>
                    <a:pt x="4498847" y="1972817"/>
                  </a:lnTo>
                  <a:lnTo>
                    <a:pt x="4498847" y="1901189"/>
                  </a:lnTo>
                  <a:lnTo>
                    <a:pt x="4498847" y="1910333"/>
                  </a:lnTo>
                  <a:lnTo>
                    <a:pt x="4500371" y="1972817"/>
                  </a:lnTo>
                  <a:lnTo>
                    <a:pt x="4500371" y="1971293"/>
                  </a:lnTo>
                  <a:lnTo>
                    <a:pt x="4500371" y="2026157"/>
                  </a:lnTo>
                  <a:lnTo>
                    <a:pt x="4500371" y="2111501"/>
                  </a:lnTo>
                  <a:lnTo>
                    <a:pt x="4500371" y="2056637"/>
                  </a:lnTo>
                  <a:lnTo>
                    <a:pt x="4501895" y="2183129"/>
                  </a:lnTo>
                  <a:lnTo>
                    <a:pt x="4501895" y="2105405"/>
                  </a:lnTo>
                  <a:lnTo>
                    <a:pt x="4501895" y="2148077"/>
                  </a:lnTo>
                  <a:lnTo>
                    <a:pt x="4501895" y="2155697"/>
                  </a:lnTo>
                  <a:lnTo>
                    <a:pt x="4503420" y="2170937"/>
                  </a:lnTo>
                  <a:lnTo>
                    <a:pt x="4503420" y="2242565"/>
                  </a:lnTo>
                  <a:lnTo>
                    <a:pt x="4503420" y="2236469"/>
                  </a:lnTo>
                  <a:lnTo>
                    <a:pt x="4504944" y="2276093"/>
                  </a:lnTo>
                  <a:lnTo>
                    <a:pt x="4504944" y="2286761"/>
                  </a:lnTo>
                  <a:lnTo>
                    <a:pt x="4504944" y="2311145"/>
                  </a:lnTo>
                  <a:lnTo>
                    <a:pt x="4504944" y="2364485"/>
                  </a:lnTo>
                  <a:lnTo>
                    <a:pt x="4506468" y="2315717"/>
                  </a:lnTo>
                  <a:lnTo>
                    <a:pt x="4506468" y="2472689"/>
                  </a:lnTo>
                  <a:lnTo>
                    <a:pt x="4506468" y="2506217"/>
                  </a:lnTo>
                  <a:lnTo>
                    <a:pt x="4506468" y="2683001"/>
                  </a:lnTo>
                  <a:lnTo>
                    <a:pt x="4507992" y="2736341"/>
                  </a:lnTo>
                  <a:lnTo>
                    <a:pt x="4507992" y="2533649"/>
                  </a:lnTo>
                  <a:lnTo>
                    <a:pt x="4507992" y="2600705"/>
                  </a:lnTo>
                  <a:lnTo>
                    <a:pt x="4507992" y="2643377"/>
                  </a:lnTo>
                  <a:lnTo>
                    <a:pt x="4509516" y="2526029"/>
                  </a:lnTo>
                  <a:lnTo>
                    <a:pt x="4509516" y="2487929"/>
                  </a:lnTo>
                  <a:lnTo>
                    <a:pt x="4509516" y="2564129"/>
                  </a:lnTo>
                  <a:lnTo>
                    <a:pt x="4509516" y="2617469"/>
                  </a:lnTo>
                  <a:lnTo>
                    <a:pt x="4509516" y="2678429"/>
                  </a:lnTo>
                  <a:lnTo>
                    <a:pt x="4511040" y="2678429"/>
                  </a:lnTo>
                  <a:lnTo>
                    <a:pt x="4511040" y="2731769"/>
                  </a:lnTo>
                  <a:lnTo>
                    <a:pt x="4511040" y="2718053"/>
                  </a:lnTo>
                  <a:lnTo>
                    <a:pt x="4511040" y="2783585"/>
                  </a:lnTo>
                  <a:lnTo>
                    <a:pt x="4512564" y="2839973"/>
                  </a:lnTo>
                  <a:lnTo>
                    <a:pt x="4512564" y="2824733"/>
                  </a:lnTo>
                  <a:lnTo>
                    <a:pt x="4512564" y="2797301"/>
                  </a:lnTo>
                  <a:lnTo>
                    <a:pt x="4512564" y="2908553"/>
                  </a:lnTo>
                  <a:lnTo>
                    <a:pt x="4514088" y="2989325"/>
                  </a:lnTo>
                  <a:lnTo>
                    <a:pt x="4514088" y="2983229"/>
                  </a:lnTo>
                  <a:lnTo>
                    <a:pt x="4514088" y="2996945"/>
                  </a:lnTo>
                  <a:lnTo>
                    <a:pt x="4514088" y="2868929"/>
                  </a:lnTo>
                  <a:lnTo>
                    <a:pt x="4515612" y="2803397"/>
                  </a:lnTo>
                  <a:lnTo>
                    <a:pt x="4515612" y="2731769"/>
                  </a:lnTo>
                  <a:lnTo>
                    <a:pt x="4515612" y="2763773"/>
                  </a:lnTo>
                  <a:lnTo>
                    <a:pt x="4515612" y="2820161"/>
                  </a:lnTo>
                  <a:lnTo>
                    <a:pt x="4517136" y="2791205"/>
                  </a:lnTo>
                  <a:lnTo>
                    <a:pt x="4517136" y="2804921"/>
                  </a:lnTo>
                  <a:lnTo>
                    <a:pt x="4517136" y="2862833"/>
                  </a:lnTo>
                  <a:lnTo>
                    <a:pt x="4517136" y="2868929"/>
                  </a:lnTo>
                  <a:lnTo>
                    <a:pt x="4518659" y="2907029"/>
                  </a:lnTo>
                  <a:lnTo>
                    <a:pt x="4518659" y="2849117"/>
                  </a:lnTo>
                  <a:lnTo>
                    <a:pt x="4518659" y="2827781"/>
                  </a:lnTo>
                  <a:lnTo>
                    <a:pt x="4518659" y="2562605"/>
                  </a:lnTo>
                  <a:lnTo>
                    <a:pt x="4520183" y="2586989"/>
                  </a:lnTo>
                  <a:lnTo>
                    <a:pt x="4520183" y="2497073"/>
                  </a:lnTo>
                  <a:lnTo>
                    <a:pt x="4520183" y="2413253"/>
                  </a:lnTo>
                  <a:lnTo>
                    <a:pt x="4520183" y="2477261"/>
                  </a:lnTo>
                  <a:lnTo>
                    <a:pt x="4521708" y="2497073"/>
                  </a:lnTo>
                  <a:lnTo>
                    <a:pt x="4521708" y="2495549"/>
                  </a:lnTo>
                  <a:lnTo>
                    <a:pt x="4521708" y="2430017"/>
                  </a:lnTo>
                  <a:lnTo>
                    <a:pt x="4521708" y="2356865"/>
                  </a:lnTo>
                  <a:lnTo>
                    <a:pt x="4523232" y="2350769"/>
                  </a:lnTo>
                  <a:lnTo>
                    <a:pt x="4523232" y="2355341"/>
                  </a:lnTo>
                  <a:lnTo>
                    <a:pt x="4524756" y="2408681"/>
                  </a:lnTo>
                  <a:lnTo>
                    <a:pt x="4524756" y="2324861"/>
                  </a:lnTo>
                  <a:lnTo>
                    <a:pt x="4524756" y="2184653"/>
                  </a:lnTo>
                  <a:lnTo>
                    <a:pt x="4524756" y="2137409"/>
                  </a:lnTo>
                  <a:lnTo>
                    <a:pt x="4526280" y="2244089"/>
                  </a:lnTo>
                  <a:lnTo>
                    <a:pt x="4526280" y="2192273"/>
                  </a:lnTo>
                  <a:lnTo>
                    <a:pt x="4526280" y="2073401"/>
                  </a:lnTo>
                  <a:lnTo>
                    <a:pt x="4526280" y="2113025"/>
                  </a:lnTo>
                  <a:lnTo>
                    <a:pt x="4526280" y="2199893"/>
                  </a:lnTo>
                  <a:lnTo>
                    <a:pt x="4527804" y="2199893"/>
                  </a:lnTo>
                  <a:lnTo>
                    <a:pt x="4527804" y="2102357"/>
                  </a:lnTo>
                  <a:lnTo>
                    <a:pt x="4527804" y="2061209"/>
                  </a:lnTo>
                  <a:lnTo>
                    <a:pt x="4527804" y="2052065"/>
                  </a:lnTo>
                  <a:lnTo>
                    <a:pt x="4527804" y="2087117"/>
                  </a:lnTo>
                  <a:lnTo>
                    <a:pt x="4529328" y="2170937"/>
                  </a:lnTo>
                  <a:lnTo>
                    <a:pt x="4529328" y="2260853"/>
                  </a:lnTo>
                  <a:lnTo>
                    <a:pt x="4529328" y="2234945"/>
                  </a:lnTo>
                  <a:lnTo>
                    <a:pt x="4530852" y="2247137"/>
                  </a:lnTo>
                  <a:lnTo>
                    <a:pt x="4530852" y="2295905"/>
                  </a:lnTo>
                  <a:lnTo>
                    <a:pt x="4530852" y="2379725"/>
                  </a:lnTo>
                  <a:lnTo>
                    <a:pt x="4532376" y="2407157"/>
                  </a:lnTo>
                  <a:lnTo>
                    <a:pt x="4532376" y="2355341"/>
                  </a:lnTo>
                  <a:lnTo>
                    <a:pt x="4532376" y="2387345"/>
                  </a:lnTo>
                  <a:lnTo>
                    <a:pt x="4533900" y="2337053"/>
                  </a:lnTo>
                  <a:lnTo>
                    <a:pt x="4533900" y="2265425"/>
                  </a:lnTo>
                  <a:lnTo>
                    <a:pt x="4533900" y="2279141"/>
                  </a:lnTo>
                  <a:lnTo>
                    <a:pt x="4533900" y="2129789"/>
                  </a:lnTo>
                  <a:lnTo>
                    <a:pt x="4535424" y="2085593"/>
                  </a:lnTo>
                  <a:lnTo>
                    <a:pt x="4535424" y="2146553"/>
                  </a:lnTo>
                  <a:lnTo>
                    <a:pt x="4535424" y="2061209"/>
                  </a:lnTo>
                  <a:lnTo>
                    <a:pt x="4535424" y="1957577"/>
                  </a:lnTo>
                  <a:lnTo>
                    <a:pt x="4535424" y="2006345"/>
                  </a:lnTo>
                  <a:lnTo>
                    <a:pt x="4536947" y="2023109"/>
                  </a:lnTo>
                  <a:lnTo>
                    <a:pt x="4536947" y="1884425"/>
                  </a:lnTo>
                  <a:lnTo>
                    <a:pt x="4536947" y="1917953"/>
                  </a:lnTo>
                  <a:lnTo>
                    <a:pt x="4538471" y="1985009"/>
                  </a:lnTo>
                  <a:lnTo>
                    <a:pt x="4538471" y="2017013"/>
                  </a:lnTo>
                  <a:lnTo>
                    <a:pt x="4538471" y="1954529"/>
                  </a:lnTo>
                  <a:lnTo>
                    <a:pt x="4538471" y="1931669"/>
                  </a:lnTo>
                  <a:lnTo>
                    <a:pt x="4539995" y="1963673"/>
                  </a:lnTo>
                  <a:lnTo>
                    <a:pt x="4539995" y="1971293"/>
                  </a:lnTo>
                  <a:lnTo>
                    <a:pt x="4539995" y="2012441"/>
                  </a:lnTo>
                  <a:lnTo>
                    <a:pt x="4539995" y="1959101"/>
                  </a:lnTo>
                  <a:lnTo>
                    <a:pt x="4541520" y="1861565"/>
                  </a:lnTo>
                  <a:lnTo>
                    <a:pt x="4541520" y="1850897"/>
                  </a:lnTo>
                  <a:lnTo>
                    <a:pt x="4541520" y="1966721"/>
                  </a:lnTo>
                  <a:lnTo>
                    <a:pt x="4541520" y="2061209"/>
                  </a:lnTo>
                  <a:lnTo>
                    <a:pt x="4543044" y="2084069"/>
                  </a:lnTo>
                  <a:lnTo>
                    <a:pt x="4543044" y="2056637"/>
                  </a:lnTo>
                  <a:lnTo>
                    <a:pt x="4543044" y="2109977"/>
                  </a:lnTo>
                  <a:lnTo>
                    <a:pt x="4543044" y="2172461"/>
                  </a:lnTo>
                  <a:lnTo>
                    <a:pt x="4544568" y="2135885"/>
                  </a:lnTo>
                  <a:lnTo>
                    <a:pt x="4544568" y="2187701"/>
                  </a:lnTo>
                  <a:lnTo>
                    <a:pt x="4544568" y="2216657"/>
                  </a:lnTo>
                  <a:lnTo>
                    <a:pt x="4544568" y="2268473"/>
                  </a:lnTo>
                  <a:lnTo>
                    <a:pt x="4544568" y="2237993"/>
                  </a:lnTo>
                  <a:lnTo>
                    <a:pt x="4546092" y="2362961"/>
                  </a:lnTo>
                  <a:lnTo>
                    <a:pt x="4546092" y="2332481"/>
                  </a:lnTo>
                  <a:lnTo>
                    <a:pt x="4546092" y="2286761"/>
                  </a:lnTo>
                  <a:lnTo>
                    <a:pt x="4547616" y="2364485"/>
                  </a:lnTo>
                  <a:lnTo>
                    <a:pt x="4547616" y="2338577"/>
                  </a:lnTo>
                  <a:lnTo>
                    <a:pt x="4547616" y="2329433"/>
                  </a:lnTo>
                  <a:lnTo>
                    <a:pt x="4547616" y="2411729"/>
                  </a:lnTo>
                  <a:lnTo>
                    <a:pt x="4549140" y="2452877"/>
                  </a:lnTo>
                  <a:lnTo>
                    <a:pt x="4549140" y="2347721"/>
                  </a:lnTo>
                  <a:lnTo>
                    <a:pt x="4549140" y="2369057"/>
                  </a:lnTo>
                  <a:lnTo>
                    <a:pt x="4549140" y="2388869"/>
                  </a:lnTo>
                  <a:lnTo>
                    <a:pt x="4550664" y="2401061"/>
                  </a:lnTo>
                  <a:lnTo>
                    <a:pt x="4550664" y="2347721"/>
                  </a:lnTo>
                  <a:lnTo>
                    <a:pt x="4550664" y="2184653"/>
                  </a:lnTo>
                  <a:lnTo>
                    <a:pt x="4552188" y="2071877"/>
                  </a:lnTo>
                  <a:lnTo>
                    <a:pt x="4552188" y="2166365"/>
                  </a:lnTo>
                  <a:lnTo>
                    <a:pt x="4552188" y="2035301"/>
                  </a:lnTo>
                  <a:lnTo>
                    <a:pt x="4552188" y="2102357"/>
                  </a:lnTo>
                  <a:lnTo>
                    <a:pt x="4552188" y="1983485"/>
                  </a:lnTo>
                  <a:lnTo>
                    <a:pt x="4553712" y="2052065"/>
                  </a:lnTo>
                  <a:lnTo>
                    <a:pt x="4553712" y="2099309"/>
                  </a:lnTo>
                  <a:lnTo>
                    <a:pt x="4553712" y="1956053"/>
                  </a:lnTo>
                  <a:lnTo>
                    <a:pt x="4553712" y="1917953"/>
                  </a:lnTo>
                  <a:lnTo>
                    <a:pt x="4553712" y="1908809"/>
                  </a:lnTo>
                  <a:lnTo>
                    <a:pt x="4555236" y="2047493"/>
                  </a:lnTo>
                  <a:lnTo>
                    <a:pt x="4555236" y="2068829"/>
                  </a:lnTo>
                  <a:lnTo>
                    <a:pt x="4555236" y="2041397"/>
                  </a:lnTo>
                  <a:lnTo>
                    <a:pt x="4556759" y="1975865"/>
                  </a:lnTo>
                  <a:lnTo>
                    <a:pt x="4556759" y="1911857"/>
                  </a:lnTo>
                  <a:lnTo>
                    <a:pt x="4556759" y="1849373"/>
                  </a:lnTo>
                  <a:lnTo>
                    <a:pt x="4558283" y="1809749"/>
                  </a:lnTo>
                  <a:lnTo>
                    <a:pt x="4558283" y="1815845"/>
                  </a:lnTo>
                  <a:lnTo>
                    <a:pt x="4558283" y="1924049"/>
                  </a:lnTo>
                  <a:lnTo>
                    <a:pt x="4559808" y="1910333"/>
                  </a:lnTo>
                  <a:lnTo>
                    <a:pt x="4559808" y="1885949"/>
                  </a:lnTo>
                  <a:lnTo>
                    <a:pt x="4559808" y="1908809"/>
                  </a:lnTo>
                  <a:lnTo>
                    <a:pt x="4559808" y="1974341"/>
                  </a:lnTo>
                  <a:lnTo>
                    <a:pt x="4561332" y="2042921"/>
                  </a:lnTo>
                  <a:lnTo>
                    <a:pt x="4561332" y="2026157"/>
                  </a:lnTo>
                  <a:lnTo>
                    <a:pt x="4561332" y="2041397"/>
                  </a:lnTo>
                  <a:lnTo>
                    <a:pt x="4561332" y="1985009"/>
                  </a:lnTo>
                  <a:lnTo>
                    <a:pt x="4561332" y="2007869"/>
                  </a:lnTo>
                  <a:lnTo>
                    <a:pt x="4562856" y="1948433"/>
                  </a:lnTo>
                  <a:lnTo>
                    <a:pt x="4562856" y="1850897"/>
                  </a:lnTo>
                  <a:lnTo>
                    <a:pt x="4562856" y="1905761"/>
                  </a:lnTo>
                  <a:lnTo>
                    <a:pt x="4562856" y="1968245"/>
                  </a:lnTo>
                  <a:lnTo>
                    <a:pt x="4564380" y="1888997"/>
                  </a:lnTo>
                  <a:lnTo>
                    <a:pt x="4564380" y="2027681"/>
                  </a:lnTo>
                  <a:lnTo>
                    <a:pt x="4564380" y="1890521"/>
                  </a:lnTo>
                  <a:lnTo>
                    <a:pt x="4564380" y="1824989"/>
                  </a:lnTo>
                  <a:lnTo>
                    <a:pt x="4565904" y="1850897"/>
                  </a:lnTo>
                  <a:lnTo>
                    <a:pt x="4565904" y="1896617"/>
                  </a:lnTo>
                  <a:lnTo>
                    <a:pt x="4565904" y="1969769"/>
                  </a:lnTo>
                  <a:lnTo>
                    <a:pt x="4565904" y="1986533"/>
                  </a:lnTo>
                  <a:lnTo>
                    <a:pt x="4567428" y="1899665"/>
                  </a:lnTo>
                  <a:lnTo>
                    <a:pt x="4567428" y="1861565"/>
                  </a:lnTo>
                  <a:lnTo>
                    <a:pt x="4567428" y="1928621"/>
                  </a:lnTo>
                  <a:lnTo>
                    <a:pt x="4567428" y="1963673"/>
                  </a:lnTo>
                  <a:lnTo>
                    <a:pt x="4568952" y="1995677"/>
                  </a:lnTo>
                  <a:lnTo>
                    <a:pt x="4568952" y="2021585"/>
                  </a:lnTo>
                  <a:lnTo>
                    <a:pt x="4568952" y="2088641"/>
                  </a:lnTo>
                  <a:lnTo>
                    <a:pt x="4568952" y="2126741"/>
                  </a:lnTo>
                  <a:lnTo>
                    <a:pt x="4570476" y="2132837"/>
                  </a:lnTo>
                  <a:lnTo>
                    <a:pt x="4570476" y="2120645"/>
                  </a:lnTo>
                  <a:lnTo>
                    <a:pt x="4570476" y="2155697"/>
                  </a:lnTo>
                  <a:lnTo>
                    <a:pt x="4570476" y="2216657"/>
                  </a:lnTo>
                  <a:lnTo>
                    <a:pt x="4570476" y="2221229"/>
                  </a:lnTo>
                  <a:lnTo>
                    <a:pt x="4572000" y="2097785"/>
                  </a:lnTo>
                  <a:lnTo>
                    <a:pt x="4572000" y="2045969"/>
                  </a:lnTo>
                  <a:lnTo>
                    <a:pt x="4572000" y="2013965"/>
                  </a:lnTo>
                  <a:lnTo>
                    <a:pt x="4573524" y="2085593"/>
                  </a:lnTo>
                  <a:lnTo>
                    <a:pt x="4573524" y="2084069"/>
                  </a:lnTo>
                  <a:lnTo>
                    <a:pt x="4573524" y="2068829"/>
                  </a:lnTo>
                  <a:lnTo>
                    <a:pt x="4573524" y="2141981"/>
                  </a:lnTo>
                  <a:lnTo>
                    <a:pt x="4575047" y="2077973"/>
                  </a:lnTo>
                  <a:lnTo>
                    <a:pt x="4575047" y="2106929"/>
                  </a:lnTo>
                  <a:lnTo>
                    <a:pt x="4575047" y="2081021"/>
                  </a:lnTo>
                  <a:lnTo>
                    <a:pt x="4575047" y="2146553"/>
                  </a:lnTo>
                  <a:lnTo>
                    <a:pt x="4576571" y="2129789"/>
                  </a:lnTo>
                  <a:lnTo>
                    <a:pt x="4576571" y="2049017"/>
                  </a:lnTo>
                  <a:lnTo>
                    <a:pt x="4576571" y="2079497"/>
                  </a:lnTo>
                  <a:lnTo>
                    <a:pt x="4578095" y="2050541"/>
                  </a:lnTo>
                  <a:lnTo>
                    <a:pt x="4578095" y="2039873"/>
                  </a:lnTo>
                  <a:lnTo>
                    <a:pt x="4578095" y="2108453"/>
                  </a:lnTo>
                  <a:lnTo>
                    <a:pt x="4578095" y="2059685"/>
                  </a:lnTo>
                  <a:lnTo>
                    <a:pt x="4579620" y="2035301"/>
                  </a:lnTo>
                  <a:lnTo>
                    <a:pt x="4579620" y="2065781"/>
                  </a:lnTo>
                  <a:lnTo>
                    <a:pt x="4579620" y="2026157"/>
                  </a:lnTo>
                  <a:lnTo>
                    <a:pt x="4579620" y="2138933"/>
                  </a:lnTo>
                  <a:lnTo>
                    <a:pt x="4579620" y="2096261"/>
                  </a:lnTo>
                  <a:lnTo>
                    <a:pt x="4581144" y="2125217"/>
                  </a:lnTo>
                  <a:lnTo>
                    <a:pt x="4581144" y="2181605"/>
                  </a:lnTo>
                  <a:lnTo>
                    <a:pt x="4581144" y="2276093"/>
                  </a:lnTo>
                  <a:lnTo>
                    <a:pt x="4582668" y="2280665"/>
                  </a:lnTo>
                  <a:lnTo>
                    <a:pt x="4582668" y="2231897"/>
                  </a:lnTo>
                  <a:lnTo>
                    <a:pt x="4582668" y="2210561"/>
                  </a:lnTo>
                  <a:lnTo>
                    <a:pt x="4584192" y="2093213"/>
                  </a:lnTo>
                  <a:lnTo>
                    <a:pt x="4584192" y="2009393"/>
                  </a:lnTo>
                  <a:lnTo>
                    <a:pt x="4584192" y="2068829"/>
                  </a:lnTo>
                  <a:lnTo>
                    <a:pt x="4584192" y="2050541"/>
                  </a:lnTo>
                  <a:lnTo>
                    <a:pt x="4585716" y="2038349"/>
                  </a:lnTo>
                  <a:lnTo>
                    <a:pt x="4585716" y="1994153"/>
                  </a:lnTo>
                  <a:lnTo>
                    <a:pt x="4585716" y="2074925"/>
                  </a:lnTo>
                  <a:lnTo>
                    <a:pt x="4585716" y="2067305"/>
                  </a:lnTo>
                  <a:lnTo>
                    <a:pt x="4587240" y="2084069"/>
                  </a:lnTo>
                  <a:lnTo>
                    <a:pt x="4587240" y="2099309"/>
                  </a:lnTo>
                  <a:lnTo>
                    <a:pt x="4587240" y="2059685"/>
                  </a:lnTo>
                  <a:lnTo>
                    <a:pt x="4587240" y="2173985"/>
                  </a:lnTo>
                  <a:lnTo>
                    <a:pt x="4587240" y="2123693"/>
                  </a:lnTo>
                  <a:lnTo>
                    <a:pt x="4588764" y="2105405"/>
                  </a:lnTo>
                  <a:lnTo>
                    <a:pt x="4588764" y="2186177"/>
                  </a:lnTo>
                  <a:lnTo>
                    <a:pt x="4588764" y="2228849"/>
                  </a:lnTo>
                  <a:lnTo>
                    <a:pt x="4588764" y="2323337"/>
                  </a:lnTo>
                  <a:lnTo>
                    <a:pt x="4588764" y="2207513"/>
                  </a:lnTo>
                  <a:lnTo>
                    <a:pt x="4590288" y="2225801"/>
                  </a:lnTo>
                  <a:lnTo>
                    <a:pt x="4590288" y="2178557"/>
                  </a:lnTo>
                  <a:lnTo>
                    <a:pt x="4590288" y="2163317"/>
                  </a:lnTo>
                  <a:lnTo>
                    <a:pt x="4591812" y="2247137"/>
                  </a:lnTo>
                  <a:lnTo>
                    <a:pt x="4591812" y="2297429"/>
                  </a:lnTo>
                  <a:lnTo>
                    <a:pt x="4591812" y="2314193"/>
                  </a:lnTo>
                  <a:lnTo>
                    <a:pt x="4591812" y="2344673"/>
                  </a:lnTo>
                  <a:lnTo>
                    <a:pt x="4593336" y="2384297"/>
                  </a:lnTo>
                  <a:lnTo>
                    <a:pt x="4593336" y="2398013"/>
                  </a:lnTo>
                  <a:lnTo>
                    <a:pt x="4593336" y="2369057"/>
                  </a:lnTo>
                  <a:lnTo>
                    <a:pt x="4593336" y="2434589"/>
                  </a:lnTo>
                  <a:lnTo>
                    <a:pt x="4594859" y="2422397"/>
                  </a:lnTo>
                  <a:lnTo>
                    <a:pt x="4594859" y="2295905"/>
                  </a:lnTo>
                  <a:lnTo>
                    <a:pt x="4594859" y="2330957"/>
                  </a:lnTo>
                  <a:lnTo>
                    <a:pt x="4594859" y="2329433"/>
                  </a:lnTo>
                  <a:lnTo>
                    <a:pt x="4596383" y="2297429"/>
                  </a:lnTo>
                  <a:lnTo>
                    <a:pt x="4596383" y="2212085"/>
                  </a:lnTo>
                  <a:lnTo>
                    <a:pt x="4596383" y="2219705"/>
                  </a:lnTo>
                  <a:lnTo>
                    <a:pt x="4596383" y="2196845"/>
                  </a:lnTo>
                  <a:lnTo>
                    <a:pt x="4596383" y="2262377"/>
                  </a:lnTo>
                  <a:lnTo>
                    <a:pt x="4597908" y="2335529"/>
                  </a:lnTo>
                  <a:lnTo>
                    <a:pt x="4597908" y="2356865"/>
                  </a:lnTo>
                  <a:lnTo>
                    <a:pt x="4597908" y="2320289"/>
                  </a:lnTo>
                  <a:lnTo>
                    <a:pt x="4599432" y="2305049"/>
                  </a:lnTo>
                  <a:lnTo>
                    <a:pt x="4599432" y="2324861"/>
                  </a:lnTo>
                  <a:lnTo>
                    <a:pt x="4599432" y="2314193"/>
                  </a:lnTo>
                  <a:lnTo>
                    <a:pt x="4599432" y="2294381"/>
                  </a:lnTo>
                  <a:lnTo>
                    <a:pt x="4600956" y="2317241"/>
                  </a:lnTo>
                  <a:lnTo>
                    <a:pt x="4600956" y="2350769"/>
                  </a:lnTo>
                  <a:lnTo>
                    <a:pt x="4600956" y="2329433"/>
                  </a:lnTo>
                  <a:lnTo>
                    <a:pt x="4600956" y="2372105"/>
                  </a:lnTo>
                  <a:lnTo>
                    <a:pt x="4602480" y="2372105"/>
                  </a:lnTo>
                </a:path>
              </a:pathLst>
            </a:custGeom>
            <a:ln w="2857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5252" y="5335270"/>
            <a:ext cx="269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5252" y="5009515"/>
            <a:ext cx="269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5252" y="4683379"/>
            <a:ext cx="269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5252" y="4357242"/>
            <a:ext cx="269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5252" y="4031107"/>
            <a:ext cx="269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252" y="3704970"/>
            <a:ext cx="269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249" y="3378834"/>
            <a:ext cx="212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798285"/>
                </a:solidFill>
                <a:latin typeface="Calibri"/>
                <a:cs typeface="Calibri"/>
              </a:rPr>
              <a:t>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2249" y="3052698"/>
            <a:ext cx="212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798285"/>
                </a:solidFill>
                <a:latin typeface="Calibri"/>
                <a:cs typeface="Calibri"/>
              </a:rPr>
              <a:t>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2249" y="2726816"/>
            <a:ext cx="212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798285"/>
                </a:solidFill>
                <a:latin typeface="Calibri"/>
                <a:cs typeface="Calibri"/>
              </a:rPr>
              <a:t>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2249" y="2400680"/>
            <a:ext cx="212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900" spc="-35" dirty="0">
                <a:solidFill>
                  <a:srgbClr val="798285"/>
                </a:solidFill>
                <a:latin typeface="Calibri"/>
                <a:cs typeface="Calibri"/>
              </a:rPr>
              <a:t>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7606" y="2074545"/>
            <a:ext cx="175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4519" y="5489549"/>
            <a:ext cx="253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1976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7018" y="5489549"/>
            <a:ext cx="253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1981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9211" y="5489549"/>
            <a:ext cx="253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1986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80434" y="5489549"/>
            <a:ext cx="253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2011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62653" y="5489549"/>
            <a:ext cx="253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45126" y="5489549"/>
            <a:ext cx="253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173985" y="583768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051430" y="5489549"/>
            <a:ext cx="1699895" cy="41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4665" algn="l"/>
                <a:tab pos="977265" algn="l"/>
                <a:tab pos="1459230" algn="l"/>
              </a:tabLst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1991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1996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2001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2006</a:t>
            </a:r>
            <a:endParaRPr sz="900">
              <a:latin typeface="Calibri"/>
              <a:cs typeface="Calibri"/>
            </a:endParaRPr>
          </a:p>
          <a:p>
            <a:pPr marL="392430">
              <a:lnSpc>
                <a:spcPct val="100000"/>
              </a:lnSpc>
              <a:spcBef>
                <a:spcPts val="935"/>
              </a:spcBef>
            </a:pP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Barclays</a:t>
            </a:r>
            <a:r>
              <a:rPr sz="900" spc="7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Agg</a:t>
            </a:r>
            <a:r>
              <a:rPr sz="900" spc="7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Drawdowns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548371" y="2226373"/>
            <a:ext cx="4185285" cy="3303270"/>
            <a:chOff x="7548371" y="2226373"/>
            <a:chExt cx="4185285" cy="3303270"/>
          </a:xfrm>
        </p:grpSpPr>
        <p:sp>
          <p:nvSpPr>
            <p:cNvPr id="31" name="object 31"/>
            <p:cNvSpPr/>
            <p:nvPr/>
          </p:nvSpPr>
          <p:spPr>
            <a:xfrm>
              <a:off x="7548371" y="2231135"/>
              <a:ext cx="4170045" cy="3298190"/>
            </a:xfrm>
            <a:custGeom>
              <a:avLst/>
              <a:gdLst/>
              <a:ahLst/>
              <a:cxnLst/>
              <a:rect l="l" t="t" r="r" b="b"/>
              <a:pathLst>
                <a:path w="4170045" h="3298190">
                  <a:moveTo>
                    <a:pt x="36575" y="3261360"/>
                  </a:moveTo>
                  <a:lnTo>
                    <a:pt x="36575" y="0"/>
                  </a:lnTo>
                </a:path>
                <a:path w="4170045" h="3298190">
                  <a:moveTo>
                    <a:pt x="0" y="3261360"/>
                  </a:moveTo>
                  <a:lnTo>
                    <a:pt x="36575" y="3261360"/>
                  </a:lnTo>
                </a:path>
                <a:path w="4170045" h="3298190">
                  <a:moveTo>
                    <a:pt x="0" y="2898647"/>
                  </a:moveTo>
                  <a:lnTo>
                    <a:pt x="36575" y="2898647"/>
                  </a:lnTo>
                </a:path>
                <a:path w="4170045" h="3298190">
                  <a:moveTo>
                    <a:pt x="0" y="2535936"/>
                  </a:moveTo>
                  <a:lnTo>
                    <a:pt x="36575" y="2535936"/>
                  </a:lnTo>
                </a:path>
                <a:path w="4170045" h="3298190">
                  <a:moveTo>
                    <a:pt x="0" y="2174747"/>
                  </a:moveTo>
                  <a:lnTo>
                    <a:pt x="36575" y="2174747"/>
                  </a:lnTo>
                </a:path>
                <a:path w="4170045" h="3298190">
                  <a:moveTo>
                    <a:pt x="0" y="1812036"/>
                  </a:moveTo>
                  <a:lnTo>
                    <a:pt x="36575" y="1812036"/>
                  </a:lnTo>
                </a:path>
                <a:path w="4170045" h="3298190">
                  <a:moveTo>
                    <a:pt x="0" y="1449324"/>
                  </a:moveTo>
                  <a:lnTo>
                    <a:pt x="36575" y="1449324"/>
                  </a:lnTo>
                </a:path>
                <a:path w="4170045" h="3298190">
                  <a:moveTo>
                    <a:pt x="0" y="1088136"/>
                  </a:moveTo>
                  <a:lnTo>
                    <a:pt x="36575" y="1088136"/>
                  </a:lnTo>
                </a:path>
                <a:path w="4170045" h="3298190">
                  <a:moveTo>
                    <a:pt x="0" y="725424"/>
                  </a:moveTo>
                  <a:lnTo>
                    <a:pt x="36575" y="725424"/>
                  </a:lnTo>
                </a:path>
                <a:path w="4170045" h="3298190">
                  <a:moveTo>
                    <a:pt x="0" y="362712"/>
                  </a:moveTo>
                  <a:lnTo>
                    <a:pt x="36575" y="362712"/>
                  </a:lnTo>
                </a:path>
                <a:path w="4170045" h="3298190">
                  <a:moveTo>
                    <a:pt x="0" y="0"/>
                  </a:moveTo>
                  <a:lnTo>
                    <a:pt x="36575" y="0"/>
                  </a:lnTo>
                </a:path>
                <a:path w="4170045" h="3298190">
                  <a:moveTo>
                    <a:pt x="36575" y="3261360"/>
                  </a:moveTo>
                  <a:lnTo>
                    <a:pt x="4169663" y="3261360"/>
                  </a:lnTo>
                </a:path>
                <a:path w="4170045" h="3298190">
                  <a:moveTo>
                    <a:pt x="36575" y="3261360"/>
                  </a:moveTo>
                  <a:lnTo>
                    <a:pt x="36575" y="3297936"/>
                  </a:lnTo>
                </a:path>
                <a:path w="4170045" h="3298190">
                  <a:moveTo>
                    <a:pt x="470916" y="3261360"/>
                  </a:moveTo>
                  <a:lnTo>
                    <a:pt x="470916" y="3297936"/>
                  </a:lnTo>
                </a:path>
                <a:path w="4170045" h="3298190">
                  <a:moveTo>
                    <a:pt x="903731" y="3261360"/>
                  </a:moveTo>
                  <a:lnTo>
                    <a:pt x="903731" y="3297936"/>
                  </a:lnTo>
                </a:path>
                <a:path w="4170045" h="3298190">
                  <a:moveTo>
                    <a:pt x="1336548" y="3261360"/>
                  </a:moveTo>
                  <a:lnTo>
                    <a:pt x="1336548" y="3297936"/>
                  </a:lnTo>
                </a:path>
                <a:path w="4170045" h="3298190">
                  <a:moveTo>
                    <a:pt x="1769363" y="3261360"/>
                  </a:moveTo>
                  <a:lnTo>
                    <a:pt x="1769363" y="3297936"/>
                  </a:lnTo>
                </a:path>
                <a:path w="4170045" h="3298190">
                  <a:moveTo>
                    <a:pt x="2202179" y="3261360"/>
                  </a:moveTo>
                  <a:lnTo>
                    <a:pt x="2202179" y="3297936"/>
                  </a:lnTo>
                </a:path>
                <a:path w="4170045" h="3298190">
                  <a:moveTo>
                    <a:pt x="2634996" y="3261360"/>
                  </a:moveTo>
                  <a:lnTo>
                    <a:pt x="2634996" y="3297936"/>
                  </a:lnTo>
                </a:path>
                <a:path w="4170045" h="3298190">
                  <a:moveTo>
                    <a:pt x="3067811" y="3261360"/>
                  </a:moveTo>
                  <a:lnTo>
                    <a:pt x="3067811" y="3297936"/>
                  </a:lnTo>
                </a:path>
                <a:path w="4170045" h="3298190">
                  <a:moveTo>
                    <a:pt x="3500628" y="3261360"/>
                  </a:moveTo>
                  <a:lnTo>
                    <a:pt x="3500628" y="3297936"/>
                  </a:lnTo>
                </a:path>
                <a:path w="4170045" h="3298190">
                  <a:moveTo>
                    <a:pt x="3934968" y="3261360"/>
                  </a:moveTo>
                  <a:lnTo>
                    <a:pt x="3934968" y="3297936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85709" y="2594609"/>
              <a:ext cx="4133215" cy="2897505"/>
            </a:xfrm>
            <a:custGeom>
              <a:avLst/>
              <a:gdLst/>
              <a:ahLst/>
              <a:cxnLst/>
              <a:rect l="l" t="t" r="r" b="b"/>
              <a:pathLst>
                <a:path w="4133215" h="2897504">
                  <a:moveTo>
                    <a:pt x="0" y="2897124"/>
                  </a:moveTo>
                  <a:lnTo>
                    <a:pt x="1524" y="2897124"/>
                  </a:lnTo>
                  <a:lnTo>
                    <a:pt x="3048" y="2897124"/>
                  </a:lnTo>
                  <a:lnTo>
                    <a:pt x="4572" y="2897124"/>
                  </a:lnTo>
                  <a:lnTo>
                    <a:pt x="6096" y="2897124"/>
                  </a:lnTo>
                  <a:lnTo>
                    <a:pt x="7620" y="2897124"/>
                  </a:lnTo>
                  <a:lnTo>
                    <a:pt x="9144" y="2897124"/>
                  </a:lnTo>
                  <a:lnTo>
                    <a:pt x="10668" y="2897124"/>
                  </a:lnTo>
                  <a:lnTo>
                    <a:pt x="12192" y="2897124"/>
                  </a:lnTo>
                  <a:lnTo>
                    <a:pt x="13716" y="2897124"/>
                  </a:lnTo>
                  <a:lnTo>
                    <a:pt x="15240" y="2897124"/>
                  </a:lnTo>
                  <a:lnTo>
                    <a:pt x="16764" y="2897124"/>
                  </a:lnTo>
                  <a:lnTo>
                    <a:pt x="18288" y="2897124"/>
                  </a:lnTo>
                  <a:lnTo>
                    <a:pt x="19812" y="2897124"/>
                  </a:lnTo>
                  <a:lnTo>
                    <a:pt x="21336" y="2897124"/>
                  </a:lnTo>
                  <a:lnTo>
                    <a:pt x="22860" y="2897124"/>
                  </a:lnTo>
                  <a:lnTo>
                    <a:pt x="24384" y="2897124"/>
                  </a:lnTo>
                  <a:lnTo>
                    <a:pt x="25908" y="2897124"/>
                  </a:lnTo>
                  <a:lnTo>
                    <a:pt x="27432" y="2897124"/>
                  </a:lnTo>
                  <a:lnTo>
                    <a:pt x="28956" y="2897124"/>
                  </a:lnTo>
                  <a:lnTo>
                    <a:pt x="30480" y="2897124"/>
                  </a:lnTo>
                  <a:lnTo>
                    <a:pt x="32004" y="2897124"/>
                  </a:lnTo>
                  <a:lnTo>
                    <a:pt x="33528" y="2897124"/>
                  </a:lnTo>
                  <a:lnTo>
                    <a:pt x="35051" y="2897124"/>
                  </a:lnTo>
                  <a:lnTo>
                    <a:pt x="35051" y="2894076"/>
                  </a:lnTo>
                  <a:lnTo>
                    <a:pt x="36575" y="2891028"/>
                  </a:lnTo>
                  <a:lnTo>
                    <a:pt x="36575" y="2886455"/>
                  </a:lnTo>
                  <a:lnTo>
                    <a:pt x="36575" y="2883408"/>
                  </a:lnTo>
                  <a:lnTo>
                    <a:pt x="36575" y="2878836"/>
                  </a:lnTo>
                  <a:lnTo>
                    <a:pt x="36575" y="2875788"/>
                  </a:lnTo>
                  <a:lnTo>
                    <a:pt x="38100" y="2872740"/>
                  </a:lnTo>
                  <a:lnTo>
                    <a:pt x="38100" y="2868167"/>
                  </a:lnTo>
                  <a:lnTo>
                    <a:pt x="38100" y="2865120"/>
                  </a:lnTo>
                  <a:lnTo>
                    <a:pt x="38100" y="2862072"/>
                  </a:lnTo>
                  <a:lnTo>
                    <a:pt x="38100" y="2857500"/>
                  </a:lnTo>
                  <a:lnTo>
                    <a:pt x="39624" y="2854452"/>
                  </a:lnTo>
                  <a:lnTo>
                    <a:pt x="39624" y="2849879"/>
                  </a:lnTo>
                  <a:lnTo>
                    <a:pt x="39624" y="2846831"/>
                  </a:lnTo>
                  <a:lnTo>
                    <a:pt x="39624" y="2843784"/>
                  </a:lnTo>
                  <a:lnTo>
                    <a:pt x="39624" y="2839212"/>
                  </a:lnTo>
                  <a:lnTo>
                    <a:pt x="41148" y="2836164"/>
                  </a:lnTo>
                  <a:lnTo>
                    <a:pt x="41148" y="2831591"/>
                  </a:lnTo>
                  <a:lnTo>
                    <a:pt x="41148" y="2828543"/>
                  </a:lnTo>
                  <a:lnTo>
                    <a:pt x="41148" y="2825496"/>
                  </a:lnTo>
                  <a:lnTo>
                    <a:pt x="41148" y="2820924"/>
                  </a:lnTo>
                  <a:lnTo>
                    <a:pt x="42672" y="2817876"/>
                  </a:lnTo>
                  <a:lnTo>
                    <a:pt x="42672" y="2814828"/>
                  </a:lnTo>
                  <a:lnTo>
                    <a:pt x="42672" y="2897124"/>
                  </a:lnTo>
                  <a:lnTo>
                    <a:pt x="44196" y="2897124"/>
                  </a:lnTo>
                  <a:lnTo>
                    <a:pt x="45720" y="2897124"/>
                  </a:lnTo>
                  <a:lnTo>
                    <a:pt x="47244" y="2897124"/>
                  </a:lnTo>
                  <a:lnTo>
                    <a:pt x="48768" y="2897124"/>
                  </a:lnTo>
                  <a:lnTo>
                    <a:pt x="50292" y="2897124"/>
                  </a:lnTo>
                  <a:lnTo>
                    <a:pt x="51816" y="2897124"/>
                  </a:lnTo>
                  <a:lnTo>
                    <a:pt x="53340" y="2897124"/>
                  </a:lnTo>
                  <a:lnTo>
                    <a:pt x="54864" y="2897124"/>
                  </a:lnTo>
                  <a:lnTo>
                    <a:pt x="56388" y="2897124"/>
                  </a:lnTo>
                  <a:lnTo>
                    <a:pt x="57912" y="2897124"/>
                  </a:lnTo>
                  <a:lnTo>
                    <a:pt x="59436" y="2897124"/>
                  </a:lnTo>
                  <a:lnTo>
                    <a:pt x="60960" y="2897124"/>
                  </a:lnTo>
                  <a:lnTo>
                    <a:pt x="62484" y="2897124"/>
                  </a:lnTo>
                  <a:lnTo>
                    <a:pt x="64008" y="2897124"/>
                  </a:lnTo>
                  <a:lnTo>
                    <a:pt x="65532" y="2897124"/>
                  </a:lnTo>
                  <a:lnTo>
                    <a:pt x="67056" y="2897124"/>
                  </a:lnTo>
                  <a:lnTo>
                    <a:pt x="68580" y="2897124"/>
                  </a:lnTo>
                  <a:lnTo>
                    <a:pt x="70104" y="2897124"/>
                  </a:lnTo>
                  <a:lnTo>
                    <a:pt x="71628" y="2897124"/>
                  </a:lnTo>
                  <a:lnTo>
                    <a:pt x="73151" y="2897124"/>
                  </a:lnTo>
                  <a:lnTo>
                    <a:pt x="74675" y="2897124"/>
                  </a:lnTo>
                  <a:lnTo>
                    <a:pt x="76200" y="2897124"/>
                  </a:lnTo>
                  <a:lnTo>
                    <a:pt x="77724" y="2897124"/>
                  </a:lnTo>
                  <a:lnTo>
                    <a:pt x="79248" y="2897124"/>
                  </a:lnTo>
                  <a:lnTo>
                    <a:pt x="80772" y="2897124"/>
                  </a:lnTo>
                  <a:lnTo>
                    <a:pt x="82296" y="2897124"/>
                  </a:lnTo>
                  <a:lnTo>
                    <a:pt x="83820" y="2897124"/>
                  </a:lnTo>
                  <a:lnTo>
                    <a:pt x="85344" y="2897124"/>
                  </a:lnTo>
                  <a:lnTo>
                    <a:pt x="86868" y="2897124"/>
                  </a:lnTo>
                  <a:lnTo>
                    <a:pt x="88392" y="2897124"/>
                  </a:lnTo>
                  <a:lnTo>
                    <a:pt x="89916" y="2897124"/>
                  </a:lnTo>
                  <a:lnTo>
                    <a:pt x="91440" y="2897124"/>
                  </a:lnTo>
                  <a:lnTo>
                    <a:pt x="92964" y="2897124"/>
                  </a:lnTo>
                  <a:lnTo>
                    <a:pt x="94488" y="2894076"/>
                  </a:lnTo>
                  <a:lnTo>
                    <a:pt x="94488" y="2891028"/>
                  </a:lnTo>
                  <a:lnTo>
                    <a:pt x="94488" y="2886455"/>
                  </a:lnTo>
                  <a:lnTo>
                    <a:pt x="94488" y="2883408"/>
                  </a:lnTo>
                  <a:lnTo>
                    <a:pt x="94488" y="2878836"/>
                  </a:lnTo>
                  <a:lnTo>
                    <a:pt x="96012" y="2875788"/>
                  </a:lnTo>
                  <a:lnTo>
                    <a:pt x="96012" y="2872740"/>
                  </a:lnTo>
                  <a:lnTo>
                    <a:pt x="96012" y="2868167"/>
                  </a:lnTo>
                  <a:lnTo>
                    <a:pt x="96012" y="2865120"/>
                  </a:lnTo>
                  <a:lnTo>
                    <a:pt x="96012" y="2862072"/>
                  </a:lnTo>
                  <a:lnTo>
                    <a:pt x="97536" y="2857500"/>
                  </a:lnTo>
                  <a:lnTo>
                    <a:pt x="97536" y="2854452"/>
                  </a:lnTo>
                  <a:lnTo>
                    <a:pt x="97536" y="2849879"/>
                  </a:lnTo>
                  <a:lnTo>
                    <a:pt x="97536" y="2846831"/>
                  </a:lnTo>
                  <a:lnTo>
                    <a:pt x="97536" y="2843784"/>
                  </a:lnTo>
                  <a:lnTo>
                    <a:pt x="99060" y="2839212"/>
                  </a:lnTo>
                  <a:lnTo>
                    <a:pt x="99060" y="2836164"/>
                  </a:lnTo>
                  <a:lnTo>
                    <a:pt x="99060" y="2831591"/>
                  </a:lnTo>
                  <a:lnTo>
                    <a:pt x="99060" y="2828543"/>
                  </a:lnTo>
                  <a:lnTo>
                    <a:pt x="100584" y="2825496"/>
                  </a:lnTo>
                  <a:lnTo>
                    <a:pt x="100584" y="2820924"/>
                  </a:lnTo>
                  <a:lnTo>
                    <a:pt x="100584" y="2817876"/>
                  </a:lnTo>
                  <a:lnTo>
                    <a:pt x="100584" y="2814828"/>
                  </a:lnTo>
                  <a:lnTo>
                    <a:pt x="100584" y="2810255"/>
                  </a:lnTo>
                  <a:lnTo>
                    <a:pt x="102108" y="2807208"/>
                  </a:lnTo>
                  <a:lnTo>
                    <a:pt x="102108" y="2802636"/>
                  </a:lnTo>
                  <a:lnTo>
                    <a:pt x="102108" y="2799588"/>
                  </a:lnTo>
                  <a:lnTo>
                    <a:pt x="102108" y="2796540"/>
                  </a:lnTo>
                  <a:lnTo>
                    <a:pt x="103632" y="2791967"/>
                  </a:lnTo>
                  <a:lnTo>
                    <a:pt x="103632" y="2788920"/>
                  </a:lnTo>
                  <a:lnTo>
                    <a:pt x="103632" y="2785872"/>
                  </a:lnTo>
                  <a:lnTo>
                    <a:pt x="103632" y="2781300"/>
                  </a:lnTo>
                  <a:lnTo>
                    <a:pt x="103632" y="2778252"/>
                  </a:lnTo>
                  <a:lnTo>
                    <a:pt x="105156" y="2773679"/>
                  </a:lnTo>
                  <a:lnTo>
                    <a:pt x="105156" y="2770631"/>
                  </a:lnTo>
                  <a:lnTo>
                    <a:pt x="105156" y="2767584"/>
                  </a:lnTo>
                  <a:lnTo>
                    <a:pt x="105156" y="2763012"/>
                  </a:lnTo>
                  <a:lnTo>
                    <a:pt x="106680" y="2759964"/>
                  </a:lnTo>
                  <a:lnTo>
                    <a:pt x="106680" y="2756916"/>
                  </a:lnTo>
                  <a:lnTo>
                    <a:pt x="106680" y="2752343"/>
                  </a:lnTo>
                  <a:lnTo>
                    <a:pt x="106680" y="2749296"/>
                  </a:lnTo>
                  <a:lnTo>
                    <a:pt x="108204" y="2744724"/>
                  </a:lnTo>
                  <a:lnTo>
                    <a:pt x="108204" y="2741676"/>
                  </a:lnTo>
                  <a:lnTo>
                    <a:pt x="108204" y="2738628"/>
                  </a:lnTo>
                  <a:lnTo>
                    <a:pt x="108204" y="2734055"/>
                  </a:lnTo>
                  <a:lnTo>
                    <a:pt x="108204" y="2731008"/>
                  </a:lnTo>
                  <a:lnTo>
                    <a:pt x="109728" y="2727960"/>
                  </a:lnTo>
                  <a:lnTo>
                    <a:pt x="109728" y="2723388"/>
                  </a:lnTo>
                  <a:lnTo>
                    <a:pt x="109728" y="2720340"/>
                  </a:lnTo>
                  <a:lnTo>
                    <a:pt x="109728" y="2715767"/>
                  </a:lnTo>
                  <a:lnTo>
                    <a:pt x="111251" y="2712720"/>
                  </a:lnTo>
                  <a:lnTo>
                    <a:pt x="111251" y="2709672"/>
                  </a:lnTo>
                  <a:lnTo>
                    <a:pt x="111251" y="2705100"/>
                  </a:lnTo>
                  <a:lnTo>
                    <a:pt x="111251" y="2702052"/>
                  </a:lnTo>
                  <a:lnTo>
                    <a:pt x="111251" y="2699004"/>
                  </a:lnTo>
                  <a:lnTo>
                    <a:pt x="112775" y="2694431"/>
                  </a:lnTo>
                  <a:lnTo>
                    <a:pt x="112775" y="2691384"/>
                  </a:lnTo>
                  <a:lnTo>
                    <a:pt x="112775" y="2686812"/>
                  </a:lnTo>
                  <a:lnTo>
                    <a:pt x="112775" y="2683764"/>
                  </a:lnTo>
                  <a:lnTo>
                    <a:pt x="112775" y="2680716"/>
                  </a:lnTo>
                  <a:lnTo>
                    <a:pt x="114300" y="2676143"/>
                  </a:lnTo>
                  <a:lnTo>
                    <a:pt x="114300" y="2673096"/>
                  </a:lnTo>
                  <a:lnTo>
                    <a:pt x="114300" y="2670048"/>
                  </a:lnTo>
                  <a:lnTo>
                    <a:pt x="114300" y="2665476"/>
                  </a:lnTo>
                  <a:lnTo>
                    <a:pt x="114300" y="2897124"/>
                  </a:lnTo>
                  <a:lnTo>
                    <a:pt x="115824" y="2897124"/>
                  </a:lnTo>
                  <a:lnTo>
                    <a:pt x="117348" y="2897124"/>
                  </a:lnTo>
                  <a:lnTo>
                    <a:pt x="118872" y="2897124"/>
                  </a:lnTo>
                  <a:lnTo>
                    <a:pt x="120396" y="2897124"/>
                  </a:lnTo>
                  <a:lnTo>
                    <a:pt x="121920" y="2897124"/>
                  </a:lnTo>
                  <a:lnTo>
                    <a:pt x="123444" y="2897124"/>
                  </a:lnTo>
                  <a:lnTo>
                    <a:pt x="124968" y="2897124"/>
                  </a:lnTo>
                  <a:lnTo>
                    <a:pt x="126492" y="2897124"/>
                  </a:lnTo>
                  <a:lnTo>
                    <a:pt x="128016" y="2897124"/>
                  </a:lnTo>
                  <a:lnTo>
                    <a:pt x="129540" y="2897124"/>
                  </a:lnTo>
                  <a:lnTo>
                    <a:pt x="131064" y="2897124"/>
                  </a:lnTo>
                  <a:lnTo>
                    <a:pt x="132588" y="2897124"/>
                  </a:lnTo>
                  <a:lnTo>
                    <a:pt x="134112" y="2897124"/>
                  </a:lnTo>
                  <a:lnTo>
                    <a:pt x="135636" y="2897124"/>
                  </a:lnTo>
                  <a:lnTo>
                    <a:pt x="135636" y="2894076"/>
                  </a:lnTo>
                  <a:lnTo>
                    <a:pt x="137160" y="2891028"/>
                  </a:lnTo>
                  <a:lnTo>
                    <a:pt x="137160" y="2886455"/>
                  </a:lnTo>
                  <a:lnTo>
                    <a:pt x="137160" y="2883408"/>
                  </a:lnTo>
                  <a:lnTo>
                    <a:pt x="137160" y="2878836"/>
                  </a:lnTo>
                  <a:lnTo>
                    <a:pt x="138684" y="2875788"/>
                  </a:lnTo>
                  <a:lnTo>
                    <a:pt x="138684" y="2872740"/>
                  </a:lnTo>
                  <a:lnTo>
                    <a:pt x="138684" y="2868167"/>
                  </a:lnTo>
                  <a:lnTo>
                    <a:pt x="138684" y="2865120"/>
                  </a:lnTo>
                  <a:lnTo>
                    <a:pt x="140208" y="2862072"/>
                  </a:lnTo>
                  <a:lnTo>
                    <a:pt x="140208" y="2857500"/>
                  </a:lnTo>
                  <a:lnTo>
                    <a:pt x="140208" y="2854452"/>
                  </a:lnTo>
                  <a:lnTo>
                    <a:pt x="140208" y="2849879"/>
                  </a:lnTo>
                  <a:lnTo>
                    <a:pt x="140208" y="2846831"/>
                  </a:lnTo>
                  <a:lnTo>
                    <a:pt x="141732" y="2843784"/>
                  </a:lnTo>
                  <a:lnTo>
                    <a:pt x="141732" y="2839212"/>
                  </a:lnTo>
                  <a:lnTo>
                    <a:pt x="141732" y="2836164"/>
                  </a:lnTo>
                  <a:lnTo>
                    <a:pt x="141732" y="2831591"/>
                  </a:lnTo>
                  <a:lnTo>
                    <a:pt x="143256" y="2828543"/>
                  </a:lnTo>
                  <a:lnTo>
                    <a:pt x="143256" y="2825496"/>
                  </a:lnTo>
                  <a:lnTo>
                    <a:pt x="143256" y="2820924"/>
                  </a:lnTo>
                  <a:lnTo>
                    <a:pt x="143256" y="2817876"/>
                  </a:lnTo>
                  <a:lnTo>
                    <a:pt x="143256" y="2814828"/>
                  </a:lnTo>
                  <a:lnTo>
                    <a:pt x="144780" y="2897124"/>
                  </a:lnTo>
                  <a:lnTo>
                    <a:pt x="146304" y="2897124"/>
                  </a:lnTo>
                  <a:lnTo>
                    <a:pt x="147828" y="2897124"/>
                  </a:lnTo>
                  <a:lnTo>
                    <a:pt x="149351" y="2897124"/>
                  </a:lnTo>
                  <a:lnTo>
                    <a:pt x="150875" y="2897124"/>
                  </a:lnTo>
                  <a:lnTo>
                    <a:pt x="152400" y="2897124"/>
                  </a:lnTo>
                  <a:lnTo>
                    <a:pt x="153924" y="2897124"/>
                  </a:lnTo>
                  <a:lnTo>
                    <a:pt x="155448" y="2897124"/>
                  </a:lnTo>
                  <a:lnTo>
                    <a:pt x="156972" y="2897124"/>
                  </a:lnTo>
                  <a:lnTo>
                    <a:pt x="158496" y="2897124"/>
                  </a:lnTo>
                  <a:lnTo>
                    <a:pt x="158496" y="2894076"/>
                  </a:lnTo>
                  <a:lnTo>
                    <a:pt x="158496" y="2891028"/>
                  </a:lnTo>
                  <a:lnTo>
                    <a:pt x="158496" y="2886455"/>
                  </a:lnTo>
                  <a:lnTo>
                    <a:pt x="160020" y="2883408"/>
                  </a:lnTo>
                  <a:lnTo>
                    <a:pt x="160020" y="2878836"/>
                  </a:lnTo>
                  <a:lnTo>
                    <a:pt x="160020" y="2875788"/>
                  </a:lnTo>
                  <a:lnTo>
                    <a:pt x="160020" y="2872740"/>
                  </a:lnTo>
                  <a:lnTo>
                    <a:pt x="161544" y="2868167"/>
                  </a:lnTo>
                  <a:lnTo>
                    <a:pt x="161544" y="2865120"/>
                  </a:lnTo>
                  <a:lnTo>
                    <a:pt x="161544" y="2862072"/>
                  </a:lnTo>
                  <a:lnTo>
                    <a:pt x="161544" y="2857500"/>
                  </a:lnTo>
                  <a:lnTo>
                    <a:pt x="161544" y="2854452"/>
                  </a:lnTo>
                  <a:lnTo>
                    <a:pt x="163068" y="2849879"/>
                  </a:lnTo>
                  <a:lnTo>
                    <a:pt x="163068" y="2846831"/>
                  </a:lnTo>
                  <a:lnTo>
                    <a:pt x="163068" y="2843784"/>
                  </a:lnTo>
                  <a:lnTo>
                    <a:pt x="163068" y="2839212"/>
                  </a:lnTo>
                  <a:lnTo>
                    <a:pt x="164592" y="2836164"/>
                  </a:lnTo>
                  <a:lnTo>
                    <a:pt x="164592" y="2831591"/>
                  </a:lnTo>
                  <a:lnTo>
                    <a:pt x="164592" y="2828543"/>
                  </a:lnTo>
                  <a:lnTo>
                    <a:pt x="164592" y="2825496"/>
                  </a:lnTo>
                  <a:lnTo>
                    <a:pt x="164592" y="2820924"/>
                  </a:lnTo>
                  <a:lnTo>
                    <a:pt x="166116" y="2817876"/>
                  </a:lnTo>
                  <a:lnTo>
                    <a:pt x="166116" y="2897124"/>
                  </a:lnTo>
                  <a:lnTo>
                    <a:pt x="167640" y="2897124"/>
                  </a:lnTo>
                  <a:lnTo>
                    <a:pt x="169164" y="2897124"/>
                  </a:lnTo>
                  <a:lnTo>
                    <a:pt x="170688" y="2897124"/>
                  </a:lnTo>
                  <a:lnTo>
                    <a:pt x="172212" y="2897124"/>
                  </a:lnTo>
                  <a:lnTo>
                    <a:pt x="172212" y="2894076"/>
                  </a:lnTo>
                  <a:lnTo>
                    <a:pt x="173736" y="2891028"/>
                  </a:lnTo>
                  <a:lnTo>
                    <a:pt x="173736" y="2886455"/>
                  </a:lnTo>
                  <a:lnTo>
                    <a:pt x="173736" y="2883408"/>
                  </a:lnTo>
                  <a:lnTo>
                    <a:pt x="173736" y="2878836"/>
                  </a:lnTo>
                  <a:lnTo>
                    <a:pt x="175260" y="2875788"/>
                  </a:lnTo>
                  <a:lnTo>
                    <a:pt x="175260" y="2872740"/>
                  </a:lnTo>
                  <a:lnTo>
                    <a:pt x="175260" y="2868167"/>
                  </a:lnTo>
                  <a:lnTo>
                    <a:pt x="175260" y="2865120"/>
                  </a:lnTo>
                  <a:lnTo>
                    <a:pt x="175260" y="2862072"/>
                  </a:lnTo>
                  <a:lnTo>
                    <a:pt x="176784" y="2857500"/>
                  </a:lnTo>
                  <a:lnTo>
                    <a:pt x="176784" y="2854452"/>
                  </a:lnTo>
                  <a:lnTo>
                    <a:pt x="176784" y="2849879"/>
                  </a:lnTo>
                  <a:lnTo>
                    <a:pt x="176784" y="2846831"/>
                  </a:lnTo>
                  <a:lnTo>
                    <a:pt x="178308" y="2843784"/>
                  </a:lnTo>
                  <a:lnTo>
                    <a:pt x="178308" y="2839212"/>
                  </a:lnTo>
                  <a:lnTo>
                    <a:pt x="178308" y="2836164"/>
                  </a:lnTo>
                  <a:lnTo>
                    <a:pt x="178308" y="2831591"/>
                  </a:lnTo>
                  <a:lnTo>
                    <a:pt x="178308" y="2828543"/>
                  </a:lnTo>
                  <a:lnTo>
                    <a:pt x="179832" y="2825496"/>
                  </a:lnTo>
                  <a:lnTo>
                    <a:pt x="179832" y="2820924"/>
                  </a:lnTo>
                  <a:lnTo>
                    <a:pt x="179832" y="2817876"/>
                  </a:lnTo>
                  <a:lnTo>
                    <a:pt x="179832" y="2814828"/>
                  </a:lnTo>
                  <a:lnTo>
                    <a:pt x="181356" y="2810255"/>
                  </a:lnTo>
                  <a:lnTo>
                    <a:pt x="181356" y="2807208"/>
                  </a:lnTo>
                  <a:lnTo>
                    <a:pt x="181356" y="2802636"/>
                  </a:lnTo>
                  <a:lnTo>
                    <a:pt x="181356" y="2799588"/>
                  </a:lnTo>
                  <a:lnTo>
                    <a:pt x="182880" y="2796540"/>
                  </a:lnTo>
                  <a:lnTo>
                    <a:pt x="182880" y="2791967"/>
                  </a:lnTo>
                  <a:lnTo>
                    <a:pt x="182880" y="2788920"/>
                  </a:lnTo>
                  <a:lnTo>
                    <a:pt x="182880" y="2785872"/>
                  </a:lnTo>
                  <a:lnTo>
                    <a:pt x="182880" y="2781300"/>
                  </a:lnTo>
                  <a:lnTo>
                    <a:pt x="184404" y="2778252"/>
                  </a:lnTo>
                  <a:lnTo>
                    <a:pt x="184404" y="2773679"/>
                  </a:lnTo>
                  <a:lnTo>
                    <a:pt x="184404" y="2770631"/>
                  </a:lnTo>
                  <a:lnTo>
                    <a:pt x="184404" y="2767584"/>
                  </a:lnTo>
                  <a:lnTo>
                    <a:pt x="185928" y="2763012"/>
                  </a:lnTo>
                  <a:lnTo>
                    <a:pt x="185928" y="2759964"/>
                  </a:lnTo>
                  <a:lnTo>
                    <a:pt x="185928" y="2756916"/>
                  </a:lnTo>
                  <a:lnTo>
                    <a:pt x="185928" y="2752343"/>
                  </a:lnTo>
                  <a:lnTo>
                    <a:pt x="185928" y="2749296"/>
                  </a:lnTo>
                  <a:lnTo>
                    <a:pt x="187451" y="2744724"/>
                  </a:lnTo>
                  <a:lnTo>
                    <a:pt x="187451" y="2741676"/>
                  </a:lnTo>
                  <a:lnTo>
                    <a:pt x="187451" y="2738628"/>
                  </a:lnTo>
                  <a:lnTo>
                    <a:pt x="187451" y="2734055"/>
                  </a:lnTo>
                  <a:lnTo>
                    <a:pt x="187451" y="2731008"/>
                  </a:lnTo>
                  <a:lnTo>
                    <a:pt x="188975" y="2727960"/>
                  </a:lnTo>
                  <a:lnTo>
                    <a:pt x="188975" y="2723388"/>
                  </a:lnTo>
                  <a:lnTo>
                    <a:pt x="188975" y="2720340"/>
                  </a:lnTo>
                  <a:lnTo>
                    <a:pt x="188975" y="2715767"/>
                  </a:lnTo>
                  <a:lnTo>
                    <a:pt x="188975" y="2712720"/>
                  </a:lnTo>
                  <a:lnTo>
                    <a:pt x="190500" y="2709672"/>
                  </a:lnTo>
                  <a:lnTo>
                    <a:pt x="190500" y="2705100"/>
                  </a:lnTo>
                  <a:lnTo>
                    <a:pt x="190500" y="2702052"/>
                  </a:lnTo>
                  <a:lnTo>
                    <a:pt x="190500" y="2699004"/>
                  </a:lnTo>
                  <a:lnTo>
                    <a:pt x="190500" y="2694431"/>
                  </a:lnTo>
                  <a:lnTo>
                    <a:pt x="192024" y="2691384"/>
                  </a:lnTo>
                  <a:lnTo>
                    <a:pt x="192024" y="2686812"/>
                  </a:lnTo>
                  <a:lnTo>
                    <a:pt x="192024" y="2683764"/>
                  </a:lnTo>
                  <a:lnTo>
                    <a:pt x="192024" y="2680716"/>
                  </a:lnTo>
                  <a:lnTo>
                    <a:pt x="193548" y="2676143"/>
                  </a:lnTo>
                  <a:lnTo>
                    <a:pt x="193548" y="2673096"/>
                  </a:lnTo>
                  <a:lnTo>
                    <a:pt x="193548" y="2670048"/>
                  </a:lnTo>
                  <a:lnTo>
                    <a:pt x="193548" y="2665476"/>
                  </a:lnTo>
                  <a:lnTo>
                    <a:pt x="193548" y="2662428"/>
                  </a:lnTo>
                  <a:lnTo>
                    <a:pt x="195072" y="2897124"/>
                  </a:lnTo>
                  <a:lnTo>
                    <a:pt x="196596" y="2897124"/>
                  </a:lnTo>
                  <a:lnTo>
                    <a:pt x="198120" y="2897124"/>
                  </a:lnTo>
                  <a:lnTo>
                    <a:pt x="199644" y="2897124"/>
                  </a:lnTo>
                  <a:lnTo>
                    <a:pt x="201168" y="2897124"/>
                  </a:lnTo>
                  <a:lnTo>
                    <a:pt x="202692" y="2897124"/>
                  </a:lnTo>
                  <a:lnTo>
                    <a:pt x="204216" y="2897124"/>
                  </a:lnTo>
                  <a:lnTo>
                    <a:pt x="205740" y="2897124"/>
                  </a:lnTo>
                  <a:lnTo>
                    <a:pt x="207264" y="2897124"/>
                  </a:lnTo>
                  <a:lnTo>
                    <a:pt x="208788" y="2897124"/>
                  </a:lnTo>
                  <a:lnTo>
                    <a:pt x="208788" y="2894076"/>
                  </a:lnTo>
                  <a:lnTo>
                    <a:pt x="208788" y="2891028"/>
                  </a:lnTo>
                  <a:lnTo>
                    <a:pt x="208788" y="2886455"/>
                  </a:lnTo>
                  <a:lnTo>
                    <a:pt x="210312" y="2883408"/>
                  </a:lnTo>
                  <a:lnTo>
                    <a:pt x="210312" y="2878836"/>
                  </a:lnTo>
                  <a:lnTo>
                    <a:pt x="210312" y="2875788"/>
                  </a:lnTo>
                  <a:lnTo>
                    <a:pt x="210312" y="2872740"/>
                  </a:lnTo>
                  <a:lnTo>
                    <a:pt x="211836" y="2868167"/>
                  </a:lnTo>
                  <a:lnTo>
                    <a:pt x="211836" y="2865120"/>
                  </a:lnTo>
                  <a:lnTo>
                    <a:pt x="211836" y="2862072"/>
                  </a:lnTo>
                  <a:lnTo>
                    <a:pt x="211836" y="2857500"/>
                  </a:lnTo>
                  <a:lnTo>
                    <a:pt x="211836" y="2854452"/>
                  </a:lnTo>
                  <a:lnTo>
                    <a:pt x="213360" y="2849879"/>
                  </a:lnTo>
                  <a:lnTo>
                    <a:pt x="213360" y="2846831"/>
                  </a:lnTo>
                  <a:lnTo>
                    <a:pt x="213360" y="2843784"/>
                  </a:lnTo>
                  <a:lnTo>
                    <a:pt x="213360" y="2839212"/>
                  </a:lnTo>
                  <a:lnTo>
                    <a:pt x="214884" y="2836164"/>
                  </a:lnTo>
                  <a:lnTo>
                    <a:pt x="214884" y="2831591"/>
                  </a:lnTo>
                  <a:lnTo>
                    <a:pt x="214884" y="2828543"/>
                  </a:lnTo>
                  <a:lnTo>
                    <a:pt x="214884" y="2825496"/>
                  </a:lnTo>
                  <a:lnTo>
                    <a:pt x="214884" y="2820924"/>
                  </a:lnTo>
                  <a:lnTo>
                    <a:pt x="216408" y="2817876"/>
                  </a:lnTo>
                  <a:lnTo>
                    <a:pt x="216408" y="2814828"/>
                  </a:lnTo>
                  <a:lnTo>
                    <a:pt x="216408" y="2810255"/>
                  </a:lnTo>
                  <a:lnTo>
                    <a:pt x="216408" y="2807208"/>
                  </a:lnTo>
                  <a:lnTo>
                    <a:pt x="217932" y="2802636"/>
                  </a:lnTo>
                  <a:lnTo>
                    <a:pt x="217932" y="2799588"/>
                  </a:lnTo>
                  <a:lnTo>
                    <a:pt x="217932" y="2796540"/>
                  </a:lnTo>
                  <a:lnTo>
                    <a:pt x="217932" y="2791967"/>
                  </a:lnTo>
                  <a:lnTo>
                    <a:pt x="217932" y="2788920"/>
                  </a:lnTo>
                  <a:lnTo>
                    <a:pt x="219456" y="2785872"/>
                  </a:lnTo>
                  <a:lnTo>
                    <a:pt x="219456" y="2781300"/>
                  </a:lnTo>
                  <a:lnTo>
                    <a:pt x="219456" y="2778252"/>
                  </a:lnTo>
                  <a:lnTo>
                    <a:pt x="219456" y="2773679"/>
                  </a:lnTo>
                  <a:lnTo>
                    <a:pt x="220980" y="2770631"/>
                  </a:lnTo>
                  <a:lnTo>
                    <a:pt x="220980" y="2767584"/>
                  </a:lnTo>
                  <a:lnTo>
                    <a:pt x="220980" y="2763012"/>
                  </a:lnTo>
                  <a:lnTo>
                    <a:pt x="220980" y="2759964"/>
                  </a:lnTo>
                  <a:lnTo>
                    <a:pt x="222504" y="2756916"/>
                  </a:lnTo>
                  <a:lnTo>
                    <a:pt x="222504" y="2752343"/>
                  </a:lnTo>
                  <a:lnTo>
                    <a:pt x="222504" y="2749296"/>
                  </a:lnTo>
                  <a:lnTo>
                    <a:pt x="222504" y="2744724"/>
                  </a:lnTo>
                  <a:lnTo>
                    <a:pt x="222504" y="2741676"/>
                  </a:lnTo>
                  <a:lnTo>
                    <a:pt x="224028" y="2897124"/>
                  </a:lnTo>
                  <a:lnTo>
                    <a:pt x="225551" y="2897124"/>
                  </a:lnTo>
                  <a:lnTo>
                    <a:pt x="227075" y="2897124"/>
                  </a:lnTo>
                  <a:lnTo>
                    <a:pt x="228600" y="2897124"/>
                  </a:lnTo>
                  <a:lnTo>
                    <a:pt x="230124" y="2897124"/>
                  </a:lnTo>
                  <a:lnTo>
                    <a:pt x="231648" y="2897124"/>
                  </a:lnTo>
                  <a:lnTo>
                    <a:pt x="233172" y="2897124"/>
                  </a:lnTo>
                  <a:lnTo>
                    <a:pt x="234696" y="2897124"/>
                  </a:lnTo>
                  <a:lnTo>
                    <a:pt x="236220" y="2897124"/>
                  </a:lnTo>
                  <a:lnTo>
                    <a:pt x="237744" y="2897124"/>
                  </a:lnTo>
                  <a:lnTo>
                    <a:pt x="237744" y="2894076"/>
                  </a:lnTo>
                  <a:lnTo>
                    <a:pt x="237744" y="2891028"/>
                  </a:lnTo>
                  <a:lnTo>
                    <a:pt x="239268" y="2886455"/>
                  </a:lnTo>
                  <a:lnTo>
                    <a:pt x="239268" y="2883408"/>
                  </a:lnTo>
                  <a:lnTo>
                    <a:pt x="239268" y="2878836"/>
                  </a:lnTo>
                  <a:lnTo>
                    <a:pt x="239268" y="2875788"/>
                  </a:lnTo>
                  <a:lnTo>
                    <a:pt x="239268" y="2872740"/>
                  </a:lnTo>
                  <a:lnTo>
                    <a:pt x="240792" y="2868167"/>
                  </a:lnTo>
                  <a:lnTo>
                    <a:pt x="240792" y="2865120"/>
                  </a:lnTo>
                  <a:lnTo>
                    <a:pt x="240792" y="2862072"/>
                  </a:lnTo>
                  <a:lnTo>
                    <a:pt x="240792" y="2857500"/>
                  </a:lnTo>
                  <a:lnTo>
                    <a:pt x="242316" y="2854452"/>
                  </a:lnTo>
                  <a:lnTo>
                    <a:pt x="242316" y="2849879"/>
                  </a:lnTo>
                  <a:lnTo>
                    <a:pt x="242316" y="2846831"/>
                  </a:lnTo>
                  <a:lnTo>
                    <a:pt x="242316" y="2843784"/>
                  </a:lnTo>
                  <a:lnTo>
                    <a:pt x="242316" y="2839212"/>
                  </a:lnTo>
                  <a:lnTo>
                    <a:pt x="243840" y="2836164"/>
                  </a:lnTo>
                  <a:lnTo>
                    <a:pt x="243840" y="2831591"/>
                  </a:lnTo>
                  <a:lnTo>
                    <a:pt x="243840" y="2828543"/>
                  </a:lnTo>
                  <a:lnTo>
                    <a:pt x="243840" y="2825496"/>
                  </a:lnTo>
                  <a:lnTo>
                    <a:pt x="243840" y="2820924"/>
                  </a:lnTo>
                  <a:lnTo>
                    <a:pt x="245364" y="2817876"/>
                  </a:lnTo>
                  <a:lnTo>
                    <a:pt x="245364" y="2814828"/>
                  </a:lnTo>
                  <a:lnTo>
                    <a:pt x="245364" y="2810255"/>
                  </a:lnTo>
                  <a:lnTo>
                    <a:pt x="245364" y="2807208"/>
                  </a:lnTo>
                  <a:lnTo>
                    <a:pt x="245364" y="2802636"/>
                  </a:lnTo>
                  <a:lnTo>
                    <a:pt x="246888" y="2799588"/>
                  </a:lnTo>
                  <a:lnTo>
                    <a:pt x="246888" y="2796540"/>
                  </a:lnTo>
                  <a:lnTo>
                    <a:pt x="246888" y="2791967"/>
                  </a:lnTo>
                  <a:lnTo>
                    <a:pt x="246888" y="2788920"/>
                  </a:lnTo>
                  <a:lnTo>
                    <a:pt x="246888" y="2785872"/>
                  </a:lnTo>
                  <a:lnTo>
                    <a:pt x="248412" y="2781300"/>
                  </a:lnTo>
                  <a:lnTo>
                    <a:pt x="248412" y="2778252"/>
                  </a:lnTo>
                  <a:lnTo>
                    <a:pt x="248412" y="2773679"/>
                  </a:lnTo>
                  <a:lnTo>
                    <a:pt x="248412" y="2770631"/>
                  </a:lnTo>
                  <a:lnTo>
                    <a:pt x="249936" y="2767584"/>
                  </a:lnTo>
                  <a:lnTo>
                    <a:pt x="249936" y="2763012"/>
                  </a:lnTo>
                  <a:lnTo>
                    <a:pt x="249936" y="2759964"/>
                  </a:lnTo>
                  <a:lnTo>
                    <a:pt x="249936" y="2756916"/>
                  </a:lnTo>
                  <a:lnTo>
                    <a:pt x="249936" y="2752343"/>
                  </a:lnTo>
                  <a:lnTo>
                    <a:pt x="251460" y="2749296"/>
                  </a:lnTo>
                  <a:lnTo>
                    <a:pt x="251460" y="2744724"/>
                  </a:lnTo>
                  <a:lnTo>
                    <a:pt x="251460" y="2741676"/>
                  </a:lnTo>
                  <a:lnTo>
                    <a:pt x="251460" y="2738628"/>
                  </a:lnTo>
                  <a:lnTo>
                    <a:pt x="252984" y="2734055"/>
                  </a:lnTo>
                  <a:lnTo>
                    <a:pt x="252984" y="2731008"/>
                  </a:lnTo>
                  <a:lnTo>
                    <a:pt x="252984" y="2727960"/>
                  </a:lnTo>
                  <a:lnTo>
                    <a:pt x="252984" y="2723388"/>
                  </a:lnTo>
                  <a:lnTo>
                    <a:pt x="254508" y="2720340"/>
                  </a:lnTo>
                  <a:lnTo>
                    <a:pt x="254508" y="2715767"/>
                  </a:lnTo>
                  <a:lnTo>
                    <a:pt x="254508" y="2712720"/>
                  </a:lnTo>
                  <a:lnTo>
                    <a:pt x="254508" y="2709672"/>
                  </a:lnTo>
                  <a:lnTo>
                    <a:pt x="254508" y="2705100"/>
                  </a:lnTo>
                  <a:lnTo>
                    <a:pt x="256032" y="2702052"/>
                  </a:lnTo>
                  <a:lnTo>
                    <a:pt x="256032" y="2699004"/>
                  </a:lnTo>
                  <a:lnTo>
                    <a:pt x="256032" y="2694431"/>
                  </a:lnTo>
                  <a:lnTo>
                    <a:pt x="256032" y="2691384"/>
                  </a:lnTo>
                  <a:lnTo>
                    <a:pt x="257556" y="2686812"/>
                  </a:lnTo>
                  <a:lnTo>
                    <a:pt x="257556" y="2683764"/>
                  </a:lnTo>
                  <a:lnTo>
                    <a:pt x="257556" y="2680716"/>
                  </a:lnTo>
                  <a:lnTo>
                    <a:pt x="257556" y="2676143"/>
                  </a:lnTo>
                  <a:lnTo>
                    <a:pt x="257556" y="2673096"/>
                  </a:lnTo>
                  <a:lnTo>
                    <a:pt x="259080" y="2670048"/>
                  </a:lnTo>
                  <a:lnTo>
                    <a:pt x="259080" y="2665476"/>
                  </a:lnTo>
                  <a:lnTo>
                    <a:pt x="259080" y="2662428"/>
                  </a:lnTo>
                  <a:lnTo>
                    <a:pt x="259080" y="2657855"/>
                  </a:lnTo>
                  <a:lnTo>
                    <a:pt x="260604" y="2654808"/>
                  </a:lnTo>
                  <a:lnTo>
                    <a:pt x="260604" y="2651760"/>
                  </a:lnTo>
                  <a:lnTo>
                    <a:pt x="260604" y="2647188"/>
                  </a:lnTo>
                  <a:lnTo>
                    <a:pt x="260604" y="2644140"/>
                  </a:lnTo>
                  <a:lnTo>
                    <a:pt x="260604" y="2641091"/>
                  </a:lnTo>
                  <a:lnTo>
                    <a:pt x="262128" y="2636520"/>
                  </a:lnTo>
                  <a:lnTo>
                    <a:pt x="262128" y="2633472"/>
                  </a:lnTo>
                  <a:lnTo>
                    <a:pt x="262128" y="2628900"/>
                  </a:lnTo>
                  <a:lnTo>
                    <a:pt x="262128" y="2625852"/>
                  </a:lnTo>
                  <a:lnTo>
                    <a:pt x="262128" y="2622804"/>
                  </a:lnTo>
                  <a:lnTo>
                    <a:pt x="263651" y="2618232"/>
                  </a:lnTo>
                  <a:lnTo>
                    <a:pt x="263651" y="2615184"/>
                  </a:lnTo>
                  <a:lnTo>
                    <a:pt x="263651" y="2612135"/>
                  </a:lnTo>
                  <a:lnTo>
                    <a:pt x="263651" y="2607564"/>
                  </a:lnTo>
                  <a:lnTo>
                    <a:pt x="263651" y="2604516"/>
                  </a:lnTo>
                  <a:lnTo>
                    <a:pt x="265175" y="2599944"/>
                  </a:lnTo>
                  <a:lnTo>
                    <a:pt x="265175" y="2596896"/>
                  </a:lnTo>
                  <a:lnTo>
                    <a:pt x="265175" y="2593847"/>
                  </a:lnTo>
                  <a:lnTo>
                    <a:pt x="265175" y="2589276"/>
                  </a:lnTo>
                  <a:lnTo>
                    <a:pt x="265175" y="2586228"/>
                  </a:lnTo>
                  <a:lnTo>
                    <a:pt x="266700" y="2581656"/>
                  </a:lnTo>
                  <a:lnTo>
                    <a:pt x="266700" y="2578608"/>
                  </a:lnTo>
                  <a:lnTo>
                    <a:pt x="266700" y="2897124"/>
                  </a:lnTo>
                  <a:lnTo>
                    <a:pt x="268224" y="2897124"/>
                  </a:lnTo>
                  <a:lnTo>
                    <a:pt x="269748" y="2897124"/>
                  </a:lnTo>
                  <a:lnTo>
                    <a:pt x="271272" y="2897124"/>
                  </a:lnTo>
                  <a:lnTo>
                    <a:pt x="272796" y="2897124"/>
                  </a:lnTo>
                  <a:lnTo>
                    <a:pt x="274320" y="2894076"/>
                  </a:lnTo>
                  <a:lnTo>
                    <a:pt x="274320" y="2891028"/>
                  </a:lnTo>
                  <a:lnTo>
                    <a:pt x="274320" y="2886455"/>
                  </a:lnTo>
                  <a:lnTo>
                    <a:pt x="274320" y="2883408"/>
                  </a:lnTo>
                  <a:lnTo>
                    <a:pt x="275844" y="2878836"/>
                  </a:lnTo>
                  <a:lnTo>
                    <a:pt x="275844" y="2875788"/>
                  </a:lnTo>
                  <a:lnTo>
                    <a:pt x="275844" y="2872740"/>
                  </a:lnTo>
                  <a:lnTo>
                    <a:pt x="275844" y="2868167"/>
                  </a:lnTo>
                  <a:lnTo>
                    <a:pt x="275844" y="2865120"/>
                  </a:lnTo>
                  <a:lnTo>
                    <a:pt x="277368" y="2862072"/>
                  </a:lnTo>
                  <a:lnTo>
                    <a:pt x="277368" y="2857500"/>
                  </a:lnTo>
                  <a:lnTo>
                    <a:pt x="277368" y="2854452"/>
                  </a:lnTo>
                  <a:lnTo>
                    <a:pt x="277368" y="2849879"/>
                  </a:lnTo>
                  <a:lnTo>
                    <a:pt x="278892" y="2846831"/>
                  </a:lnTo>
                  <a:lnTo>
                    <a:pt x="278892" y="2843784"/>
                  </a:lnTo>
                  <a:lnTo>
                    <a:pt x="278892" y="2839212"/>
                  </a:lnTo>
                  <a:lnTo>
                    <a:pt x="278892" y="2836164"/>
                  </a:lnTo>
                  <a:lnTo>
                    <a:pt x="278892" y="2831591"/>
                  </a:lnTo>
                  <a:lnTo>
                    <a:pt x="280416" y="2828543"/>
                  </a:lnTo>
                  <a:lnTo>
                    <a:pt x="280416" y="2825496"/>
                  </a:lnTo>
                  <a:lnTo>
                    <a:pt x="280416" y="2820924"/>
                  </a:lnTo>
                  <a:lnTo>
                    <a:pt x="280416" y="2817876"/>
                  </a:lnTo>
                  <a:lnTo>
                    <a:pt x="280416" y="2897124"/>
                  </a:lnTo>
                  <a:lnTo>
                    <a:pt x="281940" y="2897124"/>
                  </a:lnTo>
                  <a:lnTo>
                    <a:pt x="281940" y="2897124"/>
                  </a:lnTo>
                  <a:lnTo>
                    <a:pt x="283464" y="2897124"/>
                  </a:lnTo>
                  <a:lnTo>
                    <a:pt x="284988" y="2897124"/>
                  </a:lnTo>
                  <a:lnTo>
                    <a:pt x="286512" y="2897124"/>
                  </a:lnTo>
                  <a:lnTo>
                    <a:pt x="288036" y="2897124"/>
                  </a:lnTo>
                  <a:lnTo>
                    <a:pt x="288036" y="2894076"/>
                  </a:lnTo>
                  <a:lnTo>
                    <a:pt x="288036" y="2891028"/>
                  </a:lnTo>
                  <a:lnTo>
                    <a:pt x="288036" y="2886455"/>
                  </a:lnTo>
                  <a:lnTo>
                    <a:pt x="289560" y="2883408"/>
                  </a:lnTo>
                  <a:lnTo>
                    <a:pt x="289560" y="2878836"/>
                  </a:lnTo>
                  <a:lnTo>
                    <a:pt x="289560" y="2875788"/>
                  </a:lnTo>
                  <a:lnTo>
                    <a:pt x="289560" y="2872740"/>
                  </a:lnTo>
                  <a:lnTo>
                    <a:pt x="289560" y="2868167"/>
                  </a:lnTo>
                  <a:lnTo>
                    <a:pt x="291084" y="2865120"/>
                  </a:lnTo>
                  <a:lnTo>
                    <a:pt x="291084" y="2862072"/>
                  </a:lnTo>
                  <a:lnTo>
                    <a:pt x="291084" y="2857500"/>
                  </a:lnTo>
                  <a:lnTo>
                    <a:pt x="291084" y="2854452"/>
                  </a:lnTo>
                  <a:lnTo>
                    <a:pt x="292608" y="2849879"/>
                  </a:lnTo>
                  <a:lnTo>
                    <a:pt x="292608" y="2846831"/>
                  </a:lnTo>
                  <a:lnTo>
                    <a:pt x="292608" y="2843784"/>
                  </a:lnTo>
                  <a:lnTo>
                    <a:pt x="292608" y="2839212"/>
                  </a:lnTo>
                  <a:lnTo>
                    <a:pt x="292608" y="2836164"/>
                  </a:lnTo>
                  <a:lnTo>
                    <a:pt x="294132" y="2831591"/>
                  </a:lnTo>
                  <a:lnTo>
                    <a:pt x="294132" y="2828543"/>
                  </a:lnTo>
                  <a:lnTo>
                    <a:pt x="294132" y="2825496"/>
                  </a:lnTo>
                  <a:lnTo>
                    <a:pt x="294132" y="2820924"/>
                  </a:lnTo>
                  <a:lnTo>
                    <a:pt x="295656" y="2817876"/>
                  </a:lnTo>
                  <a:lnTo>
                    <a:pt x="295656" y="2814828"/>
                  </a:lnTo>
                  <a:lnTo>
                    <a:pt x="295656" y="2897124"/>
                  </a:lnTo>
                  <a:lnTo>
                    <a:pt x="297180" y="2897124"/>
                  </a:lnTo>
                  <a:lnTo>
                    <a:pt x="298704" y="2897124"/>
                  </a:lnTo>
                  <a:lnTo>
                    <a:pt x="300228" y="2897124"/>
                  </a:lnTo>
                  <a:lnTo>
                    <a:pt x="301751" y="2897124"/>
                  </a:lnTo>
                  <a:lnTo>
                    <a:pt x="303275" y="2897124"/>
                  </a:lnTo>
                  <a:lnTo>
                    <a:pt x="304800" y="2897124"/>
                  </a:lnTo>
                  <a:lnTo>
                    <a:pt x="306324" y="2897124"/>
                  </a:lnTo>
                  <a:lnTo>
                    <a:pt x="307848" y="2897124"/>
                  </a:lnTo>
                  <a:lnTo>
                    <a:pt x="309372" y="2897124"/>
                  </a:lnTo>
                  <a:lnTo>
                    <a:pt x="310896" y="2897124"/>
                  </a:lnTo>
                  <a:lnTo>
                    <a:pt x="312420" y="2897124"/>
                  </a:lnTo>
                  <a:lnTo>
                    <a:pt x="313944" y="2897124"/>
                  </a:lnTo>
                  <a:lnTo>
                    <a:pt x="315468" y="2897124"/>
                  </a:lnTo>
                  <a:lnTo>
                    <a:pt x="316992" y="2897124"/>
                  </a:lnTo>
                  <a:lnTo>
                    <a:pt x="316992" y="2894076"/>
                  </a:lnTo>
                  <a:lnTo>
                    <a:pt x="318516" y="2891028"/>
                  </a:lnTo>
                  <a:lnTo>
                    <a:pt x="318516" y="2886455"/>
                  </a:lnTo>
                  <a:lnTo>
                    <a:pt x="318516" y="2883408"/>
                  </a:lnTo>
                  <a:lnTo>
                    <a:pt x="318516" y="2878836"/>
                  </a:lnTo>
                  <a:lnTo>
                    <a:pt x="318516" y="2875788"/>
                  </a:lnTo>
                  <a:lnTo>
                    <a:pt x="320040" y="2872740"/>
                  </a:lnTo>
                  <a:lnTo>
                    <a:pt x="320040" y="2868167"/>
                  </a:lnTo>
                  <a:lnTo>
                    <a:pt x="320040" y="2865120"/>
                  </a:lnTo>
                  <a:lnTo>
                    <a:pt x="320040" y="2862072"/>
                  </a:lnTo>
                  <a:lnTo>
                    <a:pt x="320040" y="2857500"/>
                  </a:lnTo>
                  <a:lnTo>
                    <a:pt x="321564" y="2854452"/>
                  </a:lnTo>
                  <a:lnTo>
                    <a:pt x="321564" y="2849879"/>
                  </a:lnTo>
                  <a:lnTo>
                    <a:pt x="321564" y="2846831"/>
                  </a:lnTo>
                  <a:lnTo>
                    <a:pt x="321564" y="2843784"/>
                  </a:lnTo>
                  <a:lnTo>
                    <a:pt x="321564" y="2839212"/>
                  </a:lnTo>
                  <a:lnTo>
                    <a:pt x="323088" y="2836164"/>
                  </a:lnTo>
                  <a:lnTo>
                    <a:pt x="323088" y="2831591"/>
                  </a:lnTo>
                  <a:lnTo>
                    <a:pt x="323088" y="2828543"/>
                  </a:lnTo>
                  <a:lnTo>
                    <a:pt x="323088" y="2825496"/>
                  </a:lnTo>
                  <a:lnTo>
                    <a:pt x="324612" y="2820924"/>
                  </a:lnTo>
                  <a:lnTo>
                    <a:pt x="324612" y="2817876"/>
                  </a:lnTo>
                  <a:lnTo>
                    <a:pt x="324612" y="2814828"/>
                  </a:lnTo>
                  <a:lnTo>
                    <a:pt x="324612" y="2810255"/>
                  </a:lnTo>
                  <a:lnTo>
                    <a:pt x="324612" y="2807208"/>
                  </a:lnTo>
                  <a:lnTo>
                    <a:pt x="326136" y="2802636"/>
                  </a:lnTo>
                  <a:lnTo>
                    <a:pt x="326136" y="2799588"/>
                  </a:lnTo>
                  <a:lnTo>
                    <a:pt x="326136" y="2796540"/>
                  </a:lnTo>
                  <a:lnTo>
                    <a:pt x="326136" y="2791967"/>
                  </a:lnTo>
                  <a:lnTo>
                    <a:pt x="327660" y="2788920"/>
                  </a:lnTo>
                  <a:lnTo>
                    <a:pt x="327660" y="2785872"/>
                  </a:lnTo>
                  <a:lnTo>
                    <a:pt x="327660" y="2781300"/>
                  </a:lnTo>
                  <a:lnTo>
                    <a:pt x="327660" y="2778252"/>
                  </a:lnTo>
                  <a:lnTo>
                    <a:pt x="329184" y="2773679"/>
                  </a:lnTo>
                  <a:lnTo>
                    <a:pt x="329184" y="2770631"/>
                  </a:lnTo>
                  <a:lnTo>
                    <a:pt x="329184" y="2767584"/>
                  </a:lnTo>
                  <a:lnTo>
                    <a:pt x="329184" y="2763012"/>
                  </a:lnTo>
                  <a:lnTo>
                    <a:pt x="329184" y="2759964"/>
                  </a:lnTo>
                  <a:lnTo>
                    <a:pt x="330708" y="2756916"/>
                  </a:lnTo>
                  <a:lnTo>
                    <a:pt x="330708" y="2752343"/>
                  </a:lnTo>
                  <a:lnTo>
                    <a:pt x="330708" y="2749296"/>
                  </a:lnTo>
                  <a:lnTo>
                    <a:pt x="330708" y="2744724"/>
                  </a:lnTo>
                  <a:lnTo>
                    <a:pt x="332232" y="2741676"/>
                  </a:lnTo>
                  <a:lnTo>
                    <a:pt x="332232" y="2738628"/>
                  </a:lnTo>
                  <a:lnTo>
                    <a:pt x="332232" y="2734055"/>
                  </a:lnTo>
                  <a:lnTo>
                    <a:pt x="332232" y="2731008"/>
                  </a:lnTo>
                  <a:lnTo>
                    <a:pt x="332232" y="2727960"/>
                  </a:lnTo>
                  <a:lnTo>
                    <a:pt x="333756" y="2723388"/>
                  </a:lnTo>
                  <a:lnTo>
                    <a:pt x="333756" y="2720340"/>
                  </a:lnTo>
                  <a:lnTo>
                    <a:pt x="333756" y="2715767"/>
                  </a:lnTo>
                  <a:lnTo>
                    <a:pt x="333756" y="2712720"/>
                  </a:lnTo>
                  <a:lnTo>
                    <a:pt x="335280" y="2709672"/>
                  </a:lnTo>
                  <a:lnTo>
                    <a:pt x="335280" y="2705100"/>
                  </a:lnTo>
                  <a:lnTo>
                    <a:pt x="335280" y="2702052"/>
                  </a:lnTo>
                  <a:lnTo>
                    <a:pt x="335280" y="2699004"/>
                  </a:lnTo>
                  <a:lnTo>
                    <a:pt x="335280" y="2694431"/>
                  </a:lnTo>
                  <a:lnTo>
                    <a:pt x="336804" y="2691384"/>
                  </a:lnTo>
                  <a:lnTo>
                    <a:pt x="336804" y="2686812"/>
                  </a:lnTo>
                  <a:lnTo>
                    <a:pt x="336804" y="2683764"/>
                  </a:lnTo>
                  <a:lnTo>
                    <a:pt x="336804" y="2680716"/>
                  </a:lnTo>
                  <a:lnTo>
                    <a:pt x="336804" y="2676143"/>
                  </a:lnTo>
                  <a:lnTo>
                    <a:pt x="338328" y="2673096"/>
                  </a:lnTo>
                  <a:lnTo>
                    <a:pt x="338328" y="2670048"/>
                  </a:lnTo>
                  <a:lnTo>
                    <a:pt x="338328" y="2665476"/>
                  </a:lnTo>
                  <a:lnTo>
                    <a:pt x="338328" y="2662428"/>
                  </a:lnTo>
                  <a:lnTo>
                    <a:pt x="338328" y="2657855"/>
                  </a:lnTo>
                  <a:lnTo>
                    <a:pt x="339851" y="2654808"/>
                  </a:lnTo>
                  <a:lnTo>
                    <a:pt x="339851" y="2651760"/>
                  </a:lnTo>
                  <a:lnTo>
                    <a:pt x="339851" y="2647188"/>
                  </a:lnTo>
                  <a:lnTo>
                    <a:pt x="339851" y="2644140"/>
                  </a:lnTo>
                  <a:lnTo>
                    <a:pt x="339851" y="2641091"/>
                  </a:lnTo>
                  <a:lnTo>
                    <a:pt x="341375" y="2636520"/>
                  </a:lnTo>
                  <a:lnTo>
                    <a:pt x="341375" y="2633472"/>
                  </a:lnTo>
                  <a:lnTo>
                    <a:pt x="341375" y="2628900"/>
                  </a:lnTo>
                  <a:lnTo>
                    <a:pt x="341375" y="2625852"/>
                  </a:lnTo>
                  <a:lnTo>
                    <a:pt x="342900" y="2622804"/>
                  </a:lnTo>
                  <a:lnTo>
                    <a:pt x="342900" y="2618232"/>
                  </a:lnTo>
                  <a:lnTo>
                    <a:pt x="342900" y="2615184"/>
                  </a:lnTo>
                  <a:lnTo>
                    <a:pt x="342900" y="2612135"/>
                  </a:lnTo>
                  <a:lnTo>
                    <a:pt x="342900" y="2607564"/>
                  </a:lnTo>
                  <a:lnTo>
                    <a:pt x="344424" y="2604516"/>
                  </a:lnTo>
                  <a:lnTo>
                    <a:pt x="344424" y="2599944"/>
                  </a:lnTo>
                  <a:lnTo>
                    <a:pt x="344424" y="2596896"/>
                  </a:lnTo>
                  <a:lnTo>
                    <a:pt x="344424" y="2593847"/>
                  </a:lnTo>
                  <a:lnTo>
                    <a:pt x="345948" y="2589276"/>
                  </a:lnTo>
                  <a:lnTo>
                    <a:pt x="345948" y="2586228"/>
                  </a:lnTo>
                  <a:lnTo>
                    <a:pt x="345948" y="2581656"/>
                  </a:lnTo>
                  <a:lnTo>
                    <a:pt x="345948" y="2578608"/>
                  </a:lnTo>
                  <a:lnTo>
                    <a:pt x="345948" y="2575560"/>
                  </a:lnTo>
                  <a:lnTo>
                    <a:pt x="347472" y="2570988"/>
                  </a:lnTo>
                  <a:lnTo>
                    <a:pt x="347472" y="2567940"/>
                  </a:lnTo>
                  <a:lnTo>
                    <a:pt x="347472" y="2564891"/>
                  </a:lnTo>
                  <a:lnTo>
                    <a:pt x="347472" y="2560320"/>
                  </a:lnTo>
                  <a:lnTo>
                    <a:pt x="348996" y="2557272"/>
                  </a:lnTo>
                  <a:lnTo>
                    <a:pt x="348996" y="2552700"/>
                  </a:lnTo>
                  <a:lnTo>
                    <a:pt x="348996" y="2549652"/>
                  </a:lnTo>
                  <a:lnTo>
                    <a:pt x="348996" y="2546604"/>
                  </a:lnTo>
                  <a:lnTo>
                    <a:pt x="350520" y="2542032"/>
                  </a:lnTo>
                  <a:lnTo>
                    <a:pt x="350520" y="2538984"/>
                  </a:lnTo>
                  <a:lnTo>
                    <a:pt x="350520" y="2535935"/>
                  </a:lnTo>
                  <a:lnTo>
                    <a:pt x="350520" y="2531364"/>
                  </a:lnTo>
                  <a:lnTo>
                    <a:pt x="350520" y="2528316"/>
                  </a:lnTo>
                  <a:lnTo>
                    <a:pt x="352044" y="2523744"/>
                  </a:lnTo>
                  <a:lnTo>
                    <a:pt x="352044" y="2520696"/>
                  </a:lnTo>
                  <a:lnTo>
                    <a:pt x="352044" y="2517647"/>
                  </a:lnTo>
                  <a:lnTo>
                    <a:pt x="352044" y="2513076"/>
                  </a:lnTo>
                  <a:lnTo>
                    <a:pt x="353568" y="2510028"/>
                  </a:lnTo>
                  <a:lnTo>
                    <a:pt x="353568" y="2506979"/>
                  </a:lnTo>
                  <a:lnTo>
                    <a:pt x="353568" y="2502408"/>
                  </a:lnTo>
                  <a:lnTo>
                    <a:pt x="353568" y="2499360"/>
                  </a:lnTo>
                  <a:lnTo>
                    <a:pt x="353568" y="2494788"/>
                  </a:lnTo>
                  <a:lnTo>
                    <a:pt x="355092" y="2491740"/>
                  </a:lnTo>
                  <a:lnTo>
                    <a:pt x="355092" y="2488691"/>
                  </a:lnTo>
                  <a:lnTo>
                    <a:pt x="355092" y="2484120"/>
                  </a:lnTo>
                  <a:lnTo>
                    <a:pt x="355092" y="2481072"/>
                  </a:lnTo>
                  <a:lnTo>
                    <a:pt x="355092" y="2478023"/>
                  </a:lnTo>
                  <a:lnTo>
                    <a:pt x="356616" y="2473452"/>
                  </a:lnTo>
                  <a:lnTo>
                    <a:pt x="356616" y="2470404"/>
                  </a:lnTo>
                  <a:lnTo>
                    <a:pt x="356616" y="2465832"/>
                  </a:lnTo>
                  <a:lnTo>
                    <a:pt x="356616" y="2462784"/>
                  </a:lnTo>
                  <a:lnTo>
                    <a:pt x="356616" y="2459735"/>
                  </a:lnTo>
                  <a:lnTo>
                    <a:pt x="358140" y="2455164"/>
                  </a:lnTo>
                  <a:lnTo>
                    <a:pt x="358140" y="2452116"/>
                  </a:lnTo>
                  <a:lnTo>
                    <a:pt x="358140" y="2449067"/>
                  </a:lnTo>
                  <a:lnTo>
                    <a:pt x="358140" y="2444496"/>
                  </a:lnTo>
                  <a:lnTo>
                    <a:pt x="358140" y="2441447"/>
                  </a:lnTo>
                  <a:lnTo>
                    <a:pt x="359664" y="2436876"/>
                  </a:lnTo>
                  <a:lnTo>
                    <a:pt x="359664" y="2433828"/>
                  </a:lnTo>
                  <a:lnTo>
                    <a:pt x="359664" y="2430779"/>
                  </a:lnTo>
                  <a:lnTo>
                    <a:pt x="359664" y="2426208"/>
                  </a:lnTo>
                  <a:lnTo>
                    <a:pt x="361188" y="2423160"/>
                  </a:lnTo>
                  <a:lnTo>
                    <a:pt x="361188" y="2420112"/>
                  </a:lnTo>
                  <a:lnTo>
                    <a:pt x="361188" y="2415540"/>
                  </a:lnTo>
                  <a:lnTo>
                    <a:pt x="361188" y="2412491"/>
                  </a:lnTo>
                  <a:lnTo>
                    <a:pt x="361188" y="2407920"/>
                  </a:lnTo>
                  <a:lnTo>
                    <a:pt x="362712" y="2404872"/>
                  </a:lnTo>
                  <a:lnTo>
                    <a:pt x="362712" y="2401823"/>
                  </a:lnTo>
                  <a:lnTo>
                    <a:pt x="362712" y="2397252"/>
                  </a:lnTo>
                  <a:lnTo>
                    <a:pt x="362712" y="2394204"/>
                  </a:lnTo>
                  <a:lnTo>
                    <a:pt x="364236" y="2391156"/>
                  </a:lnTo>
                  <a:lnTo>
                    <a:pt x="364236" y="2386584"/>
                  </a:lnTo>
                  <a:lnTo>
                    <a:pt x="364236" y="2383535"/>
                  </a:lnTo>
                  <a:lnTo>
                    <a:pt x="364236" y="2378964"/>
                  </a:lnTo>
                  <a:lnTo>
                    <a:pt x="364236" y="2375916"/>
                  </a:lnTo>
                  <a:lnTo>
                    <a:pt x="365760" y="2372867"/>
                  </a:lnTo>
                  <a:lnTo>
                    <a:pt x="365760" y="2368296"/>
                  </a:lnTo>
                  <a:lnTo>
                    <a:pt x="365760" y="2365247"/>
                  </a:lnTo>
                  <a:lnTo>
                    <a:pt x="365760" y="2360676"/>
                  </a:lnTo>
                  <a:lnTo>
                    <a:pt x="367284" y="2357628"/>
                  </a:lnTo>
                  <a:lnTo>
                    <a:pt x="367284" y="2354579"/>
                  </a:lnTo>
                  <a:lnTo>
                    <a:pt x="367284" y="2350008"/>
                  </a:lnTo>
                  <a:lnTo>
                    <a:pt x="367284" y="2346960"/>
                  </a:lnTo>
                  <a:lnTo>
                    <a:pt x="367284" y="2343912"/>
                  </a:lnTo>
                  <a:lnTo>
                    <a:pt x="368808" y="2339340"/>
                  </a:lnTo>
                  <a:lnTo>
                    <a:pt x="368808" y="2336291"/>
                  </a:lnTo>
                  <a:lnTo>
                    <a:pt x="368808" y="2331720"/>
                  </a:lnTo>
                  <a:lnTo>
                    <a:pt x="368808" y="2328672"/>
                  </a:lnTo>
                  <a:lnTo>
                    <a:pt x="370332" y="2325623"/>
                  </a:lnTo>
                  <a:lnTo>
                    <a:pt x="370332" y="2321052"/>
                  </a:lnTo>
                  <a:lnTo>
                    <a:pt x="370332" y="2318004"/>
                  </a:lnTo>
                  <a:lnTo>
                    <a:pt x="370332" y="2314956"/>
                  </a:lnTo>
                  <a:lnTo>
                    <a:pt x="371856" y="2310384"/>
                  </a:lnTo>
                  <a:lnTo>
                    <a:pt x="371856" y="2307335"/>
                  </a:lnTo>
                  <a:lnTo>
                    <a:pt x="371856" y="2302764"/>
                  </a:lnTo>
                  <a:lnTo>
                    <a:pt x="371856" y="2299716"/>
                  </a:lnTo>
                  <a:lnTo>
                    <a:pt x="371856" y="2296667"/>
                  </a:lnTo>
                  <a:lnTo>
                    <a:pt x="373380" y="2292096"/>
                  </a:lnTo>
                  <a:lnTo>
                    <a:pt x="373380" y="2289047"/>
                  </a:lnTo>
                  <a:lnTo>
                    <a:pt x="373380" y="2286000"/>
                  </a:lnTo>
                  <a:lnTo>
                    <a:pt x="373380" y="2281428"/>
                  </a:lnTo>
                  <a:lnTo>
                    <a:pt x="373380" y="2278379"/>
                  </a:lnTo>
                  <a:lnTo>
                    <a:pt x="374904" y="2273808"/>
                  </a:lnTo>
                  <a:lnTo>
                    <a:pt x="374904" y="2270760"/>
                  </a:lnTo>
                  <a:lnTo>
                    <a:pt x="374904" y="2267712"/>
                  </a:lnTo>
                  <a:lnTo>
                    <a:pt x="374904" y="2263140"/>
                  </a:lnTo>
                  <a:lnTo>
                    <a:pt x="374904" y="2260091"/>
                  </a:lnTo>
                  <a:lnTo>
                    <a:pt x="376428" y="2257044"/>
                  </a:lnTo>
                  <a:lnTo>
                    <a:pt x="376428" y="2252472"/>
                  </a:lnTo>
                  <a:lnTo>
                    <a:pt x="376428" y="2249423"/>
                  </a:lnTo>
                  <a:lnTo>
                    <a:pt x="376428" y="2244852"/>
                  </a:lnTo>
                  <a:lnTo>
                    <a:pt x="376428" y="2241804"/>
                  </a:lnTo>
                  <a:lnTo>
                    <a:pt x="377951" y="2238756"/>
                  </a:lnTo>
                  <a:lnTo>
                    <a:pt x="377951" y="2234184"/>
                  </a:lnTo>
                  <a:lnTo>
                    <a:pt x="377951" y="2231135"/>
                  </a:lnTo>
                  <a:lnTo>
                    <a:pt x="377951" y="2228088"/>
                  </a:lnTo>
                  <a:lnTo>
                    <a:pt x="377951" y="2223516"/>
                  </a:lnTo>
                  <a:lnTo>
                    <a:pt x="379475" y="2220467"/>
                  </a:lnTo>
                  <a:lnTo>
                    <a:pt x="379475" y="2215896"/>
                  </a:lnTo>
                  <a:lnTo>
                    <a:pt x="379475" y="2212847"/>
                  </a:lnTo>
                  <a:lnTo>
                    <a:pt x="379475" y="2209800"/>
                  </a:lnTo>
                  <a:lnTo>
                    <a:pt x="381000" y="2205228"/>
                  </a:lnTo>
                  <a:lnTo>
                    <a:pt x="381000" y="2202179"/>
                  </a:lnTo>
                  <a:lnTo>
                    <a:pt x="381000" y="2199132"/>
                  </a:lnTo>
                  <a:lnTo>
                    <a:pt x="381000" y="2194560"/>
                  </a:lnTo>
                  <a:lnTo>
                    <a:pt x="382524" y="2191512"/>
                  </a:lnTo>
                  <a:lnTo>
                    <a:pt x="382524" y="2897124"/>
                  </a:lnTo>
                  <a:lnTo>
                    <a:pt x="384048" y="2897124"/>
                  </a:lnTo>
                  <a:lnTo>
                    <a:pt x="385572" y="2897124"/>
                  </a:lnTo>
                  <a:lnTo>
                    <a:pt x="387096" y="2897124"/>
                  </a:lnTo>
                  <a:lnTo>
                    <a:pt x="388620" y="2897124"/>
                  </a:lnTo>
                  <a:lnTo>
                    <a:pt x="390144" y="2897124"/>
                  </a:lnTo>
                  <a:lnTo>
                    <a:pt x="391668" y="2897124"/>
                  </a:lnTo>
                  <a:lnTo>
                    <a:pt x="393192" y="2897124"/>
                  </a:lnTo>
                  <a:lnTo>
                    <a:pt x="394716" y="2897124"/>
                  </a:lnTo>
                  <a:lnTo>
                    <a:pt x="396240" y="2897124"/>
                  </a:lnTo>
                  <a:lnTo>
                    <a:pt x="396240" y="2894076"/>
                  </a:lnTo>
                  <a:lnTo>
                    <a:pt x="396240" y="2891028"/>
                  </a:lnTo>
                  <a:lnTo>
                    <a:pt x="397764" y="2886455"/>
                  </a:lnTo>
                  <a:lnTo>
                    <a:pt x="397764" y="2883408"/>
                  </a:lnTo>
                  <a:lnTo>
                    <a:pt x="397764" y="2878836"/>
                  </a:lnTo>
                  <a:lnTo>
                    <a:pt x="397764" y="2875788"/>
                  </a:lnTo>
                  <a:lnTo>
                    <a:pt x="399288" y="2872740"/>
                  </a:lnTo>
                  <a:lnTo>
                    <a:pt x="399288" y="2868167"/>
                  </a:lnTo>
                  <a:lnTo>
                    <a:pt x="399288" y="2865120"/>
                  </a:lnTo>
                  <a:lnTo>
                    <a:pt x="399288" y="2862072"/>
                  </a:lnTo>
                  <a:lnTo>
                    <a:pt x="399288" y="2857500"/>
                  </a:lnTo>
                  <a:lnTo>
                    <a:pt x="400812" y="2854452"/>
                  </a:lnTo>
                  <a:lnTo>
                    <a:pt x="400812" y="2849879"/>
                  </a:lnTo>
                  <a:lnTo>
                    <a:pt x="400812" y="2846831"/>
                  </a:lnTo>
                  <a:lnTo>
                    <a:pt x="400812" y="2843784"/>
                  </a:lnTo>
                  <a:lnTo>
                    <a:pt x="402336" y="2839212"/>
                  </a:lnTo>
                  <a:lnTo>
                    <a:pt x="402336" y="2836164"/>
                  </a:lnTo>
                  <a:lnTo>
                    <a:pt x="402336" y="2831591"/>
                  </a:lnTo>
                  <a:lnTo>
                    <a:pt x="402336" y="2828543"/>
                  </a:lnTo>
                  <a:lnTo>
                    <a:pt x="403860" y="2825496"/>
                  </a:lnTo>
                  <a:lnTo>
                    <a:pt x="403860" y="2820924"/>
                  </a:lnTo>
                  <a:lnTo>
                    <a:pt x="403860" y="2817876"/>
                  </a:lnTo>
                  <a:lnTo>
                    <a:pt x="403860" y="2814828"/>
                  </a:lnTo>
                  <a:lnTo>
                    <a:pt x="403860" y="2810255"/>
                  </a:lnTo>
                  <a:lnTo>
                    <a:pt x="405384" y="2807208"/>
                  </a:lnTo>
                  <a:lnTo>
                    <a:pt x="405384" y="2802636"/>
                  </a:lnTo>
                  <a:lnTo>
                    <a:pt x="405384" y="2799588"/>
                  </a:lnTo>
                  <a:lnTo>
                    <a:pt x="405384" y="2796540"/>
                  </a:lnTo>
                  <a:lnTo>
                    <a:pt x="406908" y="2791967"/>
                  </a:lnTo>
                  <a:lnTo>
                    <a:pt x="406908" y="2788920"/>
                  </a:lnTo>
                  <a:lnTo>
                    <a:pt x="406908" y="2785872"/>
                  </a:lnTo>
                  <a:lnTo>
                    <a:pt x="406908" y="2781300"/>
                  </a:lnTo>
                  <a:lnTo>
                    <a:pt x="406908" y="2778252"/>
                  </a:lnTo>
                  <a:lnTo>
                    <a:pt x="408432" y="2773679"/>
                  </a:lnTo>
                  <a:lnTo>
                    <a:pt x="408432" y="2770631"/>
                  </a:lnTo>
                  <a:lnTo>
                    <a:pt x="408432" y="2767584"/>
                  </a:lnTo>
                  <a:lnTo>
                    <a:pt x="408432" y="2763012"/>
                  </a:lnTo>
                  <a:lnTo>
                    <a:pt x="409956" y="2759964"/>
                  </a:lnTo>
                  <a:lnTo>
                    <a:pt x="409956" y="2756916"/>
                  </a:lnTo>
                  <a:lnTo>
                    <a:pt x="409956" y="2752343"/>
                  </a:lnTo>
                  <a:lnTo>
                    <a:pt x="409956" y="2749296"/>
                  </a:lnTo>
                  <a:lnTo>
                    <a:pt x="409956" y="2744724"/>
                  </a:lnTo>
                  <a:lnTo>
                    <a:pt x="411480" y="2741676"/>
                  </a:lnTo>
                  <a:lnTo>
                    <a:pt x="411480" y="2738628"/>
                  </a:lnTo>
                  <a:lnTo>
                    <a:pt x="411480" y="2734055"/>
                  </a:lnTo>
                  <a:lnTo>
                    <a:pt x="411480" y="2731008"/>
                  </a:lnTo>
                  <a:lnTo>
                    <a:pt x="411480" y="2727960"/>
                  </a:lnTo>
                  <a:lnTo>
                    <a:pt x="413004" y="2723388"/>
                  </a:lnTo>
                  <a:lnTo>
                    <a:pt x="413004" y="2720340"/>
                  </a:lnTo>
                  <a:lnTo>
                    <a:pt x="413004" y="2715767"/>
                  </a:lnTo>
                  <a:lnTo>
                    <a:pt x="413004" y="2712720"/>
                  </a:lnTo>
                  <a:lnTo>
                    <a:pt x="413004" y="2709672"/>
                  </a:lnTo>
                  <a:lnTo>
                    <a:pt x="414528" y="2705100"/>
                  </a:lnTo>
                  <a:lnTo>
                    <a:pt x="414528" y="2702052"/>
                  </a:lnTo>
                  <a:lnTo>
                    <a:pt x="414528" y="2699004"/>
                  </a:lnTo>
                  <a:lnTo>
                    <a:pt x="414528" y="2694431"/>
                  </a:lnTo>
                  <a:lnTo>
                    <a:pt x="414528" y="2691384"/>
                  </a:lnTo>
                  <a:lnTo>
                    <a:pt x="416051" y="2686812"/>
                  </a:lnTo>
                  <a:lnTo>
                    <a:pt x="416051" y="2683764"/>
                  </a:lnTo>
                  <a:lnTo>
                    <a:pt x="416051" y="2680716"/>
                  </a:lnTo>
                  <a:lnTo>
                    <a:pt x="416051" y="2676143"/>
                  </a:lnTo>
                  <a:lnTo>
                    <a:pt x="417575" y="2673096"/>
                  </a:lnTo>
                  <a:lnTo>
                    <a:pt x="417575" y="2670048"/>
                  </a:lnTo>
                  <a:lnTo>
                    <a:pt x="417575" y="2665476"/>
                  </a:lnTo>
                  <a:lnTo>
                    <a:pt x="417575" y="2662428"/>
                  </a:lnTo>
                  <a:lnTo>
                    <a:pt x="417575" y="2657855"/>
                  </a:lnTo>
                  <a:lnTo>
                    <a:pt x="419100" y="2654808"/>
                  </a:lnTo>
                  <a:lnTo>
                    <a:pt x="419100" y="2651760"/>
                  </a:lnTo>
                  <a:lnTo>
                    <a:pt x="419100" y="2647188"/>
                  </a:lnTo>
                  <a:lnTo>
                    <a:pt x="419100" y="2644140"/>
                  </a:lnTo>
                  <a:lnTo>
                    <a:pt x="420624" y="2641091"/>
                  </a:lnTo>
                  <a:lnTo>
                    <a:pt x="420624" y="2636520"/>
                  </a:lnTo>
                  <a:lnTo>
                    <a:pt x="420624" y="2633472"/>
                  </a:lnTo>
                  <a:lnTo>
                    <a:pt x="420624" y="2628900"/>
                  </a:lnTo>
                  <a:lnTo>
                    <a:pt x="422148" y="2625852"/>
                  </a:lnTo>
                  <a:lnTo>
                    <a:pt x="422148" y="2622804"/>
                  </a:lnTo>
                  <a:lnTo>
                    <a:pt x="422148" y="2618232"/>
                  </a:lnTo>
                  <a:lnTo>
                    <a:pt x="422148" y="2615184"/>
                  </a:lnTo>
                  <a:lnTo>
                    <a:pt x="422148" y="2612135"/>
                  </a:lnTo>
                  <a:lnTo>
                    <a:pt x="423672" y="2607564"/>
                  </a:lnTo>
                  <a:lnTo>
                    <a:pt x="423672" y="2604516"/>
                  </a:lnTo>
                  <a:lnTo>
                    <a:pt x="423672" y="2599944"/>
                  </a:lnTo>
                  <a:lnTo>
                    <a:pt x="423672" y="2596896"/>
                  </a:lnTo>
                  <a:lnTo>
                    <a:pt x="425196" y="2593847"/>
                  </a:lnTo>
                  <a:lnTo>
                    <a:pt x="425196" y="2589276"/>
                  </a:lnTo>
                  <a:lnTo>
                    <a:pt x="425196" y="2586228"/>
                  </a:lnTo>
                  <a:lnTo>
                    <a:pt x="425196" y="2581656"/>
                  </a:lnTo>
                  <a:lnTo>
                    <a:pt x="425196" y="2578608"/>
                  </a:lnTo>
                  <a:lnTo>
                    <a:pt x="426720" y="2575560"/>
                  </a:lnTo>
                  <a:lnTo>
                    <a:pt x="426720" y="2570988"/>
                  </a:lnTo>
                  <a:lnTo>
                    <a:pt x="426720" y="2567940"/>
                  </a:lnTo>
                  <a:lnTo>
                    <a:pt x="426720" y="2564891"/>
                  </a:lnTo>
                  <a:lnTo>
                    <a:pt x="428244" y="2560320"/>
                  </a:lnTo>
                  <a:lnTo>
                    <a:pt x="428244" y="2557272"/>
                  </a:lnTo>
                  <a:lnTo>
                    <a:pt x="428244" y="2552700"/>
                  </a:lnTo>
                  <a:lnTo>
                    <a:pt x="428244" y="2549652"/>
                  </a:lnTo>
                  <a:lnTo>
                    <a:pt x="428244" y="2546604"/>
                  </a:lnTo>
                  <a:lnTo>
                    <a:pt x="429768" y="2542032"/>
                  </a:lnTo>
                  <a:lnTo>
                    <a:pt x="429768" y="2538984"/>
                  </a:lnTo>
                  <a:lnTo>
                    <a:pt x="429768" y="2535935"/>
                  </a:lnTo>
                  <a:lnTo>
                    <a:pt x="429768" y="2531364"/>
                  </a:lnTo>
                  <a:lnTo>
                    <a:pt x="429768" y="2528316"/>
                  </a:lnTo>
                  <a:lnTo>
                    <a:pt x="431292" y="2523744"/>
                  </a:lnTo>
                  <a:lnTo>
                    <a:pt x="431292" y="2520696"/>
                  </a:lnTo>
                  <a:lnTo>
                    <a:pt x="431292" y="2517647"/>
                  </a:lnTo>
                  <a:lnTo>
                    <a:pt x="431292" y="2513076"/>
                  </a:lnTo>
                  <a:lnTo>
                    <a:pt x="431292" y="2510028"/>
                  </a:lnTo>
                  <a:lnTo>
                    <a:pt x="432816" y="2506979"/>
                  </a:lnTo>
                  <a:lnTo>
                    <a:pt x="432816" y="2502408"/>
                  </a:lnTo>
                  <a:lnTo>
                    <a:pt x="432816" y="2499360"/>
                  </a:lnTo>
                  <a:lnTo>
                    <a:pt x="432816" y="2494788"/>
                  </a:lnTo>
                  <a:lnTo>
                    <a:pt x="432816" y="2491740"/>
                  </a:lnTo>
                  <a:lnTo>
                    <a:pt x="434340" y="2488691"/>
                  </a:lnTo>
                  <a:lnTo>
                    <a:pt x="434340" y="2484120"/>
                  </a:lnTo>
                  <a:lnTo>
                    <a:pt x="434340" y="2481072"/>
                  </a:lnTo>
                  <a:lnTo>
                    <a:pt x="434340" y="2478023"/>
                  </a:lnTo>
                  <a:lnTo>
                    <a:pt x="435864" y="2473452"/>
                  </a:lnTo>
                  <a:lnTo>
                    <a:pt x="435864" y="2470404"/>
                  </a:lnTo>
                  <a:lnTo>
                    <a:pt x="435864" y="2465832"/>
                  </a:lnTo>
                  <a:lnTo>
                    <a:pt x="435864" y="2462784"/>
                  </a:lnTo>
                  <a:lnTo>
                    <a:pt x="435864" y="2459735"/>
                  </a:lnTo>
                  <a:lnTo>
                    <a:pt x="437388" y="2455164"/>
                  </a:lnTo>
                  <a:lnTo>
                    <a:pt x="437388" y="2452116"/>
                  </a:lnTo>
                  <a:lnTo>
                    <a:pt x="437388" y="2449067"/>
                  </a:lnTo>
                  <a:lnTo>
                    <a:pt x="437388" y="2444496"/>
                  </a:lnTo>
                  <a:lnTo>
                    <a:pt x="438912" y="2441447"/>
                  </a:lnTo>
                  <a:lnTo>
                    <a:pt x="438912" y="2436876"/>
                  </a:lnTo>
                  <a:lnTo>
                    <a:pt x="438912" y="2433828"/>
                  </a:lnTo>
                  <a:lnTo>
                    <a:pt x="438912" y="2430779"/>
                  </a:lnTo>
                  <a:lnTo>
                    <a:pt x="438912" y="2426208"/>
                  </a:lnTo>
                  <a:lnTo>
                    <a:pt x="440436" y="2423160"/>
                  </a:lnTo>
                  <a:lnTo>
                    <a:pt x="440436" y="2420112"/>
                  </a:lnTo>
                  <a:lnTo>
                    <a:pt x="440436" y="2415540"/>
                  </a:lnTo>
                  <a:lnTo>
                    <a:pt x="441960" y="2412491"/>
                  </a:lnTo>
                  <a:lnTo>
                    <a:pt x="441960" y="2407920"/>
                  </a:lnTo>
                  <a:lnTo>
                    <a:pt x="441960" y="2404872"/>
                  </a:lnTo>
                  <a:lnTo>
                    <a:pt x="441960" y="2401823"/>
                  </a:lnTo>
                  <a:lnTo>
                    <a:pt x="443484" y="2397252"/>
                  </a:lnTo>
                  <a:lnTo>
                    <a:pt x="443484" y="2394204"/>
                  </a:lnTo>
                  <a:lnTo>
                    <a:pt x="443484" y="2391156"/>
                  </a:lnTo>
                  <a:lnTo>
                    <a:pt x="443484" y="2386584"/>
                  </a:lnTo>
                  <a:lnTo>
                    <a:pt x="443484" y="2383535"/>
                  </a:lnTo>
                  <a:lnTo>
                    <a:pt x="445008" y="2378964"/>
                  </a:lnTo>
                  <a:lnTo>
                    <a:pt x="445008" y="2375916"/>
                  </a:lnTo>
                  <a:lnTo>
                    <a:pt x="445008" y="2372867"/>
                  </a:lnTo>
                  <a:lnTo>
                    <a:pt x="445008" y="2368296"/>
                  </a:lnTo>
                  <a:lnTo>
                    <a:pt x="446532" y="2365247"/>
                  </a:lnTo>
                  <a:lnTo>
                    <a:pt x="446532" y="2360676"/>
                  </a:lnTo>
                  <a:lnTo>
                    <a:pt x="446532" y="2357628"/>
                  </a:lnTo>
                  <a:lnTo>
                    <a:pt x="446532" y="2354579"/>
                  </a:lnTo>
                  <a:lnTo>
                    <a:pt x="446532" y="2350008"/>
                  </a:lnTo>
                  <a:lnTo>
                    <a:pt x="448056" y="2346960"/>
                  </a:lnTo>
                  <a:lnTo>
                    <a:pt x="448056" y="2343912"/>
                  </a:lnTo>
                  <a:lnTo>
                    <a:pt x="448056" y="2339340"/>
                  </a:lnTo>
                  <a:lnTo>
                    <a:pt x="448056" y="2336291"/>
                  </a:lnTo>
                  <a:lnTo>
                    <a:pt x="448056" y="2331720"/>
                  </a:lnTo>
                  <a:lnTo>
                    <a:pt x="449580" y="2328672"/>
                  </a:lnTo>
                  <a:lnTo>
                    <a:pt x="449580" y="2325623"/>
                  </a:lnTo>
                  <a:lnTo>
                    <a:pt x="449580" y="2321052"/>
                  </a:lnTo>
                  <a:lnTo>
                    <a:pt x="449580" y="2318004"/>
                  </a:lnTo>
                  <a:lnTo>
                    <a:pt x="449580" y="2314956"/>
                  </a:lnTo>
                  <a:lnTo>
                    <a:pt x="451104" y="2310384"/>
                  </a:lnTo>
                  <a:lnTo>
                    <a:pt x="451104" y="2307335"/>
                  </a:lnTo>
                  <a:lnTo>
                    <a:pt x="451104" y="2302764"/>
                  </a:lnTo>
                  <a:lnTo>
                    <a:pt x="451104" y="2299716"/>
                  </a:lnTo>
                  <a:lnTo>
                    <a:pt x="451104" y="2296667"/>
                  </a:lnTo>
                  <a:lnTo>
                    <a:pt x="452628" y="2292096"/>
                  </a:lnTo>
                  <a:lnTo>
                    <a:pt x="452628" y="2289047"/>
                  </a:lnTo>
                  <a:lnTo>
                    <a:pt x="452628" y="2286000"/>
                  </a:lnTo>
                  <a:lnTo>
                    <a:pt x="452628" y="2281428"/>
                  </a:lnTo>
                  <a:lnTo>
                    <a:pt x="454151" y="2278379"/>
                  </a:lnTo>
                  <a:lnTo>
                    <a:pt x="454151" y="2273808"/>
                  </a:lnTo>
                  <a:lnTo>
                    <a:pt x="454151" y="2270760"/>
                  </a:lnTo>
                  <a:lnTo>
                    <a:pt x="454151" y="2267712"/>
                  </a:lnTo>
                  <a:lnTo>
                    <a:pt x="454151" y="2263140"/>
                  </a:lnTo>
                  <a:lnTo>
                    <a:pt x="455675" y="2260091"/>
                  </a:lnTo>
                  <a:lnTo>
                    <a:pt x="455675" y="2257044"/>
                  </a:lnTo>
                  <a:lnTo>
                    <a:pt x="455675" y="2252472"/>
                  </a:lnTo>
                  <a:lnTo>
                    <a:pt x="455675" y="2249423"/>
                  </a:lnTo>
                  <a:lnTo>
                    <a:pt x="457200" y="2244852"/>
                  </a:lnTo>
                  <a:lnTo>
                    <a:pt x="457200" y="2241804"/>
                  </a:lnTo>
                  <a:lnTo>
                    <a:pt x="457200" y="2238756"/>
                  </a:lnTo>
                  <a:lnTo>
                    <a:pt x="457200" y="2234184"/>
                  </a:lnTo>
                  <a:lnTo>
                    <a:pt x="457200" y="2231135"/>
                  </a:lnTo>
                  <a:lnTo>
                    <a:pt x="458724" y="2228088"/>
                  </a:lnTo>
                  <a:lnTo>
                    <a:pt x="458724" y="2223516"/>
                  </a:lnTo>
                  <a:lnTo>
                    <a:pt x="458724" y="2220467"/>
                  </a:lnTo>
                  <a:lnTo>
                    <a:pt x="458724" y="2215896"/>
                  </a:lnTo>
                  <a:lnTo>
                    <a:pt x="460248" y="2212847"/>
                  </a:lnTo>
                  <a:lnTo>
                    <a:pt x="460248" y="2209800"/>
                  </a:lnTo>
                  <a:lnTo>
                    <a:pt x="460248" y="2205228"/>
                  </a:lnTo>
                  <a:lnTo>
                    <a:pt x="460248" y="2202179"/>
                  </a:lnTo>
                  <a:lnTo>
                    <a:pt x="460248" y="2199132"/>
                  </a:lnTo>
                  <a:lnTo>
                    <a:pt x="461772" y="2194560"/>
                  </a:lnTo>
                  <a:lnTo>
                    <a:pt x="461772" y="2191512"/>
                  </a:lnTo>
                  <a:lnTo>
                    <a:pt x="461772" y="2186940"/>
                  </a:lnTo>
                  <a:lnTo>
                    <a:pt x="461772" y="2183891"/>
                  </a:lnTo>
                  <a:lnTo>
                    <a:pt x="463296" y="2180844"/>
                  </a:lnTo>
                  <a:lnTo>
                    <a:pt x="463296" y="2176272"/>
                  </a:lnTo>
                  <a:lnTo>
                    <a:pt x="463296" y="2173223"/>
                  </a:lnTo>
                  <a:lnTo>
                    <a:pt x="463296" y="2170176"/>
                  </a:lnTo>
                  <a:lnTo>
                    <a:pt x="464820" y="2165604"/>
                  </a:lnTo>
                  <a:lnTo>
                    <a:pt x="464820" y="2162556"/>
                  </a:lnTo>
                  <a:lnTo>
                    <a:pt x="464820" y="2157984"/>
                  </a:lnTo>
                  <a:lnTo>
                    <a:pt x="464820" y="2154935"/>
                  </a:lnTo>
                  <a:lnTo>
                    <a:pt x="464820" y="2151888"/>
                  </a:lnTo>
                  <a:lnTo>
                    <a:pt x="466344" y="2147316"/>
                  </a:lnTo>
                  <a:lnTo>
                    <a:pt x="466344" y="2144267"/>
                  </a:lnTo>
                  <a:lnTo>
                    <a:pt x="466344" y="2139696"/>
                  </a:lnTo>
                  <a:lnTo>
                    <a:pt x="466344" y="2136647"/>
                  </a:lnTo>
                  <a:lnTo>
                    <a:pt x="466344" y="2133600"/>
                  </a:lnTo>
                  <a:lnTo>
                    <a:pt x="467868" y="2129028"/>
                  </a:lnTo>
                  <a:lnTo>
                    <a:pt x="467868" y="2125979"/>
                  </a:lnTo>
                  <a:lnTo>
                    <a:pt x="467868" y="2122932"/>
                  </a:lnTo>
                  <a:lnTo>
                    <a:pt x="467868" y="2118360"/>
                  </a:lnTo>
                  <a:lnTo>
                    <a:pt x="467868" y="2115312"/>
                  </a:lnTo>
                  <a:lnTo>
                    <a:pt x="469392" y="2110740"/>
                  </a:lnTo>
                  <a:lnTo>
                    <a:pt x="469392" y="2107691"/>
                  </a:lnTo>
                  <a:lnTo>
                    <a:pt x="469392" y="2104644"/>
                  </a:lnTo>
                  <a:lnTo>
                    <a:pt x="469392" y="2100072"/>
                  </a:lnTo>
                  <a:lnTo>
                    <a:pt x="469392" y="2097023"/>
                  </a:lnTo>
                  <a:lnTo>
                    <a:pt x="470916" y="2093976"/>
                  </a:lnTo>
                  <a:lnTo>
                    <a:pt x="470916" y="2089403"/>
                  </a:lnTo>
                  <a:lnTo>
                    <a:pt x="470916" y="2086356"/>
                  </a:lnTo>
                  <a:lnTo>
                    <a:pt x="470916" y="2081783"/>
                  </a:lnTo>
                  <a:lnTo>
                    <a:pt x="470916" y="2078735"/>
                  </a:lnTo>
                  <a:lnTo>
                    <a:pt x="472440" y="2075688"/>
                  </a:lnTo>
                  <a:lnTo>
                    <a:pt x="472440" y="2071115"/>
                  </a:lnTo>
                  <a:lnTo>
                    <a:pt x="472440" y="2068067"/>
                  </a:lnTo>
                  <a:lnTo>
                    <a:pt x="472440" y="2065020"/>
                  </a:lnTo>
                  <a:lnTo>
                    <a:pt x="473964" y="2060447"/>
                  </a:lnTo>
                  <a:lnTo>
                    <a:pt x="473964" y="2057400"/>
                  </a:lnTo>
                  <a:lnTo>
                    <a:pt x="473964" y="2052827"/>
                  </a:lnTo>
                  <a:lnTo>
                    <a:pt x="473964" y="2049779"/>
                  </a:lnTo>
                  <a:lnTo>
                    <a:pt x="475488" y="2046732"/>
                  </a:lnTo>
                  <a:lnTo>
                    <a:pt x="475488" y="2042159"/>
                  </a:lnTo>
                  <a:lnTo>
                    <a:pt x="475488" y="2039112"/>
                  </a:lnTo>
                  <a:lnTo>
                    <a:pt x="475488" y="2036064"/>
                  </a:lnTo>
                  <a:lnTo>
                    <a:pt x="475488" y="2031491"/>
                  </a:lnTo>
                  <a:lnTo>
                    <a:pt x="477012" y="2028444"/>
                  </a:lnTo>
                  <a:lnTo>
                    <a:pt x="477012" y="2023871"/>
                  </a:lnTo>
                  <a:lnTo>
                    <a:pt x="477012" y="2020823"/>
                  </a:lnTo>
                  <a:lnTo>
                    <a:pt x="477012" y="2017776"/>
                  </a:lnTo>
                  <a:lnTo>
                    <a:pt x="478536" y="2013203"/>
                  </a:lnTo>
                  <a:lnTo>
                    <a:pt x="478536" y="2010156"/>
                  </a:lnTo>
                  <a:lnTo>
                    <a:pt x="478536" y="2007108"/>
                  </a:lnTo>
                  <a:lnTo>
                    <a:pt x="478536" y="2002535"/>
                  </a:lnTo>
                  <a:lnTo>
                    <a:pt x="478536" y="1999488"/>
                  </a:lnTo>
                  <a:lnTo>
                    <a:pt x="480060" y="1994915"/>
                  </a:lnTo>
                  <a:lnTo>
                    <a:pt x="480060" y="1991867"/>
                  </a:lnTo>
                  <a:lnTo>
                    <a:pt x="480060" y="1988820"/>
                  </a:lnTo>
                  <a:lnTo>
                    <a:pt x="480060" y="1984247"/>
                  </a:lnTo>
                  <a:lnTo>
                    <a:pt x="481584" y="1981200"/>
                  </a:lnTo>
                  <a:lnTo>
                    <a:pt x="481584" y="1978152"/>
                  </a:lnTo>
                  <a:lnTo>
                    <a:pt x="481584" y="1973579"/>
                  </a:lnTo>
                  <a:lnTo>
                    <a:pt x="481584" y="1970532"/>
                  </a:lnTo>
                  <a:lnTo>
                    <a:pt x="481584" y="1965959"/>
                  </a:lnTo>
                  <a:lnTo>
                    <a:pt x="483108" y="1962912"/>
                  </a:lnTo>
                  <a:lnTo>
                    <a:pt x="483108" y="1959864"/>
                  </a:lnTo>
                  <a:lnTo>
                    <a:pt x="483108" y="1955291"/>
                  </a:lnTo>
                  <a:lnTo>
                    <a:pt x="483108" y="1952244"/>
                  </a:lnTo>
                  <a:lnTo>
                    <a:pt x="484632" y="1949195"/>
                  </a:lnTo>
                  <a:lnTo>
                    <a:pt x="484632" y="1944623"/>
                  </a:lnTo>
                  <a:lnTo>
                    <a:pt x="484632" y="1941576"/>
                  </a:lnTo>
                  <a:lnTo>
                    <a:pt x="484632" y="1937003"/>
                  </a:lnTo>
                  <a:lnTo>
                    <a:pt x="484632" y="1933956"/>
                  </a:lnTo>
                  <a:lnTo>
                    <a:pt x="486156" y="1930908"/>
                  </a:lnTo>
                  <a:lnTo>
                    <a:pt x="486156" y="1926335"/>
                  </a:lnTo>
                  <a:lnTo>
                    <a:pt x="486156" y="1923288"/>
                  </a:lnTo>
                  <a:lnTo>
                    <a:pt x="486156" y="1918715"/>
                  </a:lnTo>
                  <a:lnTo>
                    <a:pt x="486156" y="1915667"/>
                  </a:lnTo>
                  <a:lnTo>
                    <a:pt x="487680" y="1912620"/>
                  </a:lnTo>
                  <a:lnTo>
                    <a:pt x="487680" y="1908047"/>
                  </a:lnTo>
                  <a:lnTo>
                    <a:pt x="487680" y="1905000"/>
                  </a:lnTo>
                  <a:lnTo>
                    <a:pt x="487680" y="1901952"/>
                  </a:lnTo>
                  <a:lnTo>
                    <a:pt x="487680" y="1897379"/>
                  </a:lnTo>
                  <a:lnTo>
                    <a:pt x="489204" y="1894332"/>
                  </a:lnTo>
                  <a:lnTo>
                    <a:pt x="489204" y="1889759"/>
                  </a:lnTo>
                  <a:lnTo>
                    <a:pt x="489204" y="1886712"/>
                  </a:lnTo>
                  <a:lnTo>
                    <a:pt x="489204" y="1883664"/>
                  </a:lnTo>
                  <a:lnTo>
                    <a:pt x="489204" y="1879091"/>
                  </a:lnTo>
                  <a:lnTo>
                    <a:pt x="490728" y="1876044"/>
                  </a:lnTo>
                  <a:lnTo>
                    <a:pt x="490728" y="1872995"/>
                  </a:lnTo>
                  <a:lnTo>
                    <a:pt x="490728" y="1868423"/>
                  </a:lnTo>
                  <a:lnTo>
                    <a:pt x="490728" y="1865376"/>
                  </a:lnTo>
                  <a:lnTo>
                    <a:pt x="492251" y="1860803"/>
                  </a:lnTo>
                  <a:lnTo>
                    <a:pt x="492251" y="1857756"/>
                  </a:lnTo>
                  <a:lnTo>
                    <a:pt x="492251" y="1854708"/>
                  </a:lnTo>
                  <a:lnTo>
                    <a:pt x="492251" y="1850135"/>
                  </a:lnTo>
                  <a:lnTo>
                    <a:pt x="492251" y="1847088"/>
                  </a:lnTo>
                  <a:lnTo>
                    <a:pt x="493775" y="1844039"/>
                  </a:lnTo>
                  <a:lnTo>
                    <a:pt x="493775" y="1839467"/>
                  </a:lnTo>
                  <a:lnTo>
                    <a:pt x="493775" y="1836420"/>
                  </a:lnTo>
                  <a:lnTo>
                    <a:pt x="493775" y="1831847"/>
                  </a:lnTo>
                  <a:lnTo>
                    <a:pt x="495300" y="1828800"/>
                  </a:lnTo>
                  <a:lnTo>
                    <a:pt x="495300" y="1825752"/>
                  </a:lnTo>
                  <a:lnTo>
                    <a:pt x="495300" y="1821179"/>
                  </a:lnTo>
                  <a:lnTo>
                    <a:pt x="495300" y="1818132"/>
                  </a:lnTo>
                  <a:lnTo>
                    <a:pt x="496824" y="1815083"/>
                  </a:lnTo>
                  <a:lnTo>
                    <a:pt x="496824" y="1810512"/>
                  </a:lnTo>
                  <a:lnTo>
                    <a:pt x="496824" y="1807464"/>
                  </a:lnTo>
                  <a:lnTo>
                    <a:pt x="496824" y="1802891"/>
                  </a:lnTo>
                  <a:lnTo>
                    <a:pt x="496824" y="1799844"/>
                  </a:lnTo>
                  <a:lnTo>
                    <a:pt x="498348" y="1796795"/>
                  </a:lnTo>
                  <a:lnTo>
                    <a:pt x="498348" y="1792223"/>
                  </a:lnTo>
                  <a:lnTo>
                    <a:pt x="498348" y="1789176"/>
                  </a:lnTo>
                  <a:lnTo>
                    <a:pt x="498348" y="1786127"/>
                  </a:lnTo>
                  <a:lnTo>
                    <a:pt x="499872" y="1781556"/>
                  </a:lnTo>
                  <a:lnTo>
                    <a:pt x="499872" y="1778508"/>
                  </a:lnTo>
                  <a:lnTo>
                    <a:pt x="499872" y="1773935"/>
                  </a:lnTo>
                  <a:lnTo>
                    <a:pt x="499872" y="1770888"/>
                  </a:lnTo>
                  <a:lnTo>
                    <a:pt x="499872" y="1767839"/>
                  </a:lnTo>
                  <a:lnTo>
                    <a:pt x="501396" y="1763267"/>
                  </a:lnTo>
                  <a:lnTo>
                    <a:pt x="501396" y="1760220"/>
                  </a:lnTo>
                  <a:lnTo>
                    <a:pt x="501396" y="1757171"/>
                  </a:lnTo>
                  <a:lnTo>
                    <a:pt x="501396" y="1752600"/>
                  </a:lnTo>
                  <a:lnTo>
                    <a:pt x="502920" y="1749552"/>
                  </a:lnTo>
                  <a:lnTo>
                    <a:pt x="502920" y="1744979"/>
                  </a:lnTo>
                  <a:lnTo>
                    <a:pt x="502920" y="1741932"/>
                  </a:lnTo>
                  <a:lnTo>
                    <a:pt x="502920" y="1738883"/>
                  </a:lnTo>
                  <a:lnTo>
                    <a:pt x="502920" y="1734312"/>
                  </a:lnTo>
                  <a:lnTo>
                    <a:pt x="504444" y="1731264"/>
                  </a:lnTo>
                  <a:lnTo>
                    <a:pt x="504444" y="1728215"/>
                  </a:lnTo>
                  <a:lnTo>
                    <a:pt x="504444" y="1723644"/>
                  </a:lnTo>
                  <a:lnTo>
                    <a:pt x="504444" y="1720595"/>
                  </a:lnTo>
                  <a:lnTo>
                    <a:pt x="504444" y="1716023"/>
                  </a:lnTo>
                  <a:lnTo>
                    <a:pt x="505968" y="1712976"/>
                  </a:lnTo>
                  <a:lnTo>
                    <a:pt x="505968" y="1709927"/>
                  </a:lnTo>
                  <a:lnTo>
                    <a:pt x="505968" y="1705356"/>
                  </a:lnTo>
                  <a:lnTo>
                    <a:pt x="505968" y="1702308"/>
                  </a:lnTo>
                  <a:lnTo>
                    <a:pt x="505968" y="1697735"/>
                  </a:lnTo>
                  <a:lnTo>
                    <a:pt x="507492" y="1694688"/>
                  </a:lnTo>
                  <a:lnTo>
                    <a:pt x="507492" y="1691639"/>
                  </a:lnTo>
                  <a:lnTo>
                    <a:pt x="507492" y="1687067"/>
                  </a:lnTo>
                  <a:lnTo>
                    <a:pt x="507492" y="1684020"/>
                  </a:lnTo>
                  <a:lnTo>
                    <a:pt x="507492" y="1680971"/>
                  </a:lnTo>
                  <a:lnTo>
                    <a:pt x="509016" y="1676400"/>
                  </a:lnTo>
                  <a:lnTo>
                    <a:pt x="509016" y="1673352"/>
                  </a:lnTo>
                  <a:lnTo>
                    <a:pt x="509016" y="1668779"/>
                  </a:lnTo>
                  <a:lnTo>
                    <a:pt x="509016" y="1665732"/>
                  </a:lnTo>
                  <a:lnTo>
                    <a:pt x="510540" y="1662683"/>
                  </a:lnTo>
                  <a:lnTo>
                    <a:pt x="510540" y="1658112"/>
                  </a:lnTo>
                  <a:lnTo>
                    <a:pt x="510540" y="1655064"/>
                  </a:lnTo>
                  <a:lnTo>
                    <a:pt x="510540" y="1652015"/>
                  </a:lnTo>
                  <a:lnTo>
                    <a:pt x="510540" y="1647444"/>
                  </a:lnTo>
                  <a:lnTo>
                    <a:pt x="512064" y="1644395"/>
                  </a:lnTo>
                  <a:lnTo>
                    <a:pt x="512064" y="2897124"/>
                  </a:lnTo>
                  <a:lnTo>
                    <a:pt x="513588" y="2897124"/>
                  </a:lnTo>
                  <a:lnTo>
                    <a:pt x="515112" y="2897124"/>
                  </a:lnTo>
                  <a:lnTo>
                    <a:pt x="516636" y="2897124"/>
                  </a:lnTo>
                  <a:lnTo>
                    <a:pt x="518160" y="2897124"/>
                  </a:lnTo>
                  <a:lnTo>
                    <a:pt x="519684" y="2897124"/>
                  </a:lnTo>
                  <a:lnTo>
                    <a:pt x="519684" y="2894076"/>
                  </a:lnTo>
                  <a:lnTo>
                    <a:pt x="519684" y="2891028"/>
                  </a:lnTo>
                  <a:lnTo>
                    <a:pt x="521208" y="2886455"/>
                  </a:lnTo>
                  <a:lnTo>
                    <a:pt x="521208" y="2883408"/>
                  </a:lnTo>
                  <a:lnTo>
                    <a:pt x="521208" y="2878836"/>
                  </a:lnTo>
                  <a:lnTo>
                    <a:pt x="521208" y="2875788"/>
                  </a:lnTo>
                  <a:lnTo>
                    <a:pt x="521208" y="2872740"/>
                  </a:lnTo>
                  <a:lnTo>
                    <a:pt x="522732" y="2868167"/>
                  </a:lnTo>
                  <a:lnTo>
                    <a:pt x="522732" y="2865120"/>
                  </a:lnTo>
                  <a:lnTo>
                    <a:pt x="522732" y="2862072"/>
                  </a:lnTo>
                  <a:lnTo>
                    <a:pt x="522732" y="2857500"/>
                  </a:lnTo>
                  <a:lnTo>
                    <a:pt x="522732" y="2854452"/>
                  </a:lnTo>
                  <a:lnTo>
                    <a:pt x="524256" y="2849879"/>
                  </a:lnTo>
                  <a:lnTo>
                    <a:pt x="524256" y="2846831"/>
                  </a:lnTo>
                  <a:lnTo>
                    <a:pt x="524256" y="2843784"/>
                  </a:lnTo>
                  <a:lnTo>
                    <a:pt x="524256" y="2839212"/>
                  </a:lnTo>
                  <a:lnTo>
                    <a:pt x="524256" y="2836164"/>
                  </a:lnTo>
                  <a:lnTo>
                    <a:pt x="525780" y="2831591"/>
                  </a:lnTo>
                  <a:lnTo>
                    <a:pt x="525780" y="2828543"/>
                  </a:lnTo>
                  <a:lnTo>
                    <a:pt x="525780" y="2825496"/>
                  </a:lnTo>
                  <a:lnTo>
                    <a:pt x="525780" y="2820924"/>
                  </a:lnTo>
                  <a:lnTo>
                    <a:pt x="525780" y="2817876"/>
                  </a:lnTo>
                  <a:lnTo>
                    <a:pt x="527304" y="2814828"/>
                  </a:lnTo>
                  <a:lnTo>
                    <a:pt x="527304" y="2810255"/>
                  </a:lnTo>
                  <a:lnTo>
                    <a:pt x="527304" y="2807208"/>
                  </a:lnTo>
                  <a:lnTo>
                    <a:pt x="527304" y="2802636"/>
                  </a:lnTo>
                  <a:lnTo>
                    <a:pt x="528828" y="2799588"/>
                  </a:lnTo>
                  <a:lnTo>
                    <a:pt x="528828" y="2796540"/>
                  </a:lnTo>
                  <a:lnTo>
                    <a:pt x="528828" y="2791967"/>
                  </a:lnTo>
                  <a:lnTo>
                    <a:pt x="528828" y="2788920"/>
                  </a:lnTo>
                  <a:lnTo>
                    <a:pt x="528828" y="2785872"/>
                  </a:lnTo>
                  <a:lnTo>
                    <a:pt x="530351" y="2781300"/>
                  </a:lnTo>
                  <a:lnTo>
                    <a:pt x="530351" y="2778252"/>
                  </a:lnTo>
                  <a:lnTo>
                    <a:pt x="530351" y="2773679"/>
                  </a:lnTo>
                  <a:lnTo>
                    <a:pt x="530351" y="2770631"/>
                  </a:lnTo>
                  <a:lnTo>
                    <a:pt x="531876" y="2767584"/>
                  </a:lnTo>
                  <a:lnTo>
                    <a:pt x="531876" y="2763012"/>
                  </a:lnTo>
                  <a:lnTo>
                    <a:pt x="531876" y="2759964"/>
                  </a:lnTo>
                  <a:lnTo>
                    <a:pt x="531876" y="2756916"/>
                  </a:lnTo>
                  <a:lnTo>
                    <a:pt x="531876" y="2752343"/>
                  </a:lnTo>
                  <a:lnTo>
                    <a:pt x="533400" y="2749296"/>
                  </a:lnTo>
                  <a:lnTo>
                    <a:pt x="533400" y="2744724"/>
                  </a:lnTo>
                  <a:lnTo>
                    <a:pt x="533400" y="2741676"/>
                  </a:lnTo>
                  <a:lnTo>
                    <a:pt x="533400" y="2738628"/>
                  </a:lnTo>
                  <a:lnTo>
                    <a:pt x="534924" y="2734055"/>
                  </a:lnTo>
                  <a:lnTo>
                    <a:pt x="534924" y="2731008"/>
                  </a:lnTo>
                  <a:lnTo>
                    <a:pt x="534924" y="2727960"/>
                  </a:lnTo>
                  <a:lnTo>
                    <a:pt x="534924" y="2723388"/>
                  </a:lnTo>
                  <a:lnTo>
                    <a:pt x="534924" y="2720340"/>
                  </a:lnTo>
                  <a:lnTo>
                    <a:pt x="536448" y="2715767"/>
                  </a:lnTo>
                  <a:lnTo>
                    <a:pt x="536448" y="2712720"/>
                  </a:lnTo>
                  <a:lnTo>
                    <a:pt x="536448" y="2709672"/>
                  </a:lnTo>
                  <a:lnTo>
                    <a:pt x="536448" y="2705100"/>
                  </a:lnTo>
                  <a:lnTo>
                    <a:pt x="537972" y="2702052"/>
                  </a:lnTo>
                  <a:lnTo>
                    <a:pt x="537972" y="2699004"/>
                  </a:lnTo>
                  <a:lnTo>
                    <a:pt x="537972" y="2694431"/>
                  </a:lnTo>
                  <a:lnTo>
                    <a:pt x="537972" y="2691384"/>
                  </a:lnTo>
                  <a:lnTo>
                    <a:pt x="539496" y="2686812"/>
                  </a:lnTo>
                  <a:lnTo>
                    <a:pt x="539496" y="2683764"/>
                  </a:lnTo>
                  <a:lnTo>
                    <a:pt x="539496" y="2680716"/>
                  </a:lnTo>
                  <a:lnTo>
                    <a:pt x="539496" y="2676143"/>
                  </a:lnTo>
                  <a:lnTo>
                    <a:pt x="539496" y="2673096"/>
                  </a:lnTo>
                  <a:lnTo>
                    <a:pt x="541020" y="2670048"/>
                  </a:lnTo>
                  <a:lnTo>
                    <a:pt x="541020" y="2665476"/>
                  </a:lnTo>
                  <a:lnTo>
                    <a:pt x="541020" y="2897124"/>
                  </a:lnTo>
                  <a:lnTo>
                    <a:pt x="542544" y="2897124"/>
                  </a:lnTo>
                  <a:lnTo>
                    <a:pt x="544068" y="2897124"/>
                  </a:lnTo>
                  <a:lnTo>
                    <a:pt x="545592" y="2897124"/>
                  </a:lnTo>
                  <a:lnTo>
                    <a:pt x="547116" y="2897124"/>
                  </a:lnTo>
                  <a:lnTo>
                    <a:pt x="548640" y="2897124"/>
                  </a:lnTo>
                  <a:lnTo>
                    <a:pt x="550164" y="2897124"/>
                  </a:lnTo>
                  <a:lnTo>
                    <a:pt x="551688" y="2897124"/>
                  </a:lnTo>
                  <a:lnTo>
                    <a:pt x="553212" y="2897124"/>
                  </a:lnTo>
                  <a:lnTo>
                    <a:pt x="554736" y="2897124"/>
                  </a:lnTo>
                  <a:lnTo>
                    <a:pt x="556260" y="2897124"/>
                  </a:lnTo>
                  <a:lnTo>
                    <a:pt x="557784" y="2897124"/>
                  </a:lnTo>
                  <a:lnTo>
                    <a:pt x="559308" y="2897124"/>
                  </a:lnTo>
                  <a:lnTo>
                    <a:pt x="560832" y="2897124"/>
                  </a:lnTo>
                  <a:lnTo>
                    <a:pt x="562356" y="2897124"/>
                  </a:lnTo>
                  <a:lnTo>
                    <a:pt x="562356" y="2894076"/>
                  </a:lnTo>
                  <a:lnTo>
                    <a:pt x="562356" y="2891028"/>
                  </a:lnTo>
                  <a:lnTo>
                    <a:pt x="562356" y="2886455"/>
                  </a:lnTo>
                  <a:lnTo>
                    <a:pt x="563880" y="2883408"/>
                  </a:lnTo>
                  <a:lnTo>
                    <a:pt x="563880" y="2878836"/>
                  </a:lnTo>
                  <a:lnTo>
                    <a:pt x="563880" y="2875788"/>
                  </a:lnTo>
                  <a:lnTo>
                    <a:pt x="563880" y="2872740"/>
                  </a:lnTo>
                  <a:lnTo>
                    <a:pt x="563880" y="2868167"/>
                  </a:lnTo>
                  <a:lnTo>
                    <a:pt x="565404" y="2865120"/>
                  </a:lnTo>
                  <a:lnTo>
                    <a:pt x="565404" y="2862072"/>
                  </a:lnTo>
                  <a:lnTo>
                    <a:pt x="565404" y="2857500"/>
                  </a:lnTo>
                  <a:lnTo>
                    <a:pt x="565404" y="2854452"/>
                  </a:lnTo>
                  <a:lnTo>
                    <a:pt x="566928" y="2849879"/>
                  </a:lnTo>
                  <a:lnTo>
                    <a:pt x="566928" y="2846831"/>
                  </a:lnTo>
                  <a:lnTo>
                    <a:pt x="566928" y="2843784"/>
                  </a:lnTo>
                  <a:lnTo>
                    <a:pt x="566928" y="2839212"/>
                  </a:lnTo>
                  <a:lnTo>
                    <a:pt x="566928" y="2836164"/>
                  </a:lnTo>
                  <a:lnTo>
                    <a:pt x="568451" y="2831591"/>
                  </a:lnTo>
                  <a:lnTo>
                    <a:pt x="568451" y="2828543"/>
                  </a:lnTo>
                  <a:lnTo>
                    <a:pt x="568451" y="2825496"/>
                  </a:lnTo>
                  <a:lnTo>
                    <a:pt x="568451" y="2820924"/>
                  </a:lnTo>
                  <a:lnTo>
                    <a:pt x="569976" y="2817876"/>
                  </a:lnTo>
                  <a:lnTo>
                    <a:pt x="569976" y="2897124"/>
                  </a:lnTo>
                  <a:lnTo>
                    <a:pt x="571500" y="2897124"/>
                  </a:lnTo>
                  <a:lnTo>
                    <a:pt x="573024" y="2897124"/>
                  </a:lnTo>
                  <a:lnTo>
                    <a:pt x="574548" y="2897124"/>
                  </a:lnTo>
                  <a:lnTo>
                    <a:pt x="576072" y="2897124"/>
                  </a:lnTo>
                  <a:lnTo>
                    <a:pt x="577596" y="2897124"/>
                  </a:lnTo>
                  <a:lnTo>
                    <a:pt x="579120" y="2897124"/>
                  </a:lnTo>
                  <a:lnTo>
                    <a:pt x="580644" y="2897124"/>
                  </a:lnTo>
                  <a:lnTo>
                    <a:pt x="582168" y="2897124"/>
                  </a:lnTo>
                  <a:lnTo>
                    <a:pt x="583692" y="2897124"/>
                  </a:lnTo>
                  <a:lnTo>
                    <a:pt x="585216" y="2897124"/>
                  </a:lnTo>
                  <a:lnTo>
                    <a:pt x="586740" y="2897124"/>
                  </a:lnTo>
                  <a:lnTo>
                    <a:pt x="588264" y="2897124"/>
                  </a:lnTo>
                  <a:lnTo>
                    <a:pt x="589788" y="2897124"/>
                  </a:lnTo>
                  <a:lnTo>
                    <a:pt x="591312" y="2897124"/>
                  </a:lnTo>
                  <a:lnTo>
                    <a:pt x="592836" y="2897124"/>
                  </a:lnTo>
                  <a:lnTo>
                    <a:pt x="594360" y="2897124"/>
                  </a:lnTo>
                  <a:lnTo>
                    <a:pt x="595884" y="2897124"/>
                  </a:lnTo>
                  <a:lnTo>
                    <a:pt x="597408" y="2897124"/>
                  </a:lnTo>
                  <a:lnTo>
                    <a:pt x="598932" y="2897124"/>
                  </a:lnTo>
                  <a:lnTo>
                    <a:pt x="600456" y="2897124"/>
                  </a:lnTo>
                  <a:lnTo>
                    <a:pt x="601980" y="2897124"/>
                  </a:lnTo>
                  <a:lnTo>
                    <a:pt x="603504" y="2897124"/>
                  </a:lnTo>
                  <a:lnTo>
                    <a:pt x="605028" y="2897124"/>
                  </a:lnTo>
                  <a:lnTo>
                    <a:pt x="606551" y="2897124"/>
                  </a:lnTo>
                  <a:lnTo>
                    <a:pt x="608076" y="2897124"/>
                  </a:lnTo>
                  <a:lnTo>
                    <a:pt x="609600" y="2897124"/>
                  </a:lnTo>
                  <a:lnTo>
                    <a:pt x="611124" y="2897124"/>
                  </a:lnTo>
                  <a:lnTo>
                    <a:pt x="612648" y="2897124"/>
                  </a:lnTo>
                  <a:lnTo>
                    <a:pt x="614172" y="2897124"/>
                  </a:lnTo>
                  <a:lnTo>
                    <a:pt x="615696" y="2897124"/>
                  </a:lnTo>
                  <a:lnTo>
                    <a:pt x="617220" y="2897124"/>
                  </a:lnTo>
                  <a:lnTo>
                    <a:pt x="618744" y="2897124"/>
                  </a:lnTo>
                  <a:lnTo>
                    <a:pt x="620268" y="2897124"/>
                  </a:lnTo>
                  <a:lnTo>
                    <a:pt x="621792" y="2897124"/>
                  </a:lnTo>
                  <a:lnTo>
                    <a:pt x="623316" y="2897124"/>
                  </a:lnTo>
                  <a:lnTo>
                    <a:pt x="624840" y="2897124"/>
                  </a:lnTo>
                  <a:lnTo>
                    <a:pt x="626364" y="2897124"/>
                  </a:lnTo>
                  <a:lnTo>
                    <a:pt x="627888" y="2897124"/>
                  </a:lnTo>
                  <a:lnTo>
                    <a:pt x="629412" y="2897124"/>
                  </a:lnTo>
                  <a:lnTo>
                    <a:pt x="630936" y="2897124"/>
                  </a:lnTo>
                  <a:lnTo>
                    <a:pt x="632460" y="2897124"/>
                  </a:lnTo>
                  <a:lnTo>
                    <a:pt x="633984" y="2897124"/>
                  </a:lnTo>
                  <a:lnTo>
                    <a:pt x="635508" y="2897124"/>
                  </a:lnTo>
                  <a:lnTo>
                    <a:pt x="637032" y="2897124"/>
                  </a:lnTo>
                  <a:lnTo>
                    <a:pt x="638556" y="2897124"/>
                  </a:lnTo>
                  <a:lnTo>
                    <a:pt x="640080" y="2897124"/>
                  </a:lnTo>
                  <a:lnTo>
                    <a:pt x="641604" y="2897124"/>
                  </a:lnTo>
                  <a:lnTo>
                    <a:pt x="641604" y="2894076"/>
                  </a:lnTo>
                  <a:lnTo>
                    <a:pt x="641604" y="2891028"/>
                  </a:lnTo>
                  <a:lnTo>
                    <a:pt x="643128" y="2886455"/>
                  </a:lnTo>
                  <a:lnTo>
                    <a:pt x="643128" y="2883408"/>
                  </a:lnTo>
                  <a:lnTo>
                    <a:pt x="643128" y="2878836"/>
                  </a:lnTo>
                  <a:lnTo>
                    <a:pt x="643128" y="2875788"/>
                  </a:lnTo>
                  <a:lnTo>
                    <a:pt x="643128" y="2872740"/>
                  </a:lnTo>
                  <a:lnTo>
                    <a:pt x="644651" y="2868167"/>
                  </a:lnTo>
                  <a:lnTo>
                    <a:pt x="644651" y="2865120"/>
                  </a:lnTo>
                  <a:lnTo>
                    <a:pt x="644651" y="2862072"/>
                  </a:lnTo>
                  <a:lnTo>
                    <a:pt x="644651" y="2857500"/>
                  </a:lnTo>
                  <a:lnTo>
                    <a:pt x="646176" y="2854452"/>
                  </a:lnTo>
                  <a:lnTo>
                    <a:pt x="646176" y="2849879"/>
                  </a:lnTo>
                  <a:lnTo>
                    <a:pt x="646176" y="2846831"/>
                  </a:lnTo>
                  <a:lnTo>
                    <a:pt x="646176" y="2843784"/>
                  </a:lnTo>
                  <a:lnTo>
                    <a:pt x="646176" y="2839212"/>
                  </a:lnTo>
                  <a:lnTo>
                    <a:pt x="647700" y="2836164"/>
                  </a:lnTo>
                  <a:lnTo>
                    <a:pt x="647700" y="2831591"/>
                  </a:lnTo>
                  <a:lnTo>
                    <a:pt x="647700" y="2828543"/>
                  </a:lnTo>
                  <a:lnTo>
                    <a:pt x="647700" y="2825496"/>
                  </a:lnTo>
                  <a:lnTo>
                    <a:pt x="649224" y="2820924"/>
                  </a:lnTo>
                  <a:lnTo>
                    <a:pt x="649224" y="2817876"/>
                  </a:lnTo>
                  <a:lnTo>
                    <a:pt x="649224" y="2814828"/>
                  </a:lnTo>
                  <a:lnTo>
                    <a:pt x="649224" y="2810255"/>
                  </a:lnTo>
                  <a:lnTo>
                    <a:pt x="649224" y="2807208"/>
                  </a:lnTo>
                  <a:lnTo>
                    <a:pt x="650748" y="2802636"/>
                  </a:lnTo>
                  <a:lnTo>
                    <a:pt x="650748" y="2799588"/>
                  </a:lnTo>
                  <a:lnTo>
                    <a:pt x="650748" y="2796540"/>
                  </a:lnTo>
                  <a:lnTo>
                    <a:pt x="650748" y="2791967"/>
                  </a:lnTo>
                  <a:lnTo>
                    <a:pt x="652272" y="2788920"/>
                  </a:lnTo>
                  <a:lnTo>
                    <a:pt x="652272" y="2785872"/>
                  </a:lnTo>
                  <a:lnTo>
                    <a:pt x="652272" y="2781300"/>
                  </a:lnTo>
                  <a:lnTo>
                    <a:pt x="652272" y="2778252"/>
                  </a:lnTo>
                  <a:lnTo>
                    <a:pt x="652272" y="2773679"/>
                  </a:lnTo>
                  <a:lnTo>
                    <a:pt x="653796" y="2770631"/>
                  </a:lnTo>
                  <a:lnTo>
                    <a:pt x="653796" y="2767584"/>
                  </a:lnTo>
                  <a:lnTo>
                    <a:pt x="653796" y="2763012"/>
                  </a:lnTo>
                  <a:lnTo>
                    <a:pt x="653796" y="2759964"/>
                  </a:lnTo>
                  <a:lnTo>
                    <a:pt x="653796" y="2756916"/>
                  </a:lnTo>
                  <a:lnTo>
                    <a:pt x="655320" y="2752343"/>
                  </a:lnTo>
                  <a:lnTo>
                    <a:pt x="655320" y="2749296"/>
                  </a:lnTo>
                  <a:lnTo>
                    <a:pt x="655320" y="2744724"/>
                  </a:lnTo>
                  <a:lnTo>
                    <a:pt x="655320" y="2741676"/>
                  </a:lnTo>
                  <a:lnTo>
                    <a:pt x="656844" y="2738628"/>
                  </a:lnTo>
                  <a:lnTo>
                    <a:pt x="656844" y="2734055"/>
                  </a:lnTo>
                  <a:lnTo>
                    <a:pt x="656844" y="2731008"/>
                  </a:lnTo>
                  <a:lnTo>
                    <a:pt x="656844" y="2727960"/>
                  </a:lnTo>
                  <a:lnTo>
                    <a:pt x="656844" y="2723388"/>
                  </a:lnTo>
                  <a:lnTo>
                    <a:pt x="658368" y="2720340"/>
                  </a:lnTo>
                  <a:lnTo>
                    <a:pt x="658368" y="2715767"/>
                  </a:lnTo>
                  <a:lnTo>
                    <a:pt x="658368" y="2712720"/>
                  </a:lnTo>
                  <a:lnTo>
                    <a:pt x="658368" y="2709672"/>
                  </a:lnTo>
                  <a:lnTo>
                    <a:pt x="659892" y="2705100"/>
                  </a:lnTo>
                  <a:lnTo>
                    <a:pt x="659892" y="2702052"/>
                  </a:lnTo>
                  <a:lnTo>
                    <a:pt x="659892" y="2699004"/>
                  </a:lnTo>
                  <a:lnTo>
                    <a:pt x="659892" y="2694431"/>
                  </a:lnTo>
                  <a:lnTo>
                    <a:pt x="659892" y="2691384"/>
                  </a:lnTo>
                  <a:lnTo>
                    <a:pt x="661416" y="2686812"/>
                  </a:lnTo>
                  <a:lnTo>
                    <a:pt x="661416" y="2683764"/>
                  </a:lnTo>
                  <a:lnTo>
                    <a:pt x="661416" y="2680716"/>
                  </a:lnTo>
                  <a:lnTo>
                    <a:pt x="661416" y="2676143"/>
                  </a:lnTo>
                  <a:lnTo>
                    <a:pt x="662940" y="2673096"/>
                  </a:lnTo>
                  <a:lnTo>
                    <a:pt x="662940" y="2670048"/>
                  </a:lnTo>
                  <a:lnTo>
                    <a:pt x="662940" y="2665476"/>
                  </a:lnTo>
                  <a:lnTo>
                    <a:pt x="662940" y="2662428"/>
                  </a:lnTo>
                  <a:lnTo>
                    <a:pt x="664464" y="2657855"/>
                  </a:lnTo>
                  <a:lnTo>
                    <a:pt x="664464" y="2654808"/>
                  </a:lnTo>
                  <a:lnTo>
                    <a:pt x="664464" y="2651760"/>
                  </a:lnTo>
                  <a:lnTo>
                    <a:pt x="664464" y="2647188"/>
                  </a:lnTo>
                  <a:lnTo>
                    <a:pt x="664464" y="2644140"/>
                  </a:lnTo>
                  <a:lnTo>
                    <a:pt x="665988" y="2641091"/>
                  </a:lnTo>
                  <a:lnTo>
                    <a:pt x="665988" y="2636520"/>
                  </a:lnTo>
                  <a:lnTo>
                    <a:pt x="665988" y="2633472"/>
                  </a:lnTo>
                  <a:lnTo>
                    <a:pt x="665988" y="2628900"/>
                  </a:lnTo>
                  <a:lnTo>
                    <a:pt x="667512" y="2625852"/>
                  </a:lnTo>
                  <a:lnTo>
                    <a:pt x="667512" y="2622804"/>
                  </a:lnTo>
                  <a:lnTo>
                    <a:pt x="667512" y="2618232"/>
                  </a:lnTo>
                  <a:lnTo>
                    <a:pt x="667512" y="2615184"/>
                  </a:lnTo>
                  <a:lnTo>
                    <a:pt x="667512" y="2612135"/>
                  </a:lnTo>
                  <a:lnTo>
                    <a:pt x="669036" y="2607564"/>
                  </a:lnTo>
                  <a:lnTo>
                    <a:pt x="669036" y="2604516"/>
                  </a:lnTo>
                  <a:lnTo>
                    <a:pt x="669036" y="2599944"/>
                  </a:lnTo>
                  <a:lnTo>
                    <a:pt x="669036" y="2596896"/>
                  </a:lnTo>
                  <a:lnTo>
                    <a:pt x="670560" y="2593847"/>
                  </a:lnTo>
                  <a:lnTo>
                    <a:pt x="670560" y="2589276"/>
                  </a:lnTo>
                  <a:lnTo>
                    <a:pt x="670560" y="2586228"/>
                  </a:lnTo>
                  <a:lnTo>
                    <a:pt x="670560" y="2581656"/>
                  </a:lnTo>
                  <a:lnTo>
                    <a:pt x="670560" y="2897124"/>
                  </a:lnTo>
                  <a:lnTo>
                    <a:pt x="672084" y="2897124"/>
                  </a:lnTo>
                  <a:lnTo>
                    <a:pt x="672084" y="2897124"/>
                  </a:lnTo>
                  <a:lnTo>
                    <a:pt x="673608" y="2897124"/>
                  </a:lnTo>
                  <a:lnTo>
                    <a:pt x="675132" y="2897124"/>
                  </a:lnTo>
                  <a:lnTo>
                    <a:pt x="676656" y="2897124"/>
                  </a:lnTo>
                  <a:lnTo>
                    <a:pt x="678180" y="2897124"/>
                  </a:lnTo>
                  <a:lnTo>
                    <a:pt x="679704" y="2897124"/>
                  </a:lnTo>
                  <a:lnTo>
                    <a:pt x="681228" y="2897124"/>
                  </a:lnTo>
                  <a:lnTo>
                    <a:pt x="682751" y="2897124"/>
                  </a:lnTo>
                  <a:lnTo>
                    <a:pt x="684276" y="2897124"/>
                  </a:lnTo>
                  <a:lnTo>
                    <a:pt x="685800" y="2897124"/>
                  </a:lnTo>
                  <a:lnTo>
                    <a:pt x="687324" y="2897124"/>
                  </a:lnTo>
                  <a:lnTo>
                    <a:pt x="688848" y="2897124"/>
                  </a:lnTo>
                  <a:lnTo>
                    <a:pt x="690372" y="2897124"/>
                  </a:lnTo>
                  <a:lnTo>
                    <a:pt x="691896" y="2897124"/>
                  </a:lnTo>
                  <a:lnTo>
                    <a:pt x="693420" y="2897124"/>
                  </a:lnTo>
                  <a:lnTo>
                    <a:pt x="694944" y="2897124"/>
                  </a:lnTo>
                  <a:lnTo>
                    <a:pt x="696468" y="2897124"/>
                  </a:lnTo>
                  <a:lnTo>
                    <a:pt x="697992" y="2897124"/>
                  </a:lnTo>
                  <a:lnTo>
                    <a:pt x="699516" y="2897124"/>
                  </a:lnTo>
                  <a:lnTo>
                    <a:pt x="701040" y="2897124"/>
                  </a:lnTo>
                  <a:lnTo>
                    <a:pt x="702564" y="2897124"/>
                  </a:lnTo>
                  <a:lnTo>
                    <a:pt x="704088" y="2897124"/>
                  </a:lnTo>
                  <a:lnTo>
                    <a:pt x="705612" y="2897124"/>
                  </a:lnTo>
                  <a:lnTo>
                    <a:pt x="707136" y="2897124"/>
                  </a:lnTo>
                  <a:lnTo>
                    <a:pt x="707136" y="2894076"/>
                  </a:lnTo>
                  <a:lnTo>
                    <a:pt x="707136" y="2891028"/>
                  </a:lnTo>
                  <a:lnTo>
                    <a:pt x="707136" y="2886455"/>
                  </a:lnTo>
                  <a:lnTo>
                    <a:pt x="708660" y="2883408"/>
                  </a:lnTo>
                  <a:lnTo>
                    <a:pt x="708660" y="2878836"/>
                  </a:lnTo>
                  <a:lnTo>
                    <a:pt x="708660" y="2875788"/>
                  </a:lnTo>
                  <a:lnTo>
                    <a:pt x="708660" y="2872740"/>
                  </a:lnTo>
                  <a:lnTo>
                    <a:pt x="708660" y="2868167"/>
                  </a:lnTo>
                  <a:lnTo>
                    <a:pt x="710184" y="2865120"/>
                  </a:lnTo>
                  <a:lnTo>
                    <a:pt x="710184" y="2862072"/>
                  </a:lnTo>
                  <a:lnTo>
                    <a:pt x="710184" y="2857500"/>
                  </a:lnTo>
                  <a:lnTo>
                    <a:pt x="710184" y="2854452"/>
                  </a:lnTo>
                  <a:lnTo>
                    <a:pt x="710184" y="2849879"/>
                  </a:lnTo>
                  <a:lnTo>
                    <a:pt x="711708" y="2846831"/>
                  </a:lnTo>
                  <a:lnTo>
                    <a:pt x="711708" y="2843784"/>
                  </a:lnTo>
                  <a:lnTo>
                    <a:pt x="711708" y="2839212"/>
                  </a:lnTo>
                  <a:lnTo>
                    <a:pt x="711708" y="2836164"/>
                  </a:lnTo>
                  <a:lnTo>
                    <a:pt x="711708" y="2831591"/>
                  </a:lnTo>
                  <a:lnTo>
                    <a:pt x="713232" y="2828543"/>
                  </a:lnTo>
                  <a:lnTo>
                    <a:pt x="713232" y="2825496"/>
                  </a:lnTo>
                  <a:lnTo>
                    <a:pt x="713232" y="2820924"/>
                  </a:lnTo>
                  <a:lnTo>
                    <a:pt x="713232" y="2817876"/>
                  </a:lnTo>
                  <a:lnTo>
                    <a:pt x="713232" y="2814828"/>
                  </a:lnTo>
                  <a:lnTo>
                    <a:pt x="714756" y="2810255"/>
                  </a:lnTo>
                  <a:lnTo>
                    <a:pt x="714756" y="2807208"/>
                  </a:lnTo>
                  <a:lnTo>
                    <a:pt x="714756" y="2802636"/>
                  </a:lnTo>
                  <a:lnTo>
                    <a:pt x="714756" y="2799588"/>
                  </a:lnTo>
                  <a:lnTo>
                    <a:pt x="716280" y="2796540"/>
                  </a:lnTo>
                  <a:lnTo>
                    <a:pt x="716280" y="2791967"/>
                  </a:lnTo>
                  <a:lnTo>
                    <a:pt x="716280" y="2788920"/>
                  </a:lnTo>
                  <a:lnTo>
                    <a:pt x="716280" y="2785872"/>
                  </a:lnTo>
                  <a:lnTo>
                    <a:pt x="717804" y="2781300"/>
                  </a:lnTo>
                  <a:lnTo>
                    <a:pt x="717804" y="2778252"/>
                  </a:lnTo>
                  <a:lnTo>
                    <a:pt x="717804" y="2773679"/>
                  </a:lnTo>
                  <a:lnTo>
                    <a:pt x="717804" y="2770631"/>
                  </a:lnTo>
                  <a:lnTo>
                    <a:pt x="717804" y="2767584"/>
                  </a:lnTo>
                  <a:lnTo>
                    <a:pt x="719328" y="2763012"/>
                  </a:lnTo>
                  <a:lnTo>
                    <a:pt x="719328" y="2759964"/>
                  </a:lnTo>
                  <a:lnTo>
                    <a:pt x="719328" y="2756916"/>
                  </a:lnTo>
                  <a:lnTo>
                    <a:pt x="719328" y="2752343"/>
                  </a:lnTo>
                  <a:lnTo>
                    <a:pt x="720851" y="2749296"/>
                  </a:lnTo>
                  <a:lnTo>
                    <a:pt x="720851" y="2744724"/>
                  </a:lnTo>
                  <a:lnTo>
                    <a:pt x="720851" y="2741676"/>
                  </a:lnTo>
                  <a:lnTo>
                    <a:pt x="720851" y="2738628"/>
                  </a:lnTo>
                  <a:lnTo>
                    <a:pt x="720851" y="2734055"/>
                  </a:lnTo>
                  <a:lnTo>
                    <a:pt x="722376" y="2731008"/>
                  </a:lnTo>
                  <a:lnTo>
                    <a:pt x="722376" y="2727960"/>
                  </a:lnTo>
                  <a:lnTo>
                    <a:pt x="722376" y="2723388"/>
                  </a:lnTo>
                  <a:lnTo>
                    <a:pt x="722376" y="2720340"/>
                  </a:lnTo>
                  <a:lnTo>
                    <a:pt x="723900" y="2715767"/>
                  </a:lnTo>
                  <a:lnTo>
                    <a:pt x="723900" y="2712720"/>
                  </a:lnTo>
                  <a:lnTo>
                    <a:pt x="723900" y="2709672"/>
                  </a:lnTo>
                  <a:lnTo>
                    <a:pt x="723900" y="2705100"/>
                  </a:lnTo>
                  <a:lnTo>
                    <a:pt x="723900" y="2702052"/>
                  </a:lnTo>
                  <a:lnTo>
                    <a:pt x="725424" y="2699004"/>
                  </a:lnTo>
                  <a:lnTo>
                    <a:pt x="725424" y="2694431"/>
                  </a:lnTo>
                  <a:lnTo>
                    <a:pt x="725424" y="2691384"/>
                  </a:lnTo>
                  <a:lnTo>
                    <a:pt x="725424" y="2686812"/>
                  </a:lnTo>
                  <a:lnTo>
                    <a:pt x="726948" y="2683764"/>
                  </a:lnTo>
                  <a:lnTo>
                    <a:pt x="726948" y="2680716"/>
                  </a:lnTo>
                  <a:lnTo>
                    <a:pt x="726948" y="2676143"/>
                  </a:lnTo>
                  <a:lnTo>
                    <a:pt x="726948" y="2673096"/>
                  </a:lnTo>
                  <a:lnTo>
                    <a:pt x="726948" y="2670048"/>
                  </a:lnTo>
                  <a:lnTo>
                    <a:pt x="728472" y="2665476"/>
                  </a:lnTo>
                  <a:lnTo>
                    <a:pt x="728472" y="2662428"/>
                  </a:lnTo>
                  <a:lnTo>
                    <a:pt x="728472" y="2657855"/>
                  </a:lnTo>
                  <a:lnTo>
                    <a:pt x="728472" y="2654808"/>
                  </a:lnTo>
                  <a:lnTo>
                    <a:pt x="728472" y="2651760"/>
                  </a:lnTo>
                  <a:lnTo>
                    <a:pt x="729996" y="2647188"/>
                  </a:lnTo>
                  <a:lnTo>
                    <a:pt x="729996" y="2644140"/>
                  </a:lnTo>
                  <a:lnTo>
                    <a:pt x="729996" y="2641091"/>
                  </a:lnTo>
                  <a:lnTo>
                    <a:pt x="729996" y="2636520"/>
                  </a:lnTo>
                  <a:lnTo>
                    <a:pt x="729996" y="2633472"/>
                  </a:lnTo>
                  <a:lnTo>
                    <a:pt x="731520" y="2628900"/>
                  </a:lnTo>
                  <a:lnTo>
                    <a:pt x="731520" y="2625852"/>
                  </a:lnTo>
                  <a:lnTo>
                    <a:pt x="731520" y="2622804"/>
                  </a:lnTo>
                  <a:lnTo>
                    <a:pt x="731520" y="2618232"/>
                  </a:lnTo>
                  <a:lnTo>
                    <a:pt x="731520" y="2615184"/>
                  </a:lnTo>
                  <a:lnTo>
                    <a:pt x="733044" y="2612135"/>
                  </a:lnTo>
                  <a:lnTo>
                    <a:pt x="733044" y="2607564"/>
                  </a:lnTo>
                  <a:lnTo>
                    <a:pt x="733044" y="2604516"/>
                  </a:lnTo>
                  <a:lnTo>
                    <a:pt x="733044" y="2599944"/>
                  </a:lnTo>
                  <a:lnTo>
                    <a:pt x="734568" y="2596896"/>
                  </a:lnTo>
                  <a:lnTo>
                    <a:pt x="734568" y="2593847"/>
                  </a:lnTo>
                  <a:lnTo>
                    <a:pt x="734568" y="2589276"/>
                  </a:lnTo>
                  <a:lnTo>
                    <a:pt x="734568" y="2586228"/>
                  </a:lnTo>
                  <a:lnTo>
                    <a:pt x="734568" y="2581656"/>
                  </a:lnTo>
                  <a:lnTo>
                    <a:pt x="736092" y="2578608"/>
                  </a:lnTo>
                  <a:lnTo>
                    <a:pt x="736092" y="2575560"/>
                  </a:lnTo>
                  <a:lnTo>
                    <a:pt x="736092" y="2570988"/>
                  </a:lnTo>
                  <a:lnTo>
                    <a:pt x="736092" y="2567940"/>
                  </a:lnTo>
                  <a:lnTo>
                    <a:pt x="737616" y="2564891"/>
                  </a:lnTo>
                  <a:lnTo>
                    <a:pt x="737616" y="2560320"/>
                  </a:lnTo>
                  <a:lnTo>
                    <a:pt x="737616" y="2557272"/>
                  </a:lnTo>
                  <a:lnTo>
                    <a:pt x="737616" y="2552700"/>
                  </a:lnTo>
                  <a:lnTo>
                    <a:pt x="739140" y="2549652"/>
                  </a:lnTo>
                  <a:lnTo>
                    <a:pt x="739140" y="2546604"/>
                  </a:lnTo>
                  <a:lnTo>
                    <a:pt x="739140" y="2542032"/>
                  </a:lnTo>
                  <a:lnTo>
                    <a:pt x="739140" y="2538984"/>
                  </a:lnTo>
                  <a:lnTo>
                    <a:pt x="739140" y="2535935"/>
                  </a:lnTo>
                  <a:lnTo>
                    <a:pt x="740664" y="2531364"/>
                  </a:lnTo>
                  <a:lnTo>
                    <a:pt x="740664" y="2528316"/>
                  </a:lnTo>
                  <a:lnTo>
                    <a:pt x="740664" y="2523744"/>
                  </a:lnTo>
                  <a:lnTo>
                    <a:pt x="740664" y="2520696"/>
                  </a:lnTo>
                  <a:lnTo>
                    <a:pt x="742188" y="2517647"/>
                  </a:lnTo>
                  <a:lnTo>
                    <a:pt x="742188" y="2513076"/>
                  </a:lnTo>
                  <a:lnTo>
                    <a:pt x="742188" y="2510028"/>
                  </a:lnTo>
                  <a:lnTo>
                    <a:pt x="742188" y="2506979"/>
                  </a:lnTo>
                  <a:lnTo>
                    <a:pt x="742188" y="2502408"/>
                  </a:lnTo>
                  <a:lnTo>
                    <a:pt x="743712" y="2897124"/>
                  </a:lnTo>
                  <a:lnTo>
                    <a:pt x="745236" y="2897124"/>
                  </a:lnTo>
                  <a:lnTo>
                    <a:pt x="746760" y="2897124"/>
                  </a:lnTo>
                  <a:lnTo>
                    <a:pt x="748284" y="2897124"/>
                  </a:lnTo>
                  <a:lnTo>
                    <a:pt x="749808" y="2897124"/>
                  </a:lnTo>
                  <a:lnTo>
                    <a:pt x="751332" y="2897124"/>
                  </a:lnTo>
                  <a:lnTo>
                    <a:pt x="752856" y="2897124"/>
                  </a:lnTo>
                  <a:lnTo>
                    <a:pt x="754380" y="2897124"/>
                  </a:lnTo>
                  <a:lnTo>
                    <a:pt x="755904" y="2897124"/>
                  </a:lnTo>
                  <a:lnTo>
                    <a:pt x="757428" y="2897124"/>
                  </a:lnTo>
                  <a:lnTo>
                    <a:pt x="758951" y="2897124"/>
                  </a:lnTo>
                  <a:lnTo>
                    <a:pt x="760476" y="2897124"/>
                  </a:lnTo>
                  <a:lnTo>
                    <a:pt x="762000" y="2897124"/>
                  </a:lnTo>
                  <a:lnTo>
                    <a:pt x="763524" y="2897124"/>
                  </a:lnTo>
                  <a:lnTo>
                    <a:pt x="765048" y="2897124"/>
                  </a:lnTo>
                  <a:lnTo>
                    <a:pt x="766572" y="2897124"/>
                  </a:lnTo>
                  <a:lnTo>
                    <a:pt x="768096" y="2897124"/>
                  </a:lnTo>
                  <a:lnTo>
                    <a:pt x="769620" y="2897124"/>
                  </a:lnTo>
                  <a:lnTo>
                    <a:pt x="771144" y="2897124"/>
                  </a:lnTo>
                  <a:lnTo>
                    <a:pt x="772668" y="2897124"/>
                  </a:lnTo>
                  <a:lnTo>
                    <a:pt x="774192" y="2897124"/>
                  </a:lnTo>
                  <a:lnTo>
                    <a:pt x="775716" y="2897124"/>
                  </a:lnTo>
                  <a:lnTo>
                    <a:pt x="777240" y="2897124"/>
                  </a:lnTo>
                  <a:lnTo>
                    <a:pt x="778764" y="2897124"/>
                  </a:lnTo>
                  <a:lnTo>
                    <a:pt x="780288" y="2897124"/>
                  </a:lnTo>
                  <a:lnTo>
                    <a:pt x="781812" y="2897124"/>
                  </a:lnTo>
                  <a:lnTo>
                    <a:pt x="783336" y="2897124"/>
                  </a:lnTo>
                  <a:lnTo>
                    <a:pt x="784860" y="2897124"/>
                  </a:lnTo>
                  <a:lnTo>
                    <a:pt x="786384" y="2897124"/>
                  </a:lnTo>
                  <a:lnTo>
                    <a:pt x="787908" y="2897124"/>
                  </a:lnTo>
                  <a:lnTo>
                    <a:pt x="789432" y="2897124"/>
                  </a:lnTo>
                  <a:lnTo>
                    <a:pt x="790956" y="2897124"/>
                  </a:lnTo>
                  <a:lnTo>
                    <a:pt x="792480" y="2897124"/>
                  </a:lnTo>
                  <a:lnTo>
                    <a:pt x="794004" y="2894076"/>
                  </a:lnTo>
                  <a:lnTo>
                    <a:pt x="794004" y="2891028"/>
                  </a:lnTo>
                  <a:lnTo>
                    <a:pt x="794004" y="2886455"/>
                  </a:lnTo>
                  <a:lnTo>
                    <a:pt x="794004" y="2883408"/>
                  </a:lnTo>
                  <a:lnTo>
                    <a:pt x="795528" y="2878836"/>
                  </a:lnTo>
                  <a:lnTo>
                    <a:pt x="795528" y="2875788"/>
                  </a:lnTo>
                  <a:lnTo>
                    <a:pt x="795528" y="2872740"/>
                  </a:lnTo>
                  <a:lnTo>
                    <a:pt x="795528" y="2868167"/>
                  </a:lnTo>
                  <a:lnTo>
                    <a:pt x="795528" y="2865120"/>
                  </a:lnTo>
                  <a:lnTo>
                    <a:pt x="797051" y="2862072"/>
                  </a:lnTo>
                  <a:lnTo>
                    <a:pt x="797051" y="2857500"/>
                  </a:lnTo>
                  <a:lnTo>
                    <a:pt x="797051" y="2854452"/>
                  </a:lnTo>
                  <a:lnTo>
                    <a:pt x="797051" y="2849879"/>
                  </a:lnTo>
                  <a:lnTo>
                    <a:pt x="798576" y="2846831"/>
                  </a:lnTo>
                  <a:lnTo>
                    <a:pt x="798576" y="2843784"/>
                  </a:lnTo>
                  <a:lnTo>
                    <a:pt x="798576" y="2839212"/>
                  </a:lnTo>
                  <a:lnTo>
                    <a:pt x="798576" y="2836164"/>
                  </a:lnTo>
                  <a:lnTo>
                    <a:pt x="798576" y="2831591"/>
                  </a:lnTo>
                  <a:lnTo>
                    <a:pt x="800100" y="2828543"/>
                  </a:lnTo>
                  <a:lnTo>
                    <a:pt x="800100" y="2825496"/>
                  </a:lnTo>
                  <a:lnTo>
                    <a:pt x="800100" y="2820924"/>
                  </a:lnTo>
                  <a:lnTo>
                    <a:pt x="800100" y="2817876"/>
                  </a:lnTo>
                  <a:lnTo>
                    <a:pt x="801624" y="2814828"/>
                  </a:lnTo>
                  <a:lnTo>
                    <a:pt x="801624" y="2810255"/>
                  </a:lnTo>
                  <a:lnTo>
                    <a:pt x="801624" y="2807208"/>
                  </a:lnTo>
                  <a:lnTo>
                    <a:pt x="801624" y="2802636"/>
                  </a:lnTo>
                  <a:lnTo>
                    <a:pt x="801624" y="2799588"/>
                  </a:lnTo>
                  <a:lnTo>
                    <a:pt x="803148" y="2796540"/>
                  </a:lnTo>
                  <a:lnTo>
                    <a:pt x="803148" y="2791967"/>
                  </a:lnTo>
                  <a:lnTo>
                    <a:pt x="803148" y="2788920"/>
                  </a:lnTo>
                  <a:lnTo>
                    <a:pt x="803148" y="2785872"/>
                  </a:lnTo>
                  <a:lnTo>
                    <a:pt x="803148" y="2781300"/>
                  </a:lnTo>
                  <a:lnTo>
                    <a:pt x="804672" y="2778252"/>
                  </a:lnTo>
                  <a:lnTo>
                    <a:pt x="804672" y="2773679"/>
                  </a:lnTo>
                  <a:lnTo>
                    <a:pt x="804672" y="2770631"/>
                  </a:lnTo>
                  <a:lnTo>
                    <a:pt x="804672" y="2767584"/>
                  </a:lnTo>
                  <a:lnTo>
                    <a:pt x="804672" y="2763012"/>
                  </a:lnTo>
                  <a:lnTo>
                    <a:pt x="806196" y="2759964"/>
                  </a:lnTo>
                  <a:lnTo>
                    <a:pt x="806196" y="2756916"/>
                  </a:lnTo>
                  <a:lnTo>
                    <a:pt x="806196" y="2752343"/>
                  </a:lnTo>
                  <a:lnTo>
                    <a:pt x="806196" y="2749296"/>
                  </a:lnTo>
                  <a:lnTo>
                    <a:pt x="806196" y="2744724"/>
                  </a:lnTo>
                  <a:lnTo>
                    <a:pt x="807720" y="2741676"/>
                  </a:lnTo>
                  <a:lnTo>
                    <a:pt x="807720" y="2897124"/>
                  </a:lnTo>
                  <a:lnTo>
                    <a:pt x="809244" y="2897124"/>
                  </a:lnTo>
                  <a:lnTo>
                    <a:pt x="810768" y="2897124"/>
                  </a:lnTo>
                  <a:lnTo>
                    <a:pt x="812292" y="2897124"/>
                  </a:lnTo>
                  <a:lnTo>
                    <a:pt x="813816" y="2897124"/>
                  </a:lnTo>
                  <a:lnTo>
                    <a:pt x="815340" y="2897124"/>
                  </a:lnTo>
                  <a:lnTo>
                    <a:pt x="816864" y="2897124"/>
                  </a:lnTo>
                  <a:lnTo>
                    <a:pt x="818388" y="2897124"/>
                  </a:lnTo>
                  <a:lnTo>
                    <a:pt x="819912" y="2897124"/>
                  </a:lnTo>
                  <a:lnTo>
                    <a:pt x="821436" y="2897124"/>
                  </a:lnTo>
                  <a:lnTo>
                    <a:pt x="822960" y="2897124"/>
                  </a:lnTo>
                  <a:lnTo>
                    <a:pt x="824484" y="2897124"/>
                  </a:lnTo>
                  <a:lnTo>
                    <a:pt x="826008" y="2897124"/>
                  </a:lnTo>
                  <a:lnTo>
                    <a:pt x="827532" y="2897124"/>
                  </a:lnTo>
                  <a:lnTo>
                    <a:pt x="829056" y="2897124"/>
                  </a:lnTo>
                  <a:lnTo>
                    <a:pt x="829056" y="2894076"/>
                  </a:lnTo>
                  <a:lnTo>
                    <a:pt x="830580" y="2891028"/>
                  </a:lnTo>
                  <a:lnTo>
                    <a:pt x="830580" y="2886455"/>
                  </a:lnTo>
                  <a:lnTo>
                    <a:pt x="830580" y="2883408"/>
                  </a:lnTo>
                  <a:lnTo>
                    <a:pt x="830580" y="2878836"/>
                  </a:lnTo>
                  <a:lnTo>
                    <a:pt x="832104" y="2875788"/>
                  </a:lnTo>
                  <a:lnTo>
                    <a:pt x="832104" y="2872740"/>
                  </a:lnTo>
                  <a:lnTo>
                    <a:pt x="832104" y="2868167"/>
                  </a:lnTo>
                  <a:lnTo>
                    <a:pt x="832104" y="2865120"/>
                  </a:lnTo>
                  <a:lnTo>
                    <a:pt x="832104" y="2862072"/>
                  </a:lnTo>
                  <a:lnTo>
                    <a:pt x="833628" y="2857500"/>
                  </a:lnTo>
                  <a:lnTo>
                    <a:pt x="833628" y="2854452"/>
                  </a:lnTo>
                  <a:lnTo>
                    <a:pt x="833628" y="2849879"/>
                  </a:lnTo>
                  <a:lnTo>
                    <a:pt x="833628" y="2846831"/>
                  </a:lnTo>
                  <a:lnTo>
                    <a:pt x="835151" y="2843784"/>
                  </a:lnTo>
                  <a:lnTo>
                    <a:pt x="835151" y="2839212"/>
                  </a:lnTo>
                  <a:lnTo>
                    <a:pt x="835151" y="2836164"/>
                  </a:lnTo>
                  <a:lnTo>
                    <a:pt x="835151" y="2831591"/>
                  </a:lnTo>
                  <a:lnTo>
                    <a:pt x="835151" y="2828543"/>
                  </a:lnTo>
                  <a:lnTo>
                    <a:pt x="836676" y="2825496"/>
                  </a:lnTo>
                  <a:lnTo>
                    <a:pt x="836676" y="2820924"/>
                  </a:lnTo>
                  <a:lnTo>
                    <a:pt x="836676" y="2897124"/>
                  </a:lnTo>
                  <a:lnTo>
                    <a:pt x="838200" y="2897124"/>
                  </a:lnTo>
                  <a:lnTo>
                    <a:pt x="839724" y="2897124"/>
                  </a:lnTo>
                  <a:lnTo>
                    <a:pt x="841248" y="2897124"/>
                  </a:lnTo>
                  <a:lnTo>
                    <a:pt x="842772" y="2897124"/>
                  </a:lnTo>
                  <a:lnTo>
                    <a:pt x="844296" y="2897124"/>
                  </a:lnTo>
                  <a:lnTo>
                    <a:pt x="845820" y="2897124"/>
                  </a:lnTo>
                  <a:lnTo>
                    <a:pt x="847344" y="2897124"/>
                  </a:lnTo>
                  <a:lnTo>
                    <a:pt x="848868" y="2897124"/>
                  </a:lnTo>
                  <a:lnTo>
                    <a:pt x="850392" y="2897124"/>
                  </a:lnTo>
                  <a:lnTo>
                    <a:pt x="851916" y="2897124"/>
                  </a:lnTo>
                  <a:lnTo>
                    <a:pt x="853440" y="2897124"/>
                  </a:lnTo>
                  <a:lnTo>
                    <a:pt x="854964" y="2897124"/>
                  </a:lnTo>
                  <a:lnTo>
                    <a:pt x="856488" y="2897124"/>
                  </a:lnTo>
                  <a:lnTo>
                    <a:pt x="858012" y="2897124"/>
                  </a:lnTo>
                  <a:lnTo>
                    <a:pt x="859536" y="2897124"/>
                  </a:lnTo>
                  <a:lnTo>
                    <a:pt x="861060" y="2897124"/>
                  </a:lnTo>
                  <a:lnTo>
                    <a:pt x="862584" y="2897124"/>
                  </a:lnTo>
                  <a:lnTo>
                    <a:pt x="864108" y="2897124"/>
                  </a:lnTo>
                  <a:lnTo>
                    <a:pt x="865632" y="2897124"/>
                  </a:lnTo>
                  <a:lnTo>
                    <a:pt x="867156" y="2897124"/>
                  </a:lnTo>
                  <a:lnTo>
                    <a:pt x="868680" y="2897124"/>
                  </a:lnTo>
                  <a:lnTo>
                    <a:pt x="870204" y="2897124"/>
                  </a:lnTo>
                  <a:lnTo>
                    <a:pt x="871728" y="2897124"/>
                  </a:lnTo>
                  <a:lnTo>
                    <a:pt x="873251" y="2897124"/>
                  </a:lnTo>
                  <a:lnTo>
                    <a:pt x="874776" y="2897124"/>
                  </a:lnTo>
                  <a:lnTo>
                    <a:pt x="876300" y="2897124"/>
                  </a:lnTo>
                  <a:lnTo>
                    <a:pt x="877824" y="2897124"/>
                  </a:lnTo>
                  <a:lnTo>
                    <a:pt x="879348" y="2897124"/>
                  </a:lnTo>
                  <a:lnTo>
                    <a:pt x="880872" y="2897124"/>
                  </a:lnTo>
                  <a:lnTo>
                    <a:pt x="882396" y="2897124"/>
                  </a:lnTo>
                  <a:lnTo>
                    <a:pt x="883920" y="2897124"/>
                  </a:lnTo>
                  <a:lnTo>
                    <a:pt x="885444" y="2897124"/>
                  </a:lnTo>
                  <a:lnTo>
                    <a:pt x="886968" y="2897124"/>
                  </a:lnTo>
                  <a:lnTo>
                    <a:pt x="888492" y="2897124"/>
                  </a:lnTo>
                  <a:lnTo>
                    <a:pt x="890016" y="2897124"/>
                  </a:lnTo>
                  <a:lnTo>
                    <a:pt x="891540" y="2897124"/>
                  </a:lnTo>
                  <a:lnTo>
                    <a:pt x="893064" y="2897124"/>
                  </a:lnTo>
                  <a:lnTo>
                    <a:pt x="894588" y="2897124"/>
                  </a:lnTo>
                  <a:lnTo>
                    <a:pt x="896112" y="2897124"/>
                  </a:lnTo>
                  <a:lnTo>
                    <a:pt x="897636" y="2897124"/>
                  </a:lnTo>
                  <a:lnTo>
                    <a:pt x="899160" y="2897124"/>
                  </a:lnTo>
                  <a:lnTo>
                    <a:pt x="900684" y="2897124"/>
                  </a:lnTo>
                  <a:lnTo>
                    <a:pt x="902208" y="2894076"/>
                  </a:lnTo>
                  <a:lnTo>
                    <a:pt x="902208" y="2891028"/>
                  </a:lnTo>
                  <a:lnTo>
                    <a:pt x="902208" y="2886455"/>
                  </a:lnTo>
                  <a:lnTo>
                    <a:pt x="902208" y="2883408"/>
                  </a:lnTo>
                  <a:lnTo>
                    <a:pt x="902208" y="2878836"/>
                  </a:lnTo>
                  <a:lnTo>
                    <a:pt x="903732" y="2875788"/>
                  </a:lnTo>
                  <a:lnTo>
                    <a:pt x="903732" y="2872740"/>
                  </a:lnTo>
                  <a:lnTo>
                    <a:pt x="903732" y="2868167"/>
                  </a:lnTo>
                  <a:lnTo>
                    <a:pt x="903732" y="2865120"/>
                  </a:lnTo>
                  <a:lnTo>
                    <a:pt x="905256" y="2862072"/>
                  </a:lnTo>
                  <a:lnTo>
                    <a:pt x="905256" y="2857500"/>
                  </a:lnTo>
                  <a:lnTo>
                    <a:pt x="905256" y="2854452"/>
                  </a:lnTo>
                  <a:lnTo>
                    <a:pt x="905256" y="2849879"/>
                  </a:lnTo>
                  <a:lnTo>
                    <a:pt x="906780" y="2846831"/>
                  </a:lnTo>
                  <a:lnTo>
                    <a:pt x="906780" y="2843784"/>
                  </a:lnTo>
                  <a:lnTo>
                    <a:pt x="906780" y="2839212"/>
                  </a:lnTo>
                  <a:lnTo>
                    <a:pt x="906780" y="2836164"/>
                  </a:lnTo>
                  <a:lnTo>
                    <a:pt x="906780" y="2831591"/>
                  </a:lnTo>
                  <a:lnTo>
                    <a:pt x="908304" y="2828543"/>
                  </a:lnTo>
                  <a:lnTo>
                    <a:pt x="908304" y="2825496"/>
                  </a:lnTo>
                  <a:lnTo>
                    <a:pt x="908304" y="2820924"/>
                  </a:lnTo>
                  <a:lnTo>
                    <a:pt x="908304" y="2897124"/>
                  </a:lnTo>
                  <a:lnTo>
                    <a:pt x="909828" y="2897124"/>
                  </a:lnTo>
                  <a:lnTo>
                    <a:pt x="909828" y="2897124"/>
                  </a:lnTo>
                  <a:lnTo>
                    <a:pt x="911351" y="2897124"/>
                  </a:lnTo>
                  <a:lnTo>
                    <a:pt x="912876" y="2897124"/>
                  </a:lnTo>
                  <a:lnTo>
                    <a:pt x="914400" y="2897124"/>
                  </a:lnTo>
                  <a:lnTo>
                    <a:pt x="915924" y="2897124"/>
                  </a:lnTo>
                  <a:lnTo>
                    <a:pt x="917448" y="2897124"/>
                  </a:lnTo>
                  <a:lnTo>
                    <a:pt x="918972" y="2897124"/>
                  </a:lnTo>
                  <a:lnTo>
                    <a:pt x="920496" y="2897124"/>
                  </a:lnTo>
                  <a:lnTo>
                    <a:pt x="922020" y="2897124"/>
                  </a:lnTo>
                  <a:lnTo>
                    <a:pt x="923544" y="2897124"/>
                  </a:lnTo>
                  <a:lnTo>
                    <a:pt x="925068" y="2897124"/>
                  </a:lnTo>
                  <a:lnTo>
                    <a:pt x="926592" y="2897124"/>
                  </a:lnTo>
                  <a:lnTo>
                    <a:pt x="928116" y="2897124"/>
                  </a:lnTo>
                  <a:lnTo>
                    <a:pt x="929640" y="2897124"/>
                  </a:lnTo>
                  <a:lnTo>
                    <a:pt x="931164" y="2897124"/>
                  </a:lnTo>
                  <a:lnTo>
                    <a:pt x="931164" y="2894076"/>
                  </a:lnTo>
                  <a:lnTo>
                    <a:pt x="931164" y="2891028"/>
                  </a:lnTo>
                  <a:lnTo>
                    <a:pt x="931164" y="2886455"/>
                  </a:lnTo>
                  <a:lnTo>
                    <a:pt x="931164" y="2883408"/>
                  </a:lnTo>
                  <a:lnTo>
                    <a:pt x="932688" y="2878836"/>
                  </a:lnTo>
                  <a:lnTo>
                    <a:pt x="932688" y="2875788"/>
                  </a:lnTo>
                  <a:lnTo>
                    <a:pt x="932688" y="2872740"/>
                  </a:lnTo>
                  <a:lnTo>
                    <a:pt x="932688" y="2868167"/>
                  </a:lnTo>
                  <a:lnTo>
                    <a:pt x="932688" y="2865120"/>
                  </a:lnTo>
                  <a:lnTo>
                    <a:pt x="934212" y="2862072"/>
                  </a:lnTo>
                  <a:lnTo>
                    <a:pt x="934212" y="2857500"/>
                  </a:lnTo>
                  <a:lnTo>
                    <a:pt x="934212" y="2854452"/>
                  </a:lnTo>
                  <a:lnTo>
                    <a:pt x="934212" y="2849879"/>
                  </a:lnTo>
                  <a:lnTo>
                    <a:pt x="934212" y="2846831"/>
                  </a:lnTo>
                  <a:lnTo>
                    <a:pt x="935736" y="2843784"/>
                  </a:lnTo>
                  <a:lnTo>
                    <a:pt x="935736" y="2839212"/>
                  </a:lnTo>
                  <a:lnTo>
                    <a:pt x="935736" y="2836164"/>
                  </a:lnTo>
                  <a:lnTo>
                    <a:pt x="935736" y="2831591"/>
                  </a:lnTo>
                  <a:lnTo>
                    <a:pt x="935736" y="2828543"/>
                  </a:lnTo>
                  <a:lnTo>
                    <a:pt x="937260" y="2825496"/>
                  </a:lnTo>
                  <a:lnTo>
                    <a:pt x="937260" y="2820924"/>
                  </a:lnTo>
                  <a:lnTo>
                    <a:pt x="937260" y="2817876"/>
                  </a:lnTo>
                  <a:lnTo>
                    <a:pt x="937260" y="2814828"/>
                  </a:lnTo>
                  <a:lnTo>
                    <a:pt x="938784" y="2897124"/>
                  </a:lnTo>
                  <a:lnTo>
                    <a:pt x="938784" y="2897124"/>
                  </a:lnTo>
                  <a:lnTo>
                    <a:pt x="940308" y="2897124"/>
                  </a:lnTo>
                  <a:lnTo>
                    <a:pt x="941832" y="2897124"/>
                  </a:lnTo>
                  <a:lnTo>
                    <a:pt x="943356" y="2897124"/>
                  </a:lnTo>
                  <a:lnTo>
                    <a:pt x="944880" y="2897124"/>
                  </a:lnTo>
                  <a:lnTo>
                    <a:pt x="946404" y="2897124"/>
                  </a:lnTo>
                  <a:lnTo>
                    <a:pt x="947928" y="2897124"/>
                  </a:lnTo>
                  <a:lnTo>
                    <a:pt x="949451" y="2897124"/>
                  </a:lnTo>
                  <a:lnTo>
                    <a:pt x="950976" y="2897124"/>
                  </a:lnTo>
                  <a:lnTo>
                    <a:pt x="952500" y="2897124"/>
                  </a:lnTo>
                  <a:lnTo>
                    <a:pt x="954024" y="2897124"/>
                  </a:lnTo>
                  <a:lnTo>
                    <a:pt x="955548" y="2897124"/>
                  </a:lnTo>
                  <a:lnTo>
                    <a:pt x="957072" y="2897124"/>
                  </a:lnTo>
                  <a:lnTo>
                    <a:pt x="958596" y="2897124"/>
                  </a:lnTo>
                  <a:lnTo>
                    <a:pt x="960120" y="2897124"/>
                  </a:lnTo>
                  <a:lnTo>
                    <a:pt x="961644" y="2897124"/>
                  </a:lnTo>
                  <a:lnTo>
                    <a:pt x="963168" y="2897124"/>
                  </a:lnTo>
                  <a:lnTo>
                    <a:pt x="964692" y="2897124"/>
                  </a:lnTo>
                  <a:lnTo>
                    <a:pt x="966216" y="2897124"/>
                  </a:lnTo>
                  <a:lnTo>
                    <a:pt x="967740" y="2897124"/>
                  </a:lnTo>
                  <a:lnTo>
                    <a:pt x="969264" y="2897124"/>
                  </a:lnTo>
                  <a:lnTo>
                    <a:pt x="970788" y="2897124"/>
                  </a:lnTo>
                  <a:lnTo>
                    <a:pt x="972312" y="2897124"/>
                  </a:lnTo>
                  <a:lnTo>
                    <a:pt x="973836" y="2897124"/>
                  </a:lnTo>
                  <a:lnTo>
                    <a:pt x="973836" y="2894076"/>
                  </a:lnTo>
                  <a:lnTo>
                    <a:pt x="973836" y="2891028"/>
                  </a:lnTo>
                  <a:lnTo>
                    <a:pt x="973836" y="2886455"/>
                  </a:lnTo>
                  <a:lnTo>
                    <a:pt x="973836" y="2883408"/>
                  </a:lnTo>
                  <a:lnTo>
                    <a:pt x="975360" y="2878836"/>
                  </a:lnTo>
                  <a:lnTo>
                    <a:pt x="975360" y="2875788"/>
                  </a:lnTo>
                  <a:lnTo>
                    <a:pt x="975360" y="2872740"/>
                  </a:lnTo>
                  <a:lnTo>
                    <a:pt x="975360" y="2868167"/>
                  </a:lnTo>
                  <a:lnTo>
                    <a:pt x="976884" y="2865120"/>
                  </a:lnTo>
                  <a:lnTo>
                    <a:pt x="976884" y="2862072"/>
                  </a:lnTo>
                  <a:lnTo>
                    <a:pt x="976884" y="2857500"/>
                  </a:lnTo>
                  <a:lnTo>
                    <a:pt x="976884" y="2854452"/>
                  </a:lnTo>
                  <a:lnTo>
                    <a:pt x="976884" y="2849879"/>
                  </a:lnTo>
                  <a:lnTo>
                    <a:pt x="978408" y="2846831"/>
                  </a:lnTo>
                  <a:lnTo>
                    <a:pt x="978408" y="2843784"/>
                  </a:lnTo>
                  <a:lnTo>
                    <a:pt x="978408" y="2839212"/>
                  </a:lnTo>
                  <a:lnTo>
                    <a:pt x="978408" y="2836164"/>
                  </a:lnTo>
                  <a:lnTo>
                    <a:pt x="979932" y="2831591"/>
                  </a:lnTo>
                  <a:lnTo>
                    <a:pt x="979932" y="2828543"/>
                  </a:lnTo>
                  <a:lnTo>
                    <a:pt x="979932" y="2825496"/>
                  </a:lnTo>
                  <a:lnTo>
                    <a:pt x="979932" y="2820924"/>
                  </a:lnTo>
                  <a:lnTo>
                    <a:pt x="981456" y="2817876"/>
                  </a:lnTo>
                  <a:lnTo>
                    <a:pt x="981456" y="2814828"/>
                  </a:lnTo>
                  <a:lnTo>
                    <a:pt x="981456" y="2810255"/>
                  </a:lnTo>
                  <a:lnTo>
                    <a:pt x="981456" y="2807208"/>
                  </a:lnTo>
                  <a:lnTo>
                    <a:pt x="981456" y="2802636"/>
                  </a:lnTo>
                  <a:lnTo>
                    <a:pt x="982980" y="2799588"/>
                  </a:lnTo>
                  <a:lnTo>
                    <a:pt x="982980" y="2796540"/>
                  </a:lnTo>
                  <a:lnTo>
                    <a:pt x="982980" y="2791967"/>
                  </a:lnTo>
                  <a:lnTo>
                    <a:pt x="982980" y="2788920"/>
                  </a:lnTo>
                  <a:lnTo>
                    <a:pt x="984504" y="2785872"/>
                  </a:lnTo>
                  <a:lnTo>
                    <a:pt x="984504" y="2781300"/>
                  </a:lnTo>
                  <a:lnTo>
                    <a:pt x="984504" y="2778252"/>
                  </a:lnTo>
                  <a:lnTo>
                    <a:pt x="984504" y="2773679"/>
                  </a:lnTo>
                  <a:lnTo>
                    <a:pt x="984504" y="2770631"/>
                  </a:lnTo>
                  <a:lnTo>
                    <a:pt x="986028" y="2767584"/>
                  </a:lnTo>
                  <a:lnTo>
                    <a:pt x="986028" y="2763012"/>
                  </a:lnTo>
                  <a:lnTo>
                    <a:pt x="986028" y="2759964"/>
                  </a:lnTo>
                  <a:lnTo>
                    <a:pt x="986028" y="2756916"/>
                  </a:lnTo>
                  <a:lnTo>
                    <a:pt x="987551" y="2752343"/>
                  </a:lnTo>
                  <a:lnTo>
                    <a:pt x="987551" y="2749296"/>
                  </a:lnTo>
                  <a:lnTo>
                    <a:pt x="987551" y="2744724"/>
                  </a:lnTo>
                  <a:lnTo>
                    <a:pt x="987551" y="2741676"/>
                  </a:lnTo>
                  <a:lnTo>
                    <a:pt x="987551" y="2738628"/>
                  </a:lnTo>
                  <a:lnTo>
                    <a:pt x="989076" y="2734055"/>
                  </a:lnTo>
                  <a:lnTo>
                    <a:pt x="989076" y="2731008"/>
                  </a:lnTo>
                  <a:lnTo>
                    <a:pt x="989076" y="2727960"/>
                  </a:lnTo>
                  <a:lnTo>
                    <a:pt x="989076" y="2723388"/>
                  </a:lnTo>
                  <a:lnTo>
                    <a:pt x="989076" y="2720340"/>
                  </a:lnTo>
                  <a:lnTo>
                    <a:pt x="990600" y="2715767"/>
                  </a:lnTo>
                  <a:lnTo>
                    <a:pt x="990600" y="2712720"/>
                  </a:lnTo>
                  <a:lnTo>
                    <a:pt x="990600" y="2709672"/>
                  </a:lnTo>
                  <a:lnTo>
                    <a:pt x="990600" y="2705100"/>
                  </a:lnTo>
                  <a:lnTo>
                    <a:pt x="990600" y="2702052"/>
                  </a:lnTo>
                  <a:lnTo>
                    <a:pt x="992124" y="2699004"/>
                  </a:lnTo>
                  <a:lnTo>
                    <a:pt x="992124" y="2694431"/>
                  </a:lnTo>
                  <a:lnTo>
                    <a:pt x="992124" y="2691384"/>
                  </a:lnTo>
                  <a:lnTo>
                    <a:pt x="992124" y="2686812"/>
                  </a:lnTo>
                  <a:lnTo>
                    <a:pt x="992124" y="2683764"/>
                  </a:lnTo>
                  <a:lnTo>
                    <a:pt x="993648" y="2680716"/>
                  </a:lnTo>
                  <a:lnTo>
                    <a:pt x="993648" y="2676143"/>
                  </a:lnTo>
                  <a:lnTo>
                    <a:pt x="993648" y="2673096"/>
                  </a:lnTo>
                  <a:lnTo>
                    <a:pt x="993648" y="2670048"/>
                  </a:lnTo>
                  <a:lnTo>
                    <a:pt x="995172" y="2665476"/>
                  </a:lnTo>
                  <a:lnTo>
                    <a:pt x="995172" y="2662428"/>
                  </a:lnTo>
                  <a:lnTo>
                    <a:pt x="995172" y="2657855"/>
                  </a:lnTo>
                  <a:lnTo>
                    <a:pt x="995172" y="2654808"/>
                  </a:lnTo>
                  <a:lnTo>
                    <a:pt x="995172" y="2651760"/>
                  </a:lnTo>
                  <a:lnTo>
                    <a:pt x="996696" y="2647188"/>
                  </a:lnTo>
                  <a:lnTo>
                    <a:pt x="996696" y="2644140"/>
                  </a:lnTo>
                  <a:lnTo>
                    <a:pt x="996696" y="2641091"/>
                  </a:lnTo>
                  <a:lnTo>
                    <a:pt x="996696" y="2636520"/>
                  </a:lnTo>
                  <a:lnTo>
                    <a:pt x="998220" y="2633472"/>
                  </a:lnTo>
                  <a:lnTo>
                    <a:pt x="998220" y="2628900"/>
                  </a:lnTo>
                  <a:lnTo>
                    <a:pt x="998220" y="2625852"/>
                  </a:lnTo>
                  <a:lnTo>
                    <a:pt x="998220" y="2622804"/>
                  </a:lnTo>
                  <a:lnTo>
                    <a:pt x="998220" y="2618232"/>
                  </a:lnTo>
                  <a:lnTo>
                    <a:pt x="999744" y="2615184"/>
                  </a:lnTo>
                  <a:lnTo>
                    <a:pt x="999744" y="2612135"/>
                  </a:lnTo>
                  <a:lnTo>
                    <a:pt x="999744" y="2607564"/>
                  </a:lnTo>
                  <a:lnTo>
                    <a:pt x="999744" y="2604516"/>
                  </a:lnTo>
                  <a:lnTo>
                    <a:pt x="1001268" y="2599944"/>
                  </a:lnTo>
                  <a:lnTo>
                    <a:pt x="1001268" y="2596896"/>
                  </a:lnTo>
                  <a:lnTo>
                    <a:pt x="1001268" y="2593847"/>
                  </a:lnTo>
                  <a:lnTo>
                    <a:pt x="1001268" y="2589276"/>
                  </a:lnTo>
                  <a:lnTo>
                    <a:pt x="1002792" y="2586228"/>
                  </a:lnTo>
                  <a:lnTo>
                    <a:pt x="1002792" y="2581656"/>
                  </a:lnTo>
                  <a:lnTo>
                    <a:pt x="1002792" y="2578608"/>
                  </a:lnTo>
                  <a:lnTo>
                    <a:pt x="1002792" y="2575560"/>
                  </a:lnTo>
                  <a:lnTo>
                    <a:pt x="1002792" y="2570988"/>
                  </a:lnTo>
                  <a:lnTo>
                    <a:pt x="1004316" y="2567940"/>
                  </a:lnTo>
                  <a:lnTo>
                    <a:pt x="1004316" y="2564891"/>
                  </a:lnTo>
                  <a:lnTo>
                    <a:pt x="1004316" y="2560320"/>
                  </a:lnTo>
                  <a:lnTo>
                    <a:pt x="1004316" y="2557272"/>
                  </a:lnTo>
                  <a:lnTo>
                    <a:pt x="1005840" y="2552700"/>
                  </a:lnTo>
                  <a:lnTo>
                    <a:pt x="1005840" y="2549652"/>
                  </a:lnTo>
                  <a:lnTo>
                    <a:pt x="1005840" y="2546604"/>
                  </a:lnTo>
                  <a:lnTo>
                    <a:pt x="1005840" y="2542032"/>
                  </a:lnTo>
                  <a:lnTo>
                    <a:pt x="1005840" y="2538984"/>
                  </a:lnTo>
                  <a:lnTo>
                    <a:pt x="1007364" y="2535935"/>
                  </a:lnTo>
                  <a:lnTo>
                    <a:pt x="1007364" y="2531364"/>
                  </a:lnTo>
                  <a:lnTo>
                    <a:pt x="1007364" y="2528316"/>
                  </a:lnTo>
                  <a:lnTo>
                    <a:pt x="1007364" y="2523744"/>
                  </a:lnTo>
                  <a:lnTo>
                    <a:pt x="1007364" y="2520696"/>
                  </a:lnTo>
                  <a:lnTo>
                    <a:pt x="1008888" y="2517647"/>
                  </a:lnTo>
                  <a:lnTo>
                    <a:pt x="1008888" y="2513076"/>
                  </a:lnTo>
                  <a:lnTo>
                    <a:pt x="1008888" y="2510028"/>
                  </a:lnTo>
                  <a:lnTo>
                    <a:pt x="1008888" y="2506979"/>
                  </a:lnTo>
                  <a:lnTo>
                    <a:pt x="1008888" y="2502408"/>
                  </a:lnTo>
                  <a:lnTo>
                    <a:pt x="1010412" y="2499360"/>
                  </a:lnTo>
                  <a:lnTo>
                    <a:pt x="1010412" y="2494788"/>
                  </a:lnTo>
                  <a:lnTo>
                    <a:pt x="1010412" y="2491740"/>
                  </a:lnTo>
                  <a:lnTo>
                    <a:pt x="1010412" y="2488691"/>
                  </a:lnTo>
                  <a:lnTo>
                    <a:pt x="1010412" y="2484120"/>
                  </a:lnTo>
                  <a:lnTo>
                    <a:pt x="1011936" y="2481072"/>
                  </a:lnTo>
                  <a:lnTo>
                    <a:pt x="1011936" y="2478023"/>
                  </a:lnTo>
                  <a:lnTo>
                    <a:pt x="1011936" y="2473452"/>
                  </a:lnTo>
                  <a:lnTo>
                    <a:pt x="1011936" y="2470404"/>
                  </a:lnTo>
                  <a:lnTo>
                    <a:pt x="1013460" y="2465832"/>
                  </a:lnTo>
                  <a:lnTo>
                    <a:pt x="1013460" y="2462784"/>
                  </a:lnTo>
                  <a:lnTo>
                    <a:pt x="1013460" y="2459735"/>
                  </a:lnTo>
                  <a:lnTo>
                    <a:pt x="1013460" y="2455164"/>
                  </a:lnTo>
                  <a:lnTo>
                    <a:pt x="1013460" y="2452116"/>
                  </a:lnTo>
                  <a:lnTo>
                    <a:pt x="1014984" y="2449067"/>
                  </a:lnTo>
                  <a:lnTo>
                    <a:pt x="1014984" y="2444496"/>
                  </a:lnTo>
                  <a:lnTo>
                    <a:pt x="1014984" y="2441447"/>
                  </a:lnTo>
                  <a:lnTo>
                    <a:pt x="1014984" y="2436876"/>
                  </a:lnTo>
                  <a:lnTo>
                    <a:pt x="1016508" y="2433828"/>
                  </a:lnTo>
                  <a:lnTo>
                    <a:pt x="1016508" y="2430779"/>
                  </a:lnTo>
                  <a:lnTo>
                    <a:pt x="1016508" y="2426208"/>
                  </a:lnTo>
                  <a:lnTo>
                    <a:pt x="1016508" y="2423160"/>
                  </a:lnTo>
                  <a:lnTo>
                    <a:pt x="1016508" y="2420112"/>
                  </a:lnTo>
                  <a:lnTo>
                    <a:pt x="1018032" y="2415540"/>
                  </a:lnTo>
                  <a:lnTo>
                    <a:pt x="1018032" y="2412491"/>
                  </a:lnTo>
                  <a:lnTo>
                    <a:pt x="1018032" y="2407920"/>
                  </a:lnTo>
                  <a:lnTo>
                    <a:pt x="1018032" y="2404872"/>
                  </a:lnTo>
                  <a:lnTo>
                    <a:pt x="1019556" y="2401823"/>
                  </a:lnTo>
                  <a:lnTo>
                    <a:pt x="1019556" y="2397252"/>
                  </a:lnTo>
                  <a:lnTo>
                    <a:pt x="1019556" y="2394204"/>
                  </a:lnTo>
                  <a:lnTo>
                    <a:pt x="1019556" y="2391156"/>
                  </a:lnTo>
                  <a:lnTo>
                    <a:pt x="1019556" y="2386584"/>
                  </a:lnTo>
                  <a:lnTo>
                    <a:pt x="1021080" y="2383535"/>
                  </a:lnTo>
                  <a:lnTo>
                    <a:pt x="1021080" y="2378964"/>
                  </a:lnTo>
                  <a:lnTo>
                    <a:pt x="1021080" y="2375916"/>
                  </a:lnTo>
                  <a:lnTo>
                    <a:pt x="1021080" y="2372867"/>
                  </a:lnTo>
                  <a:lnTo>
                    <a:pt x="1022604" y="2368296"/>
                  </a:lnTo>
                  <a:lnTo>
                    <a:pt x="1022604" y="2365247"/>
                  </a:lnTo>
                  <a:lnTo>
                    <a:pt x="1022604" y="2360676"/>
                  </a:lnTo>
                  <a:lnTo>
                    <a:pt x="1022604" y="2357628"/>
                  </a:lnTo>
                  <a:lnTo>
                    <a:pt x="1024128" y="2354579"/>
                  </a:lnTo>
                  <a:lnTo>
                    <a:pt x="1024128" y="2350008"/>
                  </a:lnTo>
                  <a:lnTo>
                    <a:pt x="1024128" y="2346960"/>
                  </a:lnTo>
                  <a:lnTo>
                    <a:pt x="1024128" y="2343912"/>
                  </a:lnTo>
                  <a:lnTo>
                    <a:pt x="1024128" y="2339340"/>
                  </a:lnTo>
                  <a:lnTo>
                    <a:pt x="1025651" y="2336291"/>
                  </a:lnTo>
                  <a:lnTo>
                    <a:pt x="1025651" y="2331720"/>
                  </a:lnTo>
                  <a:lnTo>
                    <a:pt x="1025651" y="2328672"/>
                  </a:lnTo>
                  <a:lnTo>
                    <a:pt x="1025651" y="2325623"/>
                  </a:lnTo>
                  <a:lnTo>
                    <a:pt x="1025651" y="2321052"/>
                  </a:lnTo>
                  <a:lnTo>
                    <a:pt x="1027176" y="2318004"/>
                  </a:lnTo>
                  <a:lnTo>
                    <a:pt x="1027176" y="2314956"/>
                  </a:lnTo>
                  <a:lnTo>
                    <a:pt x="1027176" y="2310384"/>
                  </a:lnTo>
                  <a:lnTo>
                    <a:pt x="1027176" y="2307335"/>
                  </a:lnTo>
                  <a:lnTo>
                    <a:pt x="1027176" y="2302764"/>
                  </a:lnTo>
                  <a:lnTo>
                    <a:pt x="1028700" y="2299716"/>
                  </a:lnTo>
                  <a:lnTo>
                    <a:pt x="1028700" y="2296667"/>
                  </a:lnTo>
                  <a:lnTo>
                    <a:pt x="1028700" y="2292096"/>
                  </a:lnTo>
                  <a:lnTo>
                    <a:pt x="1028700" y="2289047"/>
                  </a:lnTo>
                  <a:lnTo>
                    <a:pt x="1028700" y="2286000"/>
                  </a:lnTo>
                  <a:lnTo>
                    <a:pt x="1030224" y="2281428"/>
                  </a:lnTo>
                  <a:lnTo>
                    <a:pt x="1030224" y="2278379"/>
                  </a:lnTo>
                  <a:lnTo>
                    <a:pt x="1030224" y="2273808"/>
                  </a:lnTo>
                  <a:lnTo>
                    <a:pt x="1030224" y="2270760"/>
                  </a:lnTo>
                  <a:lnTo>
                    <a:pt x="1030224" y="2267712"/>
                  </a:lnTo>
                  <a:lnTo>
                    <a:pt x="1031748" y="2263140"/>
                  </a:lnTo>
                  <a:lnTo>
                    <a:pt x="1031748" y="2260091"/>
                  </a:lnTo>
                  <a:lnTo>
                    <a:pt x="1031748" y="2257044"/>
                  </a:lnTo>
                  <a:lnTo>
                    <a:pt x="1031748" y="2252472"/>
                  </a:lnTo>
                  <a:lnTo>
                    <a:pt x="1033272" y="2249423"/>
                  </a:lnTo>
                  <a:lnTo>
                    <a:pt x="1033272" y="2244852"/>
                  </a:lnTo>
                  <a:lnTo>
                    <a:pt x="1033272" y="2241804"/>
                  </a:lnTo>
                  <a:lnTo>
                    <a:pt x="1033272" y="2238756"/>
                  </a:lnTo>
                  <a:lnTo>
                    <a:pt x="1034796" y="2234184"/>
                  </a:lnTo>
                  <a:lnTo>
                    <a:pt x="1034796" y="2231135"/>
                  </a:lnTo>
                  <a:lnTo>
                    <a:pt x="1034796" y="2228088"/>
                  </a:lnTo>
                  <a:lnTo>
                    <a:pt x="1034796" y="2223516"/>
                  </a:lnTo>
                  <a:lnTo>
                    <a:pt x="1034796" y="2220467"/>
                  </a:lnTo>
                  <a:lnTo>
                    <a:pt x="1036320" y="2215896"/>
                  </a:lnTo>
                  <a:lnTo>
                    <a:pt x="1036320" y="2212847"/>
                  </a:lnTo>
                  <a:lnTo>
                    <a:pt x="1036320" y="2209800"/>
                  </a:lnTo>
                  <a:lnTo>
                    <a:pt x="1036320" y="2205228"/>
                  </a:lnTo>
                  <a:lnTo>
                    <a:pt x="1037844" y="2202179"/>
                  </a:lnTo>
                  <a:lnTo>
                    <a:pt x="1037844" y="2199132"/>
                  </a:lnTo>
                  <a:lnTo>
                    <a:pt x="1037844" y="2194560"/>
                  </a:lnTo>
                  <a:lnTo>
                    <a:pt x="1037844" y="2191512"/>
                  </a:lnTo>
                  <a:lnTo>
                    <a:pt x="1037844" y="2186940"/>
                  </a:lnTo>
                  <a:lnTo>
                    <a:pt x="1039368" y="2183891"/>
                  </a:lnTo>
                  <a:lnTo>
                    <a:pt x="1039368" y="2897124"/>
                  </a:lnTo>
                  <a:lnTo>
                    <a:pt x="1040892" y="2897124"/>
                  </a:lnTo>
                  <a:lnTo>
                    <a:pt x="1042416" y="2897124"/>
                  </a:lnTo>
                  <a:lnTo>
                    <a:pt x="1043940" y="2897124"/>
                  </a:lnTo>
                  <a:lnTo>
                    <a:pt x="1045464" y="2897124"/>
                  </a:lnTo>
                  <a:lnTo>
                    <a:pt x="1046988" y="2897124"/>
                  </a:lnTo>
                  <a:lnTo>
                    <a:pt x="1048512" y="2897124"/>
                  </a:lnTo>
                  <a:lnTo>
                    <a:pt x="1050036" y="2897124"/>
                  </a:lnTo>
                  <a:lnTo>
                    <a:pt x="1051560" y="2897124"/>
                  </a:lnTo>
                  <a:lnTo>
                    <a:pt x="1053084" y="2897124"/>
                  </a:lnTo>
                  <a:lnTo>
                    <a:pt x="1054608" y="2897124"/>
                  </a:lnTo>
                  <a:lnTo>
                    <a:pt x="1056132" y="2897124"/>
                  </a:lnTo>
                  <a:lnTo>
                    <a:pt x="1057656" y="2897124"/>
                  </a:lnTo>
                  <a:lnTo>
                    <a:pt x="1059180" y="2897124"/>
                  </a:lnTo>
                  <a:lnTo>
                    <a:pt x="1060704" y="2897124"/>
                  </a:lnTo>
                  <a:lnTo>
                    <a:pt x="1060704" y="2894076"/>
                  </a:lnTo>
                  <a:lnTo>
                    <a:pt x="1060704" y="2891028"/>
                  </a:lnTo>
                  <a:lnTo>
                    <a:pt x="1062228" y="2886455"/>
                  </a:lnTo>
                  <a:lnTo>
                    <a:pt x="1062228" y="2883408"/>
                  </a:lnTo>
                  <a:lnTo>
                    <a:pt x="1062228" y="2878836"/>
                  </a:lnTo>
                  <a:lnTo>
                    <a:pt x="1062228" y="2875788"/>
                  </a:lnTo>
                  <a:lnTo>
                    <a:pt x="1062228" y="2872740"/>
                  </a:lnTo>
                  <a:lnTo>
                    <a:pt x="1063752" y="2868167"/>
                  </a:lnTo>
                  <a:lnTo>
                    <a:pt x="1063752" y="2865120"/>
                  </a:lnTo>
                  <a:lnTo>
                    <a:pt x="1063752" y="2862072"/>
                  </a:lnTo>
                  <a:lnTo>
                    <a:pt x="1063752" y="2857500"/>
                  </a:lnTo>
                  <a:lnTo>
                    <a:pt x="1063752" y="2854452"/>
                  </a:lnTo>
                  <a:lnTo>
                    <a:pt x="1065276" y="2849879"/>
                  </a:lnTo>
                  <a:lnTo>
                    <a:pt x="1065276" y="2846831"/>
                  </a:lnTo>
                  <a:lnTo>
                    <a:pt x="1065276" y="2843784"/>
                  </a:lnTo>
                  <a:lnTo>
                    <a:pt x="1065276" y="2839212"/>
                  </a:lnTo>
                  <a:lnTo>
                    <a:pt x="1065276" y="2836164"/>
                  </a:lnTo>
                  <a:lnTo>
                    <a:pt x="1066800" y="2831591"/>
                  </a:lnTo>
                  <a:lnTo>
                    <a:pt x="1066800" y="2828543"/>
                  </a:lnTo>
                  <a:lnTo>
                    <a:pt x="1066800" y="2825496"/>
                  </a:lnTo>
                  <a:lnTo>
                    <a:pt x="1066800" y="2820924"/>
                  </a:lnTo>
                  <a:lnTo>
                    <a:pt x="1068324" y="2817876"/>
                  </a:lnTo>
                  <a:lnTo>
                    <a:pt x="1068324" y="2814828"/>
                  </a:lnTo>
                  <a:lnTo>
                    <a:pt x="1068324" y="2810255"/>
                  </a:lnTo>
                  <a:lnTo>
                    <a:pt x="1068324" y="2807208"/>
                  </a:lnTo>
                  <a:lnTo>
                    <a:pt x="1069848" y="2802636"/>
                  </a:lnTo>
                  <a:lnTo>
                    <a:pt x="1069848" y="2799588"/>
                  </a:lnTo>
                  <a:lnTo>
                    <a:pt x="1069848" y="2796540"/>
                  </a:lnTo>
                  <a:lnTo>
                    <a:pt x="1069848" y="2791967"/>
                  </a:lnTo>
                  <a:lnTo>
                    <a:pt x="1069848" y="2788920"/>
                  </a:lnTo>
                  <a:lnTo>
                    <a:pt x="1071372" y="2785872"/>
                  </a:lnTo>
                  <a:lnTo>
                    <a:pt x="1071372" y="2781300"/>
                  </a:lnTo>
                  <a:lnTo>
                    <a:pt x="1071372" y="2778252"/>
                  </a:lnTo>
                  <a:lnTo>
                    <a:pt x="1071372" y="2773679"/>
                  </a:lnTo>
                  <a:lnTo>
                    <a:pt x="1072896" y="2770631"/>
                  </a:lnTo>
                  <a:lnTo>
                    <a:pt x="1072896" y="2767584"/>
                  </a:lnTo>
                  <a:lnTo>
                    <a:pt x="1072896" y="2763012"/>
                  </a:lnTo>
                  <a:lnTo>
                    <a:pt x="1072896" y="2759964"/>
                  </a:lnTo>
                  <a:lnTo>
                    <a:pt x="1074420" y="2756916"/>
                  </a:lnTo>
                  <a:lnTo>
                    <a:pt x="1074420" y="2752343"/>
                  </a:lnTo>
                  <a:lnTo>
                    <a:pt x="1074420" y="2749296"/>
                  </a:lnTo>
                  <a:lnTo>
                    <a:pt x="1074420" y="2744724"/>
                  </a:lnTo>
                  <a:lnTo>
                    <a:pt x="1074420" y="2741676"/>
                  </a:lnTo>
                  <a:lnTo>
                    <a:pt x="1075944" y="2738628"/>
                  </a:lnTo>
                  <a:lnTo>
                    <a:pt x="1075944" y="2734055"/>
                  </a:lnTo>
                  <a:lnTo>
                    <a:pt x="1075944" y="2731008"/>
                  </a:lnTo>
                  <a:lnTo>
                    <a:pt x="1075944" y="2727960"/>
                  </a:lnTo>
                  <a:lnTo>
                    <a:pt x="1077468" y="2723388"/>
                  </a:lnTo>
                  <a:lnTo>
                    <a:pt x="1077468" y="2720340"/>
                  </a:lnTo>
                  <a:lnTo>
                    <a:pt x="1077468" y="2715767"/>
                  </a:lnTo>
                  <a:lnTo>
                    <a:pt x="1077468" y="2712720"/>
                  </a:lnTo>
                  <a:lnTo>
                    <a:pt x="1077468" y="2709672"/>
                  </a:lnTo>
                  <a:lnTo>
                    <a:pt x="1078992" y="2705100"/>
                  </a:lnTo>
                  <a:lnTo>
                    <a:pt x="1078992" y="2702052"/>
                  </a:lnTo>
                  <a:lnTo>
                    <a:pt x="1078992" y="2699004"/>
                  </a:lnTo>
                  <a:lnTo>
                    <a:pt x="1078992" y="2694431"/>
                  </a:lnTo>
                  <a:lnTo>
                    <a:pt x="1080516" y="2691384"/>
                  </a:lnTo>
                  <a:lnTo>
                    <a:pt x="1080516" y="2686812"/>
                  </a:lnTo>
                  <a:lnTo>
                    <a:pt x="1080516" y="2683764"/>
                  </a:lnTo>
                  <a:lnTo>
                    <a:pt x="1080516" y="2680716"/>
                  </a:lnTo>
                  <a:lnTo>
                    <a:pt x="1080516" y="2676143"/>
                  </a:lnTo>
                  <a:lnTo>
                    <a:pt x="1082040" y="2673096"/>
                  </a:lnTo>
                  <a:lnTo>
                    <a:pt x="1082040" y="2670048"/>
                  </a:lnTo>
                  <a:lnTo>
                    <a:pt x="1082040" y="2665476"/>
                  </a:lnTo>
                  <a:lnTo>
                    <a:pt x="1082040" y="2897124"/>
                  </a:lnTo>
                  <a:lnTo>
                    <a:pt x="1083564" y="2897124"/>
                  </a:lnTo>
                  <a:lnTo>
                    <a:pt x="1085088" y="2897124"/>
                  </a:lnTo>
                  <a:lnTo>
                    <a:pt x="1086612" y="2897124"/>
                  </a:lnTo>
                  <a:lnTo>
                    <a:pt x="1088136" y="2897124"/>
                  </a:lnTo>
                  <a:lnTo>
                    <a:pt x="1089660" y="2894076"/>
                  </a:lnTo>
                  <a:lnTo>
                    <a:pt x="1089660" y="2891028"/>
                  </a:lnTo>
                  <a:lnTo>
                    <a:pt x="1089660" y="2886455"/>
                  </a:lnTo>
                  <a:lnTo>
                    <a:pt x="1089660" y="2883408"/>
                  </a:lnTo>
                  <a:lnTo>
                    <a:pt x="1091184" y="2878836"/>
                  </a:lnTo>
                  <a:lnTo>
                    <a:pt x="1091184" y="2875788"/>
                  </a:lnTo>
                  <a:lnTo>
                    <a:pt x="1091184" y="2872740"/>
                  </a:lnTo>
                  <a:lnTo>
                    <a:pt x="1091184" y="2868167"/>
                  </a:lnTo>
                  <a:lnTo>
                    <a:pt x="1091184" y="2865120"/>
                  </a:lnTo>
                  <a:lnTo>
                    <a:pt x="1092708" y="2862072"/>
                  </a:lnTo>
                  <a:lnTo>
                    <a:pt x="1092708" y="2857500"/>
                  </a:lnTo>
                  <a:lnTo>
                    <a:pt x="1092708" y="2854452"/>
                  </a:lnTo>
                  <a:lnTo>
                    <a:pt x="1092708" y="2849879"/>
                  </a:lnTo>
                  <a:lnTo>
                    <a:pt x="1094232" y="2846831"/>
                  </a:lnTo>
                  <a:lnTo>
                    <a:pt x="1094232" y="2843784"/>
                  </a:lnTo>
                  <a:lnTo>
                    <a:pt x="1094232" y="2839212"/>
                  </a:lnTo>
                  <a:lnTo>
                    <a:pt x="1094232" y="2836164"/>
                  </a:lnTo>
                  <a:lnTo>
                    <a:pt x="1095756" y="2831591"/>
                  </a:lnTo>
                  <a:lnTo>
                    <a:pt x="1095756" y="2828543"/>
                  </a:lnTo>
                  <a:lnTo>
                    <a:pt x="1095756" y="2825496"/>
                  </a:lnTo>
                  <a:lnTo>
                    <a:pt x="1095756" y="2820924"/>
                  </a:lnTo>
                  <a:lnTo>
                    <a:pt x="1095756" y="2817876"/>
                  </a:lnTo>
                  <a:lnTo>
                    <a:pt x="1097280" y="2814828"/>
                  </a:lnTo>
                  <a:lnTo>
                    <a:pt x="1097280" y="2810255"/>
                  </a:lnTo>
                  <a:lnTo>
                    <a:pt x="1097280" y="2807208"/>
                  </a:lnTo>
                  <a:lnTo>
                    <a:pt x="1098804" y="2802636"/>
                  </a:lnTo>
                  <a:lnTo>
                    <a:pt x="1098804" y="2799588"/>
                  </a:lnTo>
                  <a:lnTo>
                    <a:pt x="1098804" y="2796540"/>
                  </a:lnTo>
                  <a:lnTo>
                    <a:pt x="1098804" y="2791967"/>
                  </a:lnTo>
                  <a:lnTo>
                    <a:pt x="1098804" y="2788920"/>
                  </a:lnTo>
                  <a:lnTo>
                    <a:pt x="1100328" y="2785872"/>
                  </a:lnTo>
                  <a:lnTo>
                    <a:pt x="1100328" y="2781300"/>
                  </a:lnTo>
                  <a:lnTo>
                    <a:pt x="1100328" y="2778252"/>
                  </a:lnTo>
                  <a:lnTo>
                    <a:pt x="1100328" y="2773679"/>
                  </a:lnTo>
                  <a:lnTo>
                    <a:pt x="1100328" y="2770631"/>
                  </a:lnTo>
                  <a:lnTo>
                    <a:pt x="1101852" y="2767584"/>
                  </a:lnTo>
                  <a:lnTo>
                    <a:pt x="1101852" y="2763012"/>
                  </a:lnTo>
                  <a:lnTo>
                    <a:pt x="1101852" y="2759964"/>
                  </a:lnTo>
                  <a:lnTo>
                    <a:pt x="1101852" y="2756916"/>
                  </a:lnTo>
                  <a:lnTo>
                    <a:pt x="1101852" y="2752343"/>
                  </a:lnTo>
                  <a:lnTo>
                    <a:pt x="1103376" y="2749296"/>
                  </a:lnTo>
                  <a:lnTo>
                    <a:pt x="1103376" y="2744724"/>
                  </a:lnTo>
                  <a:lnTo>
                    <a:pt x="1103376" y="2741676"/>
                  </a:lnTo>
                  <a:lnTo>
                    <a:pt x="1103376" y="2738628"/>
                  </a:lnTo>
                  <a:lnTo>
                    <a:pt x="1103376" y="2897124"/>
                  </a:lnTo>
                  <a:lnTo>
                    <a:pt x="1104900" y="2897124"/>
                  </a:lnTo>
                  <a:lnTo>
                    <a:pt x="1106424" y="2897124"/>
                  </a:lnTo>
                  <a:lnTo>
                    <a:pt x="1107948" y="2897124"/>
                  </a:lnTo>
                  <a:lnTo>
                    <a:pt x="1109472" y="2897124"/>
                  </a:lnTo>
                  <a:lnTo>
                    <a:pt x="1110996" y="2897124"/>
                  </a:lnTo>
                  <a:lnTo>
                    <a:pt x="1112520" y="2897124"/>
                  </a:lnTo>
                  <a:lnTo>
                    <a:pt x="1114044" y="2897124"/>
                  </a:lnTo>
                  <a:lnTo>
                    <a:pt x="1115568" y="2897124"/>
                  </a:lnTo>
                  <a:lnTo>
                    <a:pt x="1117092" y="2897124"/>
                  </a:lnTo>
                  <a:lnTo>
                    <a:pt x="1118616" y="2897124"/>
                  </a:lnTo>
                  <a:lnTo>
                    <a:pt x="1118616" y="2894076"/>
                  </a:lnTo>
                  <a:lnTo>
                    <a:pt x="1118616" y="2891028"/>
                  </a:lnTo>
                  <a:lnTo>
                    <a:pt x="1118616" y="2886455"/>
                  </a:lnTo>
                  <a:lnTo>
                    <a:pt x="1120140" y="2883408"/>
                  </a:lnTo>
                  <a:lnTo>
                    <a:pt x="1120140" y="2878836"/>
                  </a:lnTo>
                  <a:lnTo>
                    <a:pt x="1120140" y="2875788"/>
                  </a:lnTo>
                  <a:lnTo>
                    <a:pt x="1120140" y="2872740"/>
                  </a:lnTo>
                  <a:lnTo>
                    <a:pt x="1120140" y="2868167"/>
                  </a:lnTo>
                  <a:lnTo>
                    <a:pt x="1121664" y="2865120"/>
                  </a:lnTo>
                  <a:lnTo>
                    <a:pt x="1121664" y="2862072"/>
                  </a:lnTo>
                  <a:lnTo>
                    <a:pt x="1121664" y="2857500"/>
                  </a:lnTo>
                  <a:lnTo>
                    <a:pt x="1121664" y="2854452"/>
                  </a:lnTo>
                  <a:lnTo>
                    <a:pt x="1121664" y="2849879"/>
                  </a:lnTo>
                  <a:lnTo>
                    <a:pt x="1123188" y="2846831"/>
                  </a:lnTo>
                  <a:lnTo>
                    <a:pt x="1123188" y="2843784"/>
                  </a:lnTo>
                  <a:lnTo>
                    <a:pt x="1123188" y="2839212"/>
                  </a:lnTo>
                  <a:lnTo>
                    <a:pt x="1123188" y="2836164"/>
                  </a:lnTo>
                  <a:lnTo>
                    <a:pt x="1123188" y="2831591"/>
                  </a:lnTo>
                  <a:lnTo>
                    <a:pt x="1124712" y="2828543"/>
                  </a:lnTo>
                  <a:lnTo>
                    <a:pt x="1124712" y="2825496"/>
                  </a:lnTo>
                  <a:lnTo>
                    <a:pt x="1124712" y="2820924"/>
                  </a:lnTo>
                  <a:lnTo>
                    <a:pt x="1124712" y="2817876"/>
                  </a:lnTo>
                  <a:lnTo>
                    <a:pt x="1126236" y="2814828"/>
                  </a:lnTo>
                  <a:lnTo>
                    <a:pt x="1126236" y="2810255"/>
                  </a:lnTo>
                  <a:lnTo>
                    <a:pt x="1126236" y="2807208"/>
                  </a:lnTo>
                  <a:lnTo>
                    <a:pt x="1126236" y="2802636"/>
                  </a:lnTo>
                  <a:lnTo>
                    <a:pt x="1127760" y="2799588"/>
                  </a:lnTo>
                  <a:lnTo>
                    <a:pt x="1127760" y="2796540"/>
                  </a:lnTo>
                  <a:lnTo>
                    <a:pt x="1127760" y="2791967"/>
                  </a:lnTo>
                  <a:lnTo>
                    <a:pt x="1127760" y="2788920"/>
                  </a:lnTo>
                  <a:lnTo>
                    <a:pt x="1127760" y="2785872"/>
                  </a:lnTo>
                  <a:lnTo>
                    <a:pt x="1129284" y="2781300"/>
                  </a:lnTo>
                  <a:lnTo>
                    <a:pt x="1129284" y="2778252"/>
                  </a:lnTo>
                  <a:lnTo>
                    <a:pt x="1129284" y="2773679"/>
                  </a:lnTo>
                  <a:lnTo>
                    <a:pt x="1129284" y="2770631"/>
                  </a:lnTo>
                  <a:lnTo>
                    <a:pt x="1130808" y="2897124"/>
                  </a:lnTo>
                  <a:lnTo>
                    <a:pt x="1130808" y="2894076"/>
                  </a:lnTo>
                  <a:lnTo>
                    <a:pt x="1130808" y="2897124"/>
                  </a:lnTo>
                  <a:lnTo>
                    <a:pt x="1132332" y="2894076"/>
                  </a:lnTo>
                  <a:lnTo>
                    <a:pt x="1132332" y="2891028"/>
                  </a:lnTo>
                  <a:lnTo>
                    <a:pt x="1132332" y="2886455"/>
                  </a:lnTo>
                  <a:lnTo>
                    <a:pt x="1132332" y="2883408"/>
                  </a:lnTo>
                  <a:lnTo>
                    <a:pt x="1133856" y="2878836"/>
                  </a:lnTo>
                  <a:lnTo>
                    <a:pt x="1133856" y="2875788"/>
                  </a:lnTo>
                  <a:lnTo>
                    <a:pt x="1133856" y="2872740"/>
                  </a:lnTo>
                  <a:lnTo>
                    <a:pt x="1133856" y="2868167"/>
                  </a:lnTo>
                  <a:lnTo>
                    <a:pt x="1133856" y="2865120"/>
                  </a:lnTo>
                  <a:lnTo>
                    <a:pt x="1135380" y="2897124"/>
                  </a:lnTo>
                  <a:lnTo>
                    <a:pt x="1135380" y="2894076"/>
                  </a:lnTo>
                  <a:lnTo>
                    <a:pt x="1135380" y="2891028"/>
                  </a:lnTo>
                  <a:lnTo>
                    <a:pt x="1136904" y="2886455"/>
                  </a:lnTo>
                  <a:lnTo>
                    <a:pt x="1136904" y="2883408"/>
                  </a:lnTo>
                  <a:lnTo>
                    <a:pt x="1136904" y="2878836"/>
                  </a:lnTo>
                  <a:lnTo>
                    <a:pt x="1136904" y="2875788"/>
                  </a:lnTo>
                  <a:lnTo>
                    <a:pt x="1136904" y="2872740"/>
                  </a:lnTo>
                  <a:lnTo>
                    <a:pt x="1138428" y="2868167"/>
                  </a:lnTo>
                  <a:lnTo>
                    <a:pt x="1138428" y="2865120"/>
                  </a:lnTo>
                  <a:lnTo>
                    <a:pt x="1138428" y="2862072"/>
                  </a:lnTo>
                  <a:lnTo>
                    <a:pt x="1138428" y="2857500"/>
                  </a:lnTo>
                  <a:lnTo>
                    <a:pt x="1138428" y="2854452"/>
                  </a:lnTo>
                  <a:lnTo>
                    <a:pt x="1139952" y="2849879"/>
                  </a:lnTo>
                  <a:lnTo>
                    <a:pt x="1139952" y="2846831"/>
                  </a:lnTo>
                  <a:lnTo>
                    <a:pt x="1139952" y="2843784"/>
                  </a:lnTo>
                  <a:lnTo>
                    <a:pt x="1139952" y="2839212"/>
                  </a:lnTo>
                  <a:lnTo>
                    <a:pt x="1139952" y="2836164"/>
                  </a:lnTo>
                  <a:lnTo>
                    <a:pt x="1141476" y="2831591"/>
                  </a:lnTo>
                  <a:lnTo>
                    <a:pt x="1141476" y="2828543"/>
                  </a:lnTo>
                  <a:lnTo>
                    <a:pt x="1141476" y="2825496"/>
                  </a:lnTo>
                  <a:lnTo>
                    <a:pt x="1141476" y="2820924"/>
                  </a:lnTo>
                  <a:lnTo>
                    <a:pt x="1141476" y="2817876"/>
                  </a:lnTo>
                  <a:lnTo>
                    <a:pt x="1143000" y="2814828"/>
                  </a:lnTo>
                  <a:lnTo>
                    <a:pt x="1143000" y="2810255"/>
                  </a:lnTo>
                  <a:lnTo>
                    <a:pt x="1143000" y="2807208"/>
                  </a:lnTo>
                  <a:lnTo>
                    <a:pt x="1143000" y="2802636"/>
                  </a:lnTo>
                  <a:lnTo>
                    <a:pt x="1144524" y="2799588"/>
                  </a:lnTo>
                  <a:lnTo>
                    <a:pt x="1144524" y="2796540"/>
                  </a:lnTo>
                  <a:lnTo>
                    <a:pt x="1144524" y="2791967"/>
                  </a:lnTo>
                  <a:lnTo>
                    <a:pt x="1144524" y="2788920"/>
                  </a:lnTo>
                  <a:lnTo>
                    <a:pt x="1144524" y="2785872"/>
                  </a:lnTo>
                  <a:lnTo>
                    <a:pt x="1146048" y="2781300"/>
                  </a:lnTo>
                  <a:lnTo>
                    <a:pt x="1146048" y="2778252"/>
                  </a:lnTo>
                  <a:lnTo>
                    <a:pt x="1146048" y="2773679"/>
                  </a:lnTo>
                  <a:lnTo>
                    <a:pt x="1146048" y="2770631"/>
                  </a:lnTo>
                  <a:lnTo>
                    <a:pt x="1147572" y="2767584"/>
                  </a:lnTo>
                  <a:lnTo>
                    <a:pt x="1147572" y="2763012"/>
                  </a:lnTo>
                  <a:lnTo>
                    <a:pt x="1147572" y="2759964"/>
                  </a:lnTo>
                  <a:lnTo>
                    <a:pt x="1147572" y="2756916"/>
                  </a:lnTo>
                  <a:lnTo>
                    <a:pt x="1149096" y="2897124"/>
                  </a:lnTo>
                  <a:lnTo>
                    <a:pt x="1149096" y="2894076"/>
                  </a:lnTo>
                  <a:lnTo>
                    <a:pt x="1149096" y="2891028"/>
                  </a:lnTo>
                  <a:lnTo>
                    <a:pt x="1149096" y="2886455"/>
                  </a:lnTo>
                  <a:lnTo>
                    <a:pt x="1149096" y="2883408"/>
                  </a:lnTo>
                  <a:lnTo>
                    <a:pt x="1150620" y="2878836"/>
                  </a:lnTo>
                  <a:lnTo>
                    <a:pt x="1150620" y="2875788"/>
                  </a:lnTo>
                  <a:lnTo>
                    <a:pt x="1150620" y="2897124"/>
                  </a:lnTo>
                  <a:lnTo>
                    <a:pt x="1150620" y="2894076"/>
                  </a:lnTo>
                  <a:lnTo>
                    <a:pt x="1152144" y="2897124"/>
                  </a:lnTo>
                  <a:lnTo>
                    <a:pt x="1152144" y="2894076"/>
                  </a:lnTo>
                  <a:lnTo>
                    <a:pt x="1152144" y="2891028"/>
                  </a:lnTo>
                  <a:lnTo>
                    <a:pt x="1152144" y="2886455"/>
                  </a:lnTo>
                  <a:lnTo>
                    <a:pt x="1152144" y="2883408"/>
                  </a:lnTo>
                  <a:lnTo>
                    <a:pt x="1153668" y="2878836"/>
                  </a:lnTo>
                  <a:lnTo>
                    <a:pt x="1153668" y="2875788"/>
                  </a:lnTo>
                  <a:lnTo>
                    <a:pt x="1153668" y="2897124"/>
                  </a:lnTo>
                  <a:lnTo>
                    <a:pt x="1155192" y="2894076"/>
                  </a:lnTo>
                  <a:lnTo>
                    <a:pt x="1155192" y="2891028"/>
                  </a:lnTo>
                  <a:lnTo>
                    <a:pt x="1155192" y="2897124"/>
                  </a:lnTo>
                  <a:lnTo>
                    <a:pt x="1155192" y="2894076"/>
                  </a:lnTo>
                  <a:lnTo>
                    <a:pt x="1155192" y="2897124"/>
                  </a:lnTo>
                  <a:lnTo>
                    <a:pt x="1156716" y="2894076"/>
                  </a:lnTo>
                  <a:lnTo>
                    <a:pt x="1156716" y="2891028"/>
                  </a:lnTo>
                  <a:lnTo>
                    <a:pt x="1156716" y="2886455"/>
                  </a:lnTo>
                  <a:lnTo>
                    <a:pt x="1156716" y="2883408"/>
                  </a:lnTo>
                  <a:lnTo>
                    <a:pt x="1156716" y="2897124"/>
                  </a:lnTo>
                  <a:lnTo>
                    <a:pt x="1158240" y="2897124"/>
                  </a:lnTo>
                  <a:lnTo>
                    <a:pt x="1158240" y="2894076"/>
                  </a:lnTo>
                  <a:lnTo>
                    <a:pt x="1158240" y="2897124"/>
                  </a:lnTo>
                  <a:lnTo>
                    <a:pt x="1159764" y="2897124"/>
                  </a:lnTo>
                  <a:lnTo>
                    <a:pt x="1159764" y="2894076"/>
                  </a:lnTo>
                  <a:lnTo>
                    <a:pt x="1159764" y="2891028"/>
                  </a:lnTo>
                  <a:lnTo>
                    <a:pt x="1159764" y="2886455"/>
                  </a:lnTo>
                  <a:lnTo>
                    <a:pt x="1159764" y="2883408"/>
                  </a:lnTo>
                  <a:lnTo>
                    <a:pt x="1161288" y="2878836"/>
                  </a:lnTo>
                  <a:lnTo>
                    <a:pt x="1161288" y="2897124"/>
                  </a:lnTo>
                  <a:lnTo>
                    <a:pt x="1162812" y="2897124"/>
                  </a:lnTo>
                  <a:lnTo>
                    <a:pt x="1164336" y="2897124"/>
                  </a:lnTo>
                  <a:lnTo>
                    <a:pt x="1164336" y="2894076"/>
                  </a:lnTo>
                  <a:lnTo>
                    <a:pt x="1164336" y="2891028"/>
                  </a:lnTo>
                  <a:lnTo>
                    <a:pt x="1165860" y="2886455"/>
                  </a:lnTo>
                  <a:lnTo>
                    <a:pt x="1165860" y="2883408"/>
                  </a:lnTo>
                  <a:lnTo>
                    <a:pt x="1165860" y="2878836"/>
                  </a:lnTo>
                  <a:lnTo>
                    <a:pt x="1165860" y="2875788"/>
                  </a:lnTo>
                  <a:lnTo>
                    <a:pt x="1165860" y="2872740"/>
                  </a:lnTo>
                  <a:lnTo>
                    <a:pt x="1167384" y="2868167"/>
                  </a:lnTo>
                  <a:lnTo>
                    <a:pt x="1167384" y="2865120"/>
                  </a:lnTo>
                  <a:lnTo>
                    <a:pt x="1167384" y="2897124"/>
                  </a:lnTo>
                  <a:lnTo>
                    <a:pt x="1168908" y="2894076"/>
                  </a:lnTo>
                  <a:lnTo>
                    <a:pt x="1168908" y="2897124"/>
                  </a:lnTo>
                  <a:lnTo>
                    <a:pt x="1170432" y="2897124"/>
                  </a:lnTo>
                  <a:lnTo>
                    <a:pt x="1170432" y="2894076"/>
                  </a:lnTo>
                  <a:lnTo>
                    <a:pt x="1170432" y="2897124"/>
                  </a:lnTo>
                  <a:lnTo>
                    <a:pt x="1171956" y="2894076"/>
                  </a:lnTo>
                  <a:lnTo>
                    <a:pt x="1171956" y="2897124"/>
                  </a:lnTo>
                  <a:lnTo>
                    <a:pt x="1171956" y="2894076"/>
                  </a:lnTo>
                  <a:lnTo>
                    <a:pt x="1173480" y="2891028"/>
                  </a:lnTo>
                  <a:lnTo>
                    <a:pt x="1173480" y="2886455"/>
                  </a:lnTo>
                  <a:lnTo>
                    <a:pt x="1173480" y="2883408"/>
                  </a:lnTo>
                  <a:lnTo>
                    <a:pt x="1173480" y="2897124"/>
                  </a:lnTo>
                  <a:lnTo>
                    <a:pt x="1173480" y="2894076"/>
                  </a:lnTo>
                  <a:lnTo>
                    <a:pt x="1175004" y="2891028"/>
                  </a:lnTo>
                  <a:lnTo>
                    <a:pt x="1175004" y="2897124"/>
                  </a:lnTo>
                  <a:lnTo>
                    <a:pt x="1176528" y="2897124"/>
                  </a:lnTo>
                  <a:lnTo>
                    <a:pt x="1176528" y="2894076"/>
                  </a:lnTo>
                  <a:lnTo>
                    <a:pt x="1176528" y="2891028"/>
                  </a:lnTo>
                  <a:lnTo>
                    <a:pt x="1176528" y="2886455"/>
                  </a:lnTo>
                  <a:lnTo>
                    <a:pt x="1178052" y="2883408"/>
                  </a:lnTo>
                  <a:lnTo>
                    <a:pt x="1178052" y="2878836"/>
                  </a:lnTo>
                  <a:lnTo>
                    <a:pt x="1178052" y="2875788"/>
                  </a:lnTo>
                  <a:lnTo>
                    <a:pt x="1178052" y="2872740"/>
                  </a:lnTo>
                  <a:lnTo>
                    <a:pt x="1178052" y="2868167"/>
                  </a:lnTo>
                  <a:lnTo>
                    <a:pt x="1179576" y="2865120"/>
                  </a:lnTo>
                  <a:lnTo>
                    <a:pt x="1179576" y="2862072"/>
                  </a:lnTo>
                  <a:lnTo>
                    <a:pt x="1179576" y="2857500"/>
                  </a:lnTo>
                  <a:lnTo>
                    <a:pt x="1179576" y="2854452"/>
                  </a:lnTo>
                  <a:lnTo>
                    <a:pt x="1181100" y="2849879"/>
                  </a:lnTo>
                  <a:lnTo>
                    <a:pt x="1181100" y="2846831"/>
                  </a:lnTo>
                  <a:lnTo>
                    <a:pt x="1181100" y="2843784"/>
                  </a:lnTo>
                  <a:lnTo>
                    <a:pt x="1181100" y="2839212"/>
                  </a:lnTo>
                  <a:lnTo>
                    <a:pt x="1181100" y="2836164"/>
                  </a:lnTo>
                  <a:lnTo>
                    <a:pt x="1182624" y="2831591"/>
                  </a:lnTo>
                  <a:lnTo>
                    <a:pt x="1182624" y="2828543"/>
                  </a:lnTo>
                  <a:lnTo>
                    <a:pt x="1182624" y="2825496"/>
                  </a:lnTo>
                  <a:lnTo>
                    <a:pt x="1182624" y="2820924"/>
                  </a:lnTo>
                  <a:lnTo>
                    <a:pt x="1184148" y="2817876"/>
                  </a:lnTo>
                  <a:lnTo>
                    <a:pt x="1184148" y="2814828"/>
                  </a:lnTo>
                  <a:lnTo>
                    <a:pt x="1184148" y="2810255"/>
                  </a:lnTo>
                  <a:lnTo>
                    <a:pt x="1184148" y="2807208"/>
                  </a:lnTo>
                  <a:lnTo>
                    <a:pt x="1184148" y="2802636"/>
                  </a:lnTo>
                  <a:lnTo>
                    <a:pt x="1185672" y="2799588"/>
                  </a:lnTo>
                  <a:lnTo>
                    <a:pt x="1185672" y="2796540"/>
                  </a:lnTo>
                  <a:lnTo>
                    <a:pt x="1185672" y="2791967"/>
                  </a:lnTo>
                  <a:lnTo>
                    <a:pt x="1185672" y="2788920"/>
                  </a:lnTo>
                  <a:lnTo>
                    <a:pt x="1187196" y="2785872"/>
                  </a:lnTo>
                  <a:lnTo>
                    <a:pt x="1187196" y="2781300"/>
                  </a:lnTo>
                  <a:lnTo>
                    <a:pt x="1187196" y="2778252"/>
                  </a:lnTo>
                  <a:lnTo>
                    <a:pt x="1187196" y="2773679"/>
                  </a:lnTo>
                  <a:lnTo>
                    <a:pt x="1187196" y="2770631"/>
                  </a:lnTo>
                  <a:lnTo>
                    <a:pt x="1188720" y="2767584"/>
                  </a:lnTo>
                  <a:lnTo>
                    <a:pt x="1188720" y="2763012"/>
                  </a:lnTo>
                  <a:lnTo>
                    <a:pt x="1188720" y="2759964"/>
                  </a:lnTo>
                  <a:lnTo>
                    <a:pt x="1188720" y="2756916"/>
                  </a:lnTo>
                  <a:lnTo>
                    <a:pt x="1190244" y="2752343"/>
                  </a:lnTo>
                  <a:lnTo>
                    <a:pt x="1190244" y="2749296"/>
                  </a:lnTo>
                  <a:lnTo>
                    <a:pt x="1190244" y="2744724"/>
                  </a:lnTo>
                  <a:lnTo>
                    <a:pt x="1190244" y="2741676"/>
                  </a:lnTo>
                  <a:lnTo>
                    <a:pt x="1191768" y="2738628"/>
                  </a:lnTo>
                  <a:lnTo>
                    <a:pt x="1191768" y="2734055"/>
                  </a:lnTo>
                  <a:lnTo>
                    <a:pt x="1191768" y="2731008"/>
                  </a:lnTo>
                  <a:lnTo>
                    <a:pt x="1191768" y="2727960"/>
                  </a:lnTo>
                  <a:lnTo>
                    <a:pt x="1191768" y="2897124"/>
                  </a:lnTo>
                  <a:lnTo>
                    <a:pt x="1193292" y="2897124"/>
                  </a:lnTo>
                  <a:lnTo>
                    <a:pt x="1193292" y="2894076"/>
                  </a:lnTo>
                  <a:lnTo>
                    <a:pt x="1193292" y="2897124"/>
                  </a:lnTo>
                  <a:lnTo>
                    <a:pt x="1194816" y="2897124"/>
                  </a:lnTo>
                  <a:lnTo>
                    <a:pt x="1194816" y="2894076"/>
                  </a:lnTo>
                  <a:lnTo>
                    <a:pt x="1194816" y="2891028"/>
                  </a:lnTo>
                  <a:lnTo>
                    <a:pt x="1194816" y="2897124"/>
                  </a:lnTo>
                  <a:lnTo>
                    <a:pt x="1194816" y="2894076"/>
                  </a:lnTo>
                  <a:lnTo>
                    <a:pt x="1196340" y="2897124"/>
                  </a:lnTo>
                  <a:lnTo>
                    <a:pt x="1196340" y="2894076"/>
                  </a:lnTo>
                  <a:lnTo>
                    <a:pt x="1196340" y="2891028"/>
                  </a:lnTo>
                  <a:lnTo>
                    <a:pt x="1197864" y="2886455"/>
                  </a:lnTo>
                  <a:lnTo>
                    <a:pt x="1197864" y="2883408"/>
                  </a:lnTo>
                  <a:lnTo>
                    <a:pt x="1197864" y="2878836"/>
                  </a:lnTo>
                  <a:lnTo>
                    <a:pt x="1197864" y="2897124"/>
                  </a:lnTo>
                  <a:lnTo>
                    <a:pt x="1197864" y="2894076"/>
                  </a:lnTo>
                  <a:lnTo>
                    <a:pt x="1199388" y="2891028"/>
                  </a:lnTo>
                  <a:lnTo>
                    <a:pt x="1199388" y="2897124"/>
                  </a:lnTo>
                  <a:lnTo>
                    <a:pt x="1199388" y="2894076"/>
                  </a:lnTo>
                  <a:lnTo>
                    <a:pt x="1200912" y="2891028"/>
                  </a:lnTo>
                  <a:lnTo>
                    <a:pt x="1200912" y="2886455"/>
                  </a:lnTo>
                  <a:lnTo>
                    <a:pt x="1200912" y="2897124"/>
                  </a:lnTo>
                  <a:lnTo>
                    <a:pt x="1202436" y="2897124"/>
                  </a:lnTo>
                  <a:lnTo>
                    <a:pt x="1202436" y="2894076"/>
                  </a:lnTo>
                  <a:lnTo>
                    <a:pt x="1202436" y="2891028"/>
                  </a:lnTo>
                  <a:lnTo>
                    <a:pt x="1202436" y="2886455"/>
                  </a:lnTo>
                  <a:lnTo>
                    <a:pt x="1202436" y="2897124"/>
                  </a:lnTo>
                  <a:lnTo>
                    <a:pt x="1203960" y="2897124"/>
                  </a:lnTo>
                  <a:lnTo>
                    <a:pt x="1203960" y="2894076"/>
                  </a:lnTo>
                  <a:lnTo>
                    <a:pt x="1203960" y="2891028"/>
                  </a:lnTo>
                  <a:lnTo>
                    <a:pt x="1205484" y="2886455"/>
                  </a:lnTo>
                  <a:lnTo>
                    <a:pt x="1205484" y="2883408"/>
                  </a:lnTo>
                  <a:lnTo>
                    <a:pt x="1205484" y="2897124"/>
                  </a:lnTo>
                  <a:lnTo>
                    <a:pt x="1205484" y="2894076"/>
                  </a:lnTo>
                  <a:lnTo>
                    <a:pt x="1207008" y="2891028"/>
                  </a:lnTo>
                  <a:lnTo>
                    <a:pt x="1207008" y="2886455"/>
                  </a:lnTo>
                  <a:lnTo>
                    <a:pt x="1207008" y="2883408"/>
                  </a:lnTo>
                  <a:lnTo>
                    <a:pt x="1207008" y="2897124"/>
                  </a:lnTo>
                  <a:lnTo>
                    <a:pt x="1208532" y="2897124"/>
                  </a:lnTo>
                  <a:lnTo>
                    <a:pt x="1208532" y="2894076"/>
                  </a:lnTo>
                  <a:lnTo>
                    <a:pt x="1208532" y="2897124"/>
                  </a:lnTo>
                  <a:lnTo>
                    <a:pt x="1210056" y="2894076"/>
                  </a:lnTo>
                  <a:lnTo>
                    <a:pt x="1210056" y="2897124"/>
                  </a:lnTo>
                  <a:lnTo>
                    <a:pt x="1210056" y="2894076"/>
                  </a:lnTo>
                  <a:lnTo>
                    <a:pt x="1210056" y="2891028"/>
                  </a:lnTo>
                  <a:lnTo>
                    <a:pt x="1211580" y="2886455"/>
                  </a:lnTo>
                  <a:lnTo>
                    <a:pt x="1211580" y="2883408"/>
                  </a:lnTo>
                  <a:lnTo>
                    <a:pt x="1211580" y="2878836"/>
                  </a:lnTo>
                  <a:lnTo>
                    <a:pt x="1211580" y="2875788"/>
                  </a:lnTo>
                  <a:lnTo>
                    <a:pt x="1211580" y="2872740"/>
                  </a:lnTo>
                  <a:lnTo>
                    <a:pt x="1213104" y="2868167"/>
                  </a:lnTo>
                  <a:lnTo>
                    <a:pt x="1213104" y="2865120"/>
                  </a:lnTo>
                  <a:lnTo>
                    <a:pt x="1213104" y="2862072"/>
                  </a:lnTo>
                  <a:lnTo>
                    <a:pt x="1213104" y="2857500"/>
                  </a:lnTo>
                  <a:lnTo>
                    <a:pt x="1213104" y="2854452"/>
                  </a:lnTo>
                  <a:lnTo>
                    <a:pt x="1214628" y="2849879"/>
                  </a:lnTo>
                  <a:lnTo>
                    <a:pt x="1214628" y="2846831"/>
                  </a:lnTo>
                  <a:lnTo>
                    <a:pt x="1214628" y="2843784"/>
                  </a:lnTo>
                  <a:lnTo>
                    <a:pt x="1214628" y="2839212"/>
                  </a:lnTo>
                  <a:lnTo>
                    <a:pt x="1214628" y="2836164"/>
                  </a:lnTo>
                  <a:lnTo>
                    <a:pt x="1216152" y="2831591"/>
                  </a:lnTo>
                  <a:lnTo>
                    <a:pt x="1216152" y="2828543"/>
                  </a:lnTo>
                  <a:lnTo>
                    <a:pt x="1216152" y="2825496"/>
                  </a:lnTo>
                  <a:lnTo>
                    <a:pt x="1216152" y="2820924"/>
                  </a:lnTo>
                  <a:lnTo>
                    <a:pt x="1216152" y="2817876"/>
                  </a:lnTo>
                  <a:lnTo>
                    <a:pt x="1217676" y="2814828"/>
                  </a:lnTo>
                  <a:lnTo>
                    <a:pt x="1217676" y="2810255"/>
                  </a:lnTo>
                  <a:lnTo>
                    <a:pt x="1217676" y="2807208"/>
                  </a:lnTo>
                  <a:lnTo>
                    <a:pt x="1217676" y="2802636"/>
                  </a:lnTo>
                  <a:lnTo>
                    <a:pt x="1219200" y="2799588"/>
                  </a:lnTo>
                  <a:lnTo>
                    <a:pt x="1219200" y="2796540"/>
                  </a:lnTo>
                  <a:lnTo>
                    <a:pt x="1219200" y="2791967"/>
                  </a:lnTo>
                  <a:lnTo>
                    <a:pt x="1219200" y="2788920"/>
                  </a:lnTo>
                  <a:lnTo>
                    <a:pt x="1219200" y="2785872"/>
                  </a:lnTo>
                  <a:lnTo>
                    <a:pt x="1220724" y="2781300"/>
                  </a:lnTo>
                  <a:lnTo>
                    <a:pt x="1220724" y="2778252"/>
                  </a:lnTo>
                  <a:lnTo>
                    <a:pt x="1220724" y="2773679"/>
                  </a:lnTo>
                  <a:lnTo>
                    <a:pt x="1220724" y="2770631"/>
                  </a:lnTo>
                  <a:lnTo>
                    <a:pt x="1222248" y="2767584"/>
                  </a:lnTo>
                  <a:lnTo>
                    <a:pt x="1222248" y="2763012"/>
                  </a:lnTo>
                  <a:lnTo>
                    <a:pt x="1222248" y="2759964"/>
                  </a:lnTo>
                  <a:lnTo>
                    <a:pt x="1222248" y="2756916"/>
                  </a:lnTo>
                  <a:lnTo>
                    <a:pt x="1223772" y="2752343"/>
                  </a:lnTo>
                  <a:lnTo>
                    <a:pt x="1223772" y="2749296"/>
                  </a:lnTo>
                  <a:lnTo>
                    <a:pt x="1223772" y="2744724"/>
                  </a:lnTo>
                  <a:lnTo>
                    <a:pt x="1223772" y="2741676"/>
                  </a:lnTo>
                  <a:lnTo>
                    <a:pt x="1223772" y="2738628"/>
                  </a:lnTo>
                  <a:lnTo>
                    <a:pt x="1225296" y="2734055"/>
                  </a:lnTo>
                  <a:lnTo>
                    <a:pt x="1225296" y="2731008"/>
                  </a:lnTo>
                  <a:lnTo>
                    <a:pt x="1225296" y="2727960"/>
                  </a:lnTo>
                  <a:lnTo>
                    <a:pt x="1225296" y="2723388"/>
                  </a:lnTo>
                  <a:lnTo>
                    <a:pt x="1226820" y="2720340"/>
                  </a:lnTo>
                  <a:lnTo>
                    <a:pt x="1226820" y="2715767"/>
                  </a:lnTo>
                  <a:lnTo>
                    <a:pt x="1226820" y="2712720"/>
                  </a:lnTo>
                  <a:lnTo>
                    <a:pt x="1226820" y="2709672"/>
                  </a:lnTo>
                  <a:lnTo>
                    <a:pt x="1226820" y="2705100"/>
                  </a:lnTo>
                  <a:lnTo>
                    <a:pt x="1228344" y="2702052"/>
                  </a:lnTo>
                  <a:lnTo>
                    <a:pt x="1228344" y="2699004"/>
                  </a:lnTo>
                  <a:lnTo>
                    <a:pt x="1228344" y="2694431"/>
                  </a:lnTo>
                  <a:lnTo>
                    <a:pt x="1228344" y="2691384"/>
                  </a:lnTo>
                  <a:lnTo>
                    <a:pt x="1229868" y="2686812"/>
                  </a:lnTo>
                  <a:lnTo>
                    <a:pt x="1229868" y="2683764"/>
                  </a:lnTo>
                  <a:lnTo>
                    <a:pt x="1229868" y="2680716"/>
                  </a:lnTo>
                  <a:lnTo>
                    <a:pt x="1229868" y="2676143"/>
                  </a:lnTo>
                  <a:lnTo>
                    <a:pt x="1229868" y="2673096"/>
                  </a:lnTo>
                  <a:lnTo>
                    <a:pt x="1231392" y="2670048"/>
                  </a:lnTo>
                  <a:lnTo>
                    <a:pt x="1231392" y="2665476"/>
                  </a:lnTo>
                  <a:lnTo>
                    <a:pt x="1231392" y="2662428"/>
                  </a:lnTo>
                  <a:lnTo>
                    <a:pt x="1231392" y="2657855"/>
                  </a:lnTo>
                  <a:lnTo>
                    <a:pt x="1231392" y="2654808"/>
                  </a:lnTo>
                  <a:lnTo>
                    <a:pt x="1232916" y="2651760"/>
                  </a:lnTo>
                  <a:lnTo>
                    <a:pt x="1232916" y="2647188"/>
                  </a:lnTo>
                  <a:lnTo>
                    <a:pt x="1232916" y="2644140"/>
                  </a:lnTo>
                  <a:lnTo>
                    <a:pt x="1232916" y="2641091"/>
                  </a:lnTo>
                  <a:lnTo>
                    <a:pt x="1232916" y="2636520"/>
                  </a:lnTo>
                  <a:lnTo>
                    <a:pt x="1234440" y="2633472"/>
                  </a:lnTo>
                  <a:lnTo>
                    <a:pt x="1234440" y="2628900"/>
                  </a:lnTo>
                  <a:lnTo>
                    <a:pt x="1234440" y="2625852"/>
                  </a:lnTo>
                  <a:lnTo>
                    <a:pt x="1234440" y="2622804"/>
                  </a:lnTo>
                  <a:lnTo>
                    <a:pt x="1234440" y="2618232"/>
                  </a:lnTo>
                  <a:lnTo>
                    <a:pt x="1235964" y="2615184"/>
                  </a:lnTo>
                  <a:lnTo>
                    <a:pt x="1235964" y="2612135"/>
                  </a:lnTo>
                  <a:lnTo>
                    <a:pt x="1235964" y="2607564"/>
                  </a:lnTo>
                  <a:lnTo>
                    <a:pt x="1235964" y="2604516"/>
                  </a:lnTo>
                  <a:lnTo>
                    <a:pt x="1237488" y="2599944"/>
                  </a:lnTo>
                  <a:lnTo>
                    <a:pt x="1237488" y="2596896"/>
                  </a:lnTo>
                  <a:lnTo>
                    <a:pt x="1237488" y="2593847"/>
                  </a:lnTo>
                  <a:lnTo>
                    <a:pt x="1237488" y="2589276"/>
                  </a:lnTo>
                  <a:lnTo>
                    <a:pt x="1237488" y="2586228"/>
                  </a:lnTo>
                  <a:lnTo>
                    <a:pt x="1239012" y="2581656"/>
                  </a:lnTo>
                  <a:lnTo>
                    <a:pt x="1239012" y="2578608"/>
                  </a:lnTo>
                  <a:lnTo>
                    <a:pt x="1239012" y="2575560"/>
                  </a:lnTo>
                  <a:lnTo>
                    <a:pt x="1239012" y="2570988"/>
                  </a:lnTo>
                  <a:lnTo>
                    <a:pt x="1240536" y="2567940"/>
                  </a:lnTo>
                  <a:lnTo>
                    <a:pt x="1240536" y="2564891"/>
                  </a:lnTo>
                  <a:lnTo>
                    <a:pt x="1240536" y="2560320"/>
                  </a:lnTo>
                  <a:lnTo>
                    <a:pt x="1240536" y="2557272"/>
                  </a:lnTo>
                  <a:lnTo>
                    <a:pt x="1240536" y="2552700"/>
                  </a:lnTo>
                  <a:lnTo>
                    <a:pt x="1242060" y="2549652"/>
                  </a:lnTo>
                  <a:lnTo>
                    <a:pt x="1242060" y="2546604"/>
                  </a:lnTo>
                  <a:lnTo>
                    <a:pt x="1242060" y="2542032"/>
                  </a:lnTo>
                  <a:lnTo>
                    <a:pt x="1242060" y="2538984"/>
                  </a:lnTo>
                  <a:lnTo>
                    <a:pt x="1243584" y="2535935"/>
                  </a:lnTo>
                  <a:lnTo>
                    <a:pt x="1243584" y="2531364"/>
                  </a:lnTo>
                  <a:lnTo>
                    <a:pt x="1243584" y="2528316"/>
                  </a:lnTo>
                  <a:lnTo>
                    <a:pt x="1243584" y="2897124"/>
                  </a:lnTo>
                  <a:lnTo>
                    <a:pt x="1245108" y="2894076"/>
                  </a:lnTo>
                  <a:lnTo>
                    <a:pt x="1245108" y="2891028"/>
                  </a:lnTo>
                  <a:lnTo>
                    <a:pt x="1245108" y="2886455"/>
                  </a:lnTo>
                  <a:lnTo>
                    <a:pt x="1245108" y="2883408"/>
                  </a:lnTo>
                  <a:lnTo>
                    <a:pt x="1245108" y="2878836"/>
                  </a:lnTo>
                  <a:lnTo>
                    <a:pt x="1246632" y="2897124"/>
                  </a:lnTo>
                  <a:lnTo>
                    <a:pt x="1246632" y="2894076"/>
                  </a:lnTo>
                  <a:lnTo>
                    <a:pt x="1248156" y="2891028"/>
                  </a:lnTo>
                  <a:lnTo>
                    <a:pt x="1248156" y="2886455"/>
                  </a:lnTo>
                  <a:lnTo>
                    <a:pt x="1248156" y="2897124"/>
                  </a:lnTo>
                  <a:lnTo>
                    <a:pt x="1249680" y="2897124"/>
                  </a:lnTo>
                  <a:lnTo>
                    <a:pt x="1249680" y="2894076"/>
                  </a:lnTo>
                  <a:lnTo>
                    <a:pt x="1249680" y="2891028"/>
                  </a:lnTo>
                  <a:lnTo>
                    <a:pt x="1249680" y="2886455"/>
                  </a:lnTo>
                  <a:lnTo>
                    <a:pt x="1249680" y="2883408"/>
                  </a:lnTo>
                  <a:lnTo>
                    <a:pt x="1251204" y="2878836"/>
                  </a:lnTo>
                  <a:lnTo>
                    <a:pt x="1251204" y="2875788"/>
                  </a:lnTo>
                  <a:lnTo>
                    <a:pt x="1251204" y="2897124"/>
                  </a:lnTo>
                  <a:lnTo>
                    <a:pt x="1251204" y="2894076"/>
                  </a:lnTo>
                  <a:lnTo>
                    <a:pt x="1252728" y="2891028"/>
                  </a:lnTo>
                  <a:lnTo>
                    <a:pt x="1252728" y="2886455"/>
                  </a:lnTo>
                  <a:lnTo>
                    <a:pt x="1252728" y="2883408"/>
                  </a:lnTo>
                  <a:lnTo>
                    <a:pt x="1252728" y="2878836"/>
                  </a:lnTo>
                  <a:lnTo>
                    <a:pt x="1252728" y="2875788"/>
                  </a:lnTo>
                  <a:lnTo>
                    <a:pt x="1254252" y="2872740"/>
                  </a:lnTo>
                  <a:lnTo>
                    <a:pt x="1254252" y="2868167"/>
                  </a:lnTo>
                  <a:lnTo>
                    <a:pt x="1254252" y="2865120"/>
                  </a:lnTo>
                  <a:lnTo>
                    <a:pt x="1254252" y="2862072"/>
                  </a:lnTo>
                  <a:lnTo>
                    <a:pt x="1255776" y="2897124"/>
                  </a:lnTo>
                  <a:lnTo>
                    <a:pt x="1255776" y="2894076"/>
                  </a:lnTo>
                  <a:lnTo>
                    <a:pt x="1257300" y="2891028"/>
                  </a:lnTo>
                  <a:lnTo>
                    <a:pt x="1257300" y="2886455"/>
                  </a:lnTo>
                  <a:lnTo>
                    <a:pt x="1257300" y="2883408"/>
                  </a:lnTo>
                  <a:lnTo>
                    <a:pt x="1257300" y="2878836"/>
                  </a:lnTo>
                  <a:lnTo>
                    <a:pt x="1258824" y="2875788"/>
                  </a:lnTo>
                  <a:lnTo>
                    <a:pt x="1258824" y="2897124"/>
                  </a:lnTo>
                  <a:lnTo>
                    <a:pt x="1258824" y="2894076"/>
                  </a:lnTo>
                  <a:lnTo>
                    <a:pt x="1260348" y="2891028"/>
                  </a:lnTo>
                  <a:lnTo>
                    <a:pt x="1260348" y="2886455"/>
                  </a:lnTo>
                  <a:lnTo>
                    <a:pt x="1260348" y="2897124"/>
                  </a:lnTo>
                  <a:lnTo>
                    <a:pt x="1260348" y="2894076"/>
                  </a:lnTo>
                  <a:lnTo>
                    <a:pt x="1261872" y="2891028"/>
                  </a:lnTo>
                  <a:lnTo>
                    <a:pt x="1261872" y="2897124"/>
                  </a:lnTo>
                  <a:lnTo>
                    <a:pt x="1263396" y="2894076"/>
                  </a:lnTo>
                  <a:lnTo>
                    <a:pt x="1263396" y="2897124"/>
                  </a:lnTo>
                  <a:lnTo>
                    <a:pt x="1263396" y="2894076"/>
                  </a:lnTo>
                  <a:lnTo>
                    <a:pt x="1263396" y="2891028"/>
                  </a:lnTo>
                  <a:lnTo>
                    <a:pt x="1263396" y="2886455"/>
                  </a:lnTo>
                  <a:lnTo>
                    <a:pt x="1264920" y="2883408"/>
                  </a:lnTo>
                  <a:lnTo>
                    <a:pt x="1264920" y="2878836"/>
                  </a:lnTo>
                  <a:lnTo>
                    <a:pt x="1264920" y="2875788"/>
                  </a:lnTo>
                  <a:lnTo>
                    <a:pt x="1264920" y="2872740"/>
                  </a:lnTo>
                  <a:lnTo>
                    <a:pt x="1266444" y="2868167"/>
                  </a:lnTo>
                  <a:lnTo>
                    <a:pt x="1266444" y="2865120"/>
                  </a:lnTo>
                  <a:lnTo>
                    <a:pt x="1266444" y="2862072"/>
                  </a:lnTo>
                  <a:lnTo>
                    <a:pt x="1266444" y="2857500"/>
                  </a:lnTo>
                  <a:lnTo>
                    <a:pt x="1266444" y="2854452"/>
                  </a:lnTo>
                  <a:lnTo>
                    <a:pt x="1267968" y="2849879"/>
                  </a:lnTo>
                  <a:lnTo>
                    <a:pt x="1267968" y="2846831"/>
                  </a:lnTo>
                  <a:lnTo>
                    <a:pt x="1267968" y="2843784"/>
                  </a:lnTo>
                  <a:lnTo>
                    <a:pt x="1267968" y="2839212"/>
                  </a:lnTo>
                  <a:lnTo>
                    <a:pt x="1267968" y="2836164"/>
                  </a:lnTo>
                  <a:lnTo>
                    <a:pt x="1269492" y="2831591"/>
                  </a:lnTo>
                  <a:lnTo>
                    <a:pt x="1269492" y="2828543"/>
                  </a:lnTo>
                  <a:lnTo>
                    <a:pt x="1269492" y="2825496"/>
                  </a:lnTo>
                  <a:lnTo>
                    <a:pt x="1269492" y="2820924"/>
                  </a:lnTo>
                  <a:lnTo>
                    <a:pt x="1269492" y="2817876"/>
                  </a:lnTo>
                  <a:lnTo>
                    <a:pt x="1271016" y="2814828"/>
                  </a:lnTo>
                  <a:lnTo>
                    <a:pt x="1271016" y="2810255"/>
                  </a:lnTo>
                  <a:lnTo>
                    <a:pt x="1271016" y="2807208"/>
                  </a:lnTo>
                  <a:lnTo>
                    <a:pt x="1271016" y="2802636"/>
                  </a:lnTo>
                  <a:lnTo>
                    <a:pt x="1271016" y="2799588"/>
                  </a:lnTo>
                  <a:lnTo>
                    <a:pt x="1272540" y="2796540"/>
                  </a:lnTo>
                  <a:lnTo>
                    <a:pt x="1272540" y="2791967"/>
                  </a:lnTo>
                  <a:lnTo>
                    <a:pt x="1272540" y="2788920"/>
                  </a:lnTo>
                  <a:lnTo>
                    <a:pt x="1272540" y="2785872"/>
                  </a:lnTo>
                  <a:lnTo>
                    <a:pt x="1274064" y="2781300"/>
                  </a:lnTo>
                  <a:lnTo>
                    <a:pt x="1274064" y="2778252"/>
                  </a:lnTo>
                  <a:lnTo>
                    <a:pt x="1274064" y="2773679"/>
                  </a:lnTo>
                  <a:lnTo>
                    <a:pt x="1274064" y="2770631"/>
                  </a:lnTo>
                  <a:lnTo>
                    <a:pt x="1274064" y="2767584"/>
                  </a:lnTo>
                  <a:lnTo>
                    <a:pt x="1275588" y="2763012"/>
                  </a:lnTo>
                  <a:lnTo>
                    <a:pt x="1275588" y="2759964"/>
                  </a:lnTo>
                  <a:lnTo>
                    <a:pt x="1275588" y="2756916"/>
                  </a:lnTo>
                  <a:lnTo>
                    <a:pt x="1275588" y="2752343"/>
                  </a:lnTo>
                  <a:lnTo>
                    <a:pt x="1277112" y="2749296"/>
                  </a:lnTo>
                  <a:lnTo>
                    <a:pt x="1277112" y="2744724"/>
                  </a:lnTo>
                  <a:lnTo>
                    <a:pt x="1277112" y="2741676"/>
                  </a:lnTo>
                  <a:lnTo>
                    <a:pt x="1277112" y="2738628"/>
                  </a:lnTo>
                  <a:lnTo>
                    <a:pt x="1277112" y="2734055"/>
                  </a:lnTo>
                  <a:lnTo>
                    <a:pt x="1278636" y="2731008"/>
                  </a:lnTo>
                  <a:lnTo>
                    <a:pt x="1278636" y="2897124"/>
                  </a:lnTo>
                  <a:lnTo>
                    <a:pt x="1278636" y="2894076"/>
                  </a:lnTo>
                  <a:lnTo>
                    <a:pt x="1280160" y="2891028"/>
                  </a:lnTo>
                  <a:lnTo>
                    <a:pt x="1280160" y="2886455"/>
                  </a:lnTo>
                  <a:lnTo>
                    <a:pt x="1280160" y="2883408"/>
                  </a:lnTo>
                  <a:lnTo>
                    <a:pt x="1280160" y="2878836"/>
                  </a:lnTo>
                  <a:lnTo>
                    <a:pt x="1280160" y="2875788"/>
                  </a:lnTo>
                  <a:lnTo>
                    <a:pt x="1281684" y="2872740"/>
                  </a:lnTo>
                  <a:lnTo>
                    <a:pt x="1281684" y="2868167"/>
                  </a:lnTo>
                  <a:lnTo>
                    <a:pt x="1281684" y="2897124"/>
                  </a:lnTo>
                  <a:lnTo>
                    <a:pt x="1283208" y="2894076"/>
                  </a:lnTo>
                  <a:lnTo>
                    <a:pt x="1283208" y="2897124"/>
                  </a:lnTo>
                  <a:lnTo>
                    <a:pt x="1283208" y="2894076"/>
                  </a:lnTo>
                  <a:lnTo>
                    <a:pt x="1284732" y="2891028"/>
                  </a:lnTo>
                  <a:lnTo>
                    <a:pt x="1284732" y="2886455"/>
                  </a:lnTo>
                  <a:lnTo>
                    <a:pt x="1284732" y="2883408"/>
                  </a:lnTo>
                  <a:lnTo>
                    <a:pt x="1284732" y="2897124"/>
                  </a:lnTo>
                  <a:lnTo>
                    <a:pt x="1284732" y="2894076"/>
                  </a:lnTo>
                  <a:lnTo>
                    <a:pt x="1286256" y="2897124"/>
                  </a:lnTo>
                  <a:lnTo>
                    <a:pt x="1286256" y="2894076"/>
                  </a:lnTo>
                  <a:lnTo>
                    <a:pt x="1286256" y="2891028"/>
                  </a:lnTo>
                  <a:lnTo>
                    <a:pt x="1286256" y="2897124"/>
                  </a:lnTo>
                  <a:lnTo>
                    <a:pt x="1287780" y="2897124"/>
                  </a:lnTo>
                  <a:lnTo>
                    <a:pt x="1287780" y="2894076"/>
                  </a:lnTo>
                  <a:lnTo>
                    <a:pt x="1287780" y="2897124"/>
                  </a:lnTo>
                  <a:lnTo>
                    <a:pt x="1289304" y="2894076"/>
                  </a:lnTo>
                  <a:lnTo>
                    <a:pt x="1289304" y="2897124"/>
                  </a:lnTo>
                  <a:lnTo>
                    <a:pt x="1289304" y="2894076"/>
                  </a:lnTo>
                  <a:lnTo>
                    <a:pt x="1290828" y="2897124"/>
                  </a:lnTo>
                  <a:lnTo>
                    <a:pt x="1290828" y="2894076"/>
                  </a:lnTo>
                  <a:lnTo>
                    <a:pt x="1290828" y="2891028"/>
                  </a:lnTo>
                  <a:lnTo>
                    <a:pt x="1290828" y="2886455"/>
                  </a:lnTo>
                  <a:lnTo>
                    <a:pt x="1290828" y="2897124"/>
                  </a:lnTo>
                  <a:lnTo>
                    <a:pt x="1292352" y="2897124"/>
                  </a:lnTo>
                  <a:lnTo>
                    <a:pt x="1292352" y="2894076"/>
                  </a:lnTo>
                  <a:lnTo>
                    <a:pt x="1293876" y="2897124"/>
                  </a:lnTo>
                  <a:lnTo>
                    <a:pt x="1295400" y="2894076"/>
                  </a:lnTo>
                  <a:lnTo>
                    <a:pt x="1295400" y="2891028"/>
                  </a:lnTo>
                  <a:lnTo>
                    <a:pt x="1295400" y="2886455"/>
                  </a:lnTo>
                  <a:lnTo>
                    <a:pt x="1295400" y="2883408"/>
                  </a:lnTo>
                  <a:lnTo>
                    <a:pt x="1295400" y="2878836"/>
                  </a:lnTo>
                  <a:lnTo>
                    <a:pt x="1296924" y="2875788"/>
                  </a:lnTo>
                  <a:lnTo>
                    <a:pt x="1296924" y="2872740"/>
                  </a:lnTo>
                  <a:lnTo>
                    <a:pt x="1296924" y="2868167"/>
                  </a:lnTo>
                  <a:lnTo>
                    <a:pt x="1296924" y="2865120"/>
                  </a:lnTo>
                  <a:lnTo>
                    <a:pt x="1298448" y="2862072"/>
                  </a:lnTo>
                  <a:lnTo>
                    <a:pt x="1298448" y="2857500"/>
                  </a:lnTo>
                  <a:lnTo>
                    <a:pt x="1298448" y="2854452"/>
                  </a:lnTo>
                  <a:lnTo>
                    <a:pt x="1298448" y="2849879"/>
                  </a:lnTo>
                  <a:lnTo>
                    <a:pt x="1298448" y="2846831"/>
                  </a:lnTo>
                  <a:lnTo>
                    <a:pt x="1299972" y="2897124"/>
                  </a:lnTo>
                  <a:lnTo>
                    <a:pt x="1299972" y="2894076"/>
                  </a:lnTo>
                  <a:lnTo>
                    <a:pt x="1299972" y="2891028"/>
                  </a:lnTo>
                  <a:lnTo>
                    <a:pt x="1301496" y="2886455"/>
                  </a:lnTo>
                  <a:lnTo>
                    <a:pt x="1301496" y="2883408"/>
                  </a:lnTo>
                  <a:lnTo>
                    <a:pt x="1301496" y="2878836"/>
                  </a:lnTo>
                  <a:lnTo>
                    <a:pt x="1301496" y="2875788"/>
                  </a:lnTo>
                  <a:lnTo>
                    <a:pt x="1301496" y="2872740"/>
                  </a:lnTo>
                  <a:lnTo>
                    <a:pt x="1303020" y="2868167"/>
                  </a:lnTo>
                  <a:lnTo>
                    <a:pt x="1303020" y="2865120"/>
                  </a:lnTo>
                  <a:lnTo>
                    <a:pt x="1303020" y="2862072"/>
                  </a:lnTo>
                  <a:lnTo>
                    <a:pt x="1303020" y="2897124"/>
                  </a:lnTo>
                  <a:lnTo>
                    <a:pt x="1304544" y="2894076"/>
                  </a:lnTo>
                  <a:lnTo>
                    <a:pt x="1304544" y="2891028"/>
                  </a:lnTo>
                  <a:lnTo>
                    <a:pt x="1304544" y="2897124"/>
                  </a:lnTo>
                  <a:lnTo>
                    <a:pt x="1304544" y="2894076"/>
                  </a:lnTo>
                  <a:lnTo>
                    <a:pt x="1306068" y="2891028"/>
                  </a:lnTo>
                  <a:lnTo>
                    <a:pt x="1306068" y="2897124"/>
                  </a:lnTo>
                  <a:lnTo>
                    <a:pt x="1306068" y="2894076"/>
                  </a:lnTo>
                  <a:lnTo>
                    <a:pt x="1306068" y="2897124"/>
                  </a:lnTo>
                  <a:lnTo>
                    <a:pt x="1307592" y="2897124"/>
                  </a:lnTo>
                  <a:lnTo>
                    <a:pt x="1307592" y="2894076"/>
                  </a:lnTo>
                  <a:lnTo>
                    <a:pt x="1307592" y="2897124"/>
                  </a:lnTo>
                  <a:lnTo>
                    <a:pt x="1309116" y="2897124"/>
                  </a:lnTo>
                  <a:lnTo>
                    <a:pt x="1309116" y="2894076"/>
                  </a:lnTo>
                  <a:lnTo>
                    <a:pt x="1309116" y="2897124"/>
                  </a:lnTo>
                  <a:lnTo>
                    <a:pt x="1310640" y="2897124"/>
                  </a:lnTo>
                  <a:lnTo>
                    <a:pt x="1310640" y="2894076"/>
                  </a:lnTo>
                  <a:lnTo>
                    <a:pt x="1310640" y="2891028"/>
                  </a:lnTo>
                  <a:lnTo>
                    <a:pt x="1310640" y="2886455"/>
                  </a:lnTo>
                  <a:lnTo>
                    <a:pt x="1312164" y="2883408"/>
                  </a:lnTo>
                  <a:lnTo>
                    <a:pt x="1312164" y="2878836"/>
                  </a:lnTo>
                  <a:lnTo>
                    <a:pt x="1312164" y="2875788"/>
                  </a:lnTo>
                  <a:lnTo>
                    <a:pt x="1312164" y="2872740"/>
                  </a:lnTo>
                  <a:lnTo>
                    <a:pt x="1312164" y="2868167"/>
                  </a:lnTo>
                  <a:lnTo>
                    <a:pt x="1313688" y="2865120"/>
                  </a:lnTo>
                  <a:lnTo>
                    <a:pt x="1313688" y="2862072"/>
                  </a:lnTo>
                  <a:lnTo>
                    <a:pt x="1313688" y="2857500"/>
                  </a:lnTo>
                  <a:lnTo>
                    <a:pt x="1313688" y="2854452"/>
                  </a:lnTo>
                  <a:lnTo>
                    <a:pt x="1315212" y="2849879"/>
                  </a:lnTo>
                  <a:lnTo>
                    <a:pt x="1315212" y="2846831"/>
                  </a:lnTo>
                  <a:lnTo>
                    <a:pt x="1315212" y="2843784"/>
                  </a:lnTo>
                  <a:lnTo>
                    <a:pt x="1315212" y="2839212"/>
                  </a:lnTo>
                  <a:lnTo>
                    <a:pt x="1316736" y="2836164"/>
                  </a:lnTo>
                  <a:lnTo>
                    <a:pt x="1316736" y="2831591"/>
                  </a:lnTo>
                  <a:lnTo>
                    <a:pt x="1316736" y="2828543"/>
                  </a:lnTo>
                  <a:lnTo>
                    <a:pt x="1316736" y="2825496"/>
                  </a:lnTo>
                  <a:lnTo>
                    <a:pt x="1316736" y="2820924"/>
                  </a:lnTo>
                  <a:lnTo>
                    <a:pt x="1318260" y="2817876"/>
                  </a:lnTo>
                  <a:lnTo>
                    <a:pt x="1318260" y="2814828"/>
                  </a:lnTo>
                  <a:lnTo>
                    <a:pt x="1318260" y="2810255"/>
                  </a:lnTo>
                  <a:lnTo>
                    <a:pt x="1318260" y="2807208"/>
                  </a:lnTo>
                  <a:lnTo>
                    <a:pt x="1319784" y="2802636"/>
                  </a:lnTo>
                  <a:lnTo>
                    <a:pt x="1319784" y="2799588"/>
                  </a:lnTo>
                  <a:lnTo>
                    <a:pt x="1319784" y="2897124"/>
                  </a:lnTo>
                  <a:lnTo>
                    <a:pt x="1319784" y="2894076"/>
                  </a:lnTo>
                  <a:lnTo>
                    <a:pt x="1321308" y="2897124"/>
                  </a:lnTo>
                  <a:lnTo>
                    <a:pt x="1322832" y="2897124"/>
                  </a:lnTo>
                  <a:lnTo>
                    <a:pt x="1322832" y="2894076"/>
                  </a:lnTo>
                  <a:lnTo>
                    <a:pt x="1322832" y="2891028"/>
                  </a:lnTo>
                  <a:lnTo>
                    <a:pt x="1322832" y="2886455"/>
                  </a:lnTo>
                  <a:lnTo>
                    <a:pt x="1322832" y="2897124"/>
                  </a:lnTo>
                  <a:lnTo>
                    <a:pt x="1324356" y="2897124"/>
                  </a:lnTo>
                  <a:lnTo>
                    <a:pt x="1324356" y="2894076"/>
                  </a:lnTo>
                  <a:lnTo>
                    <a:pt x="1324356" y="2897124"/>
                  </a:lnTo>
                  <a:lnTo>
                    <a:pt x="1324356" y="2894076"/>
                  </a:lnTo>
                  <a:lnTo>
                    <a:pt x="1324356" y="2891028"/>
                  </a:lnTo>
                  <a:lnTo>
                    <a:pt x="1325880" y="2886455"/>
                  </a:lnTo>
                  <a:lnTo>
                    <a:pt x="1325880" y="2883408"/>
                  </a:lnTo>
                  <a:lnTo>
                    <a:pt x="1325880" y="2878836"/>
                  </a:lnTo>
                  <a:lnTo>
                    <a:pt x="1325880" y="2875788"/>
                  </a:lnTo>
                  <a:lnTo>
                    <a:pt x="1325880" y="2872740"/>
                  </a:lnTo>
                  <a:lnTo>
                    <a:pt x="1327404" y="2868167"/>
                  </a:lnTo>
                  <a:lnTo>
                    <a:pt x="1327404" y="2897124"/>
                  </a:lnTo>
                  <a:lnTo>
                    <a:pt x="1327404" y="2894076"/>
                  </a:lnTo>
                  <a:lnTo>
                    <a:pt x="1328928" y="2891028"/>
                  </a:lnTo>
                  <a:lnTo>
                    <a:pt x="1328928" y="2886455"/>
                  </a:lnTo>
                  <a:lnTo>
                    <a:pt x="1328928" y="2883408"/>
                  </a:lnTo>
                  <a:lnTo>
                    <a:pt x="1328928" y="2878836"/>
                  </a:lnTo>
                  <a:lnTo>
                    <a:pt x="1330452" y="2875788"/>
                  </a:lnTo>
                  <a:lnTo>
                    <a:pt x="1330452" y="2872740"/>
                  </a:lnTo>
                  <a:lnTo>
                    <a:pt x="1330452" y="2868167"/>
                  </a:lnTo>
                  <a:lnTo>
                    <a:pt x="1330452" y="2865120"/>
                  </a:lnTo>
                  <a:lnTo>
                    <a:pt x="1330452" y="2862072"/>
                  </a:lnTo>
                  <a:lnTo>
                    <a:pt x="1331976" y="2857500"/>
                  </a:lnTo>
                  <a:lnTo>
                    <a:pt x="1331976" y="2854452"/>
                  </a:lnTo>
                  <a:lnTo>
                    <a:pt x="1331976" y="2897124"/>
                  </a:lnTo>
                  <a:lnTo>
                    <a:pt x="1333500" y="2894076"/>
                  </a:lnTo>
                  <a:lnTo>
                    <a:pt x="1333500" y="2891028"/>
                  </a:lnTo>
                  <a:lnTo>
                    <a:pt x="1333500" y="2886455"/>
                  </a:lnTo>
                  <a:lnTo>
                    <a:pt x="1333500" y="2897124"/>
                  </a:lnTo>
                  <a:lnTo>
                    <a:pt x="1335024" y="2897124"/>
                  </a:lnTo>
                  <a:lnTo>
                    <a:pt x="1335024" y="2894076"/>
                  </a:lnTo>
                  <a:lnTo>
                    <a:pt x="1335024" y="2891028"/>
                  </a:lnTo>
                  <a:lnTo>
                    <a:pt x="1335024" y="2886455"/>
                  </a:lnTo>
                  <a:lnTo>
                    <a:pt x="1336548" y="2883408"/>
                  </a:lnTo>
                  <a:lnTo>
                    <a:pt x="1336548" y="2878836"/>
                  </a:lnTo>
                  <a:lnTo>
                    <a:pt x="1336548" y="2875788"/>
                  </a:lnTo>
                  <a:lnTo>
                    <a:pt x="1336548" y="2872740"/>
                  </a:lnTo>
                  <a:lnTo>
                    <a:pt x="1338072" y="2868167"/>
                  </a:lnTo>
                  <a:lnTo>
                    <a:pt x="1338072" y="2865120"/>
                  </a:lnTo>
                  <a:lnTo>
                    <a:pt x="1338072" y="2862072"/>
                  </a:lnTo>
                  <a:lnTo>
                    <a:pt x="1338072" y="2857500"/>
                  </a:lnTo>
                  <a:lnTo>
                    <a:pt x="1338072" y="2854452"/>
                  </a:lnTo>
                  <a:lnTo>
                    <a:pt x="1339596" y="2849879"/>
                  </a:lnTo>
                  <a:lnTo>
                    <a:pt x="1339596" y="2846831"/>
                  </a:lnTo>
                  <a:lnTo>
                    <a:pt x="1339596" y="2843784"/>
                  </a:lnTo>
                  <a:lnTo>
                    <a:pt x="1339596" y="2839212"/>
                  </a:lnTo>
                  <a:lnTo>
                    <a:pt x="1341120" y="2836164"/>
                  </a:lnTo>
                  <a:lnTo>
                    <a:pt x="1341120" y="2831591"/>
                  </a:lnTo>
                  <a:lnTo>
                    <a:pt x="1341120" y="2828543"/>
                  </a:lnTo>
                  <a:lnTo>
                    <a:pt x="1341120" y="2825496"/>
                  </a:lnTo>
                  <a:lnTo>
                    <a:pt x="1341120" y="2820924"/>
                  </a:lnTo>
                  <a:lnTo>
                    <a:pt x="1342644" y="2817876"/>
                  </a:lnTo>
                  <a:lnTo>
                    <a:pt x="1342644" y="2814828"/>
                  </a:lnTo>
                  <a:lnTo>
                    <a:pt x="1342644" y="2810255"/>
                  </a:lnTo>
                  <a:lnTo>
                    <a:pt x="1342644" y="2807208"/>
                  </a:lnTo>
                  <a:lnTo>
                    <a:pt x="1342644" y="2802636"/>
                  </a:lnTo>
                  <a:lnTo>
                    <a:pt x="1344168" y="2799588"/>
                  </a:lnTo>
                  <a:lnTo>
                    <a:pt x="1344168" y="2796540"/>
                  </a:lnTo>
                  <a:lnTo>
                    <a:pt x="1344168" y="2791967"/>
                  </a:lnTo>
                  <a:lnTo>
                    <a:pt x="1344168" y="2788920"/>
                  </a:lnTo>
                  <a:lnTo>
                    <a:pt x="1344168" y="2897124"/>
                  </a:lnTo>
                  <a:lnTo>
                    <a:pt x="1345692" y="2897124"/>
                  </a:lnTo>
                  <a:lnTo>
                    <a:pt x="1345692" y="2894076"/>
                  </a:lnTo>
                  <a:lnTo>
                    <a:pt x="1345692" y="2891028"/>
                  </a:lnTo>
                  <a:lnTo>
                    <a:pt x="1345692" y="2897124"/>
                  </a:lnTo>
                  <a:lnTo>
                    <a:pt x="1347216" y="2897124"/>
                  </a:lnTo>
                  <a:lnTo>
                    <a:pt x="1347216" y="2894076"/>
                  </a:lnTo>
                  <a:lnTo>
                    <a:pt x="1347216" y="2897124"/>
                  </a:lnTo>
                  <a:lnTo>
                    <a:pt x="1348740" y="2897124"/>
                  </a:lnTo>
                  <a:lnTo>
                    <a:pt x="1350264" y="2897124"/>
                  </a:lnTo>
                  <a:lnTo>
                    <a:pt x="1350264" y="2894076"/>
                  </a:lnTo>
                  <a:lnTo>
                    <a:pt x="1351788" y="2891028"/>
                  </a:lnTo>
                  <a:lnTo>
                    <a:pt x="1351788" y="2886455"/>
                  </a:lnTo>
                  <a:lnTo>
                    <a:pt x="1351788" y="2883408"/>
                  </a:lnTo>
                  <a:lnTo>
                    <a:pt x="1351788" y="2878836"/>
                  </a:lnTo>
                  <a:lnTo>
                    <a:pt x="1351788" y="2897124"/>
                  </a:lnTo>
                  <a:lnTo>
                    <a:pt x="1353312" y="2894076"/>
                  </a:lnTo>
                  <a:lnTo>
                    <a:pt x="1353312" y="2891028"/>
                  </a:lnTo>
                  <a:lnTo>
                    <a:pt x="1353312" y="2897124"/>
                  </a:lnTo>
                  <a:lnTo>
                    <a:pt x="1354836" y="2897124"/>
                  </a:lnTo>
                  <a:lnTo>
                    <a:pt x="1354836" y="2894076"/>
                  </a:lnTo>
                  <a:lnTo>
                    <a:pt x="1354836" y="2891028"/>
                  </a:lnTo>
                  <a:lnTo>
                    <a:pt x="1354836" y="2886455"/>
                  </a:lnTo>
                  <a:lnTo>
                    <a:pt x="1356360" y="2897124"/>
                  </a:lnTo>
                  <a:lnTo>
                    <a:pt x="1356360" y="2894076"/>
                  </a:lnTo>
                  <a:lnTo>
                    <a:pt x="1356360" y="2891028"/>
                  </a:lnTo>
                  <a:lnTo>
                    <a:pt x="1357884" y="2886455"/>
                  </a:lnTo>
                  <a:lnTo>
                    <a:pt x="1357884" y="2883408"/>
                  </a:lnTo>
                  <a:lnTo>
                    <a:pt x="1357884" y="2878836"/>
                  </a:lnTo>
                  <a:lnTo>
                    <a:pt x="1357884" y="2897124"/>
                  </a:lnTo>
                  <a:lnTo>
                    <a:pt x="1359408" y="2894076"/>
                  </a:lnTo>
                  <a:lnTo>
                    <a:pt x="1359408" y="2897124"/>
                  </a:lnTo>
                  <a:lnTo>
                    <a:pt x="1360932" y="2897124"/>
                  </a:lnTo>
                  <a:lnTo>
                    <a:pt x="1362456" y="2897124"/>
                  </a:lnTo>
                  <a:lnTo>
                    <a:pt x="1362456" y="2894076"/>
                  </a:lnTo>
                  <a:lnTo>
                    <a:pt x="1362456" y="2891028"/>
                  </a:lnTo>
                  <a:lnTo>
                    <a:pt x="1362456" y="2897124"/>
                  </a:lnTo>
                  <a:lnTo>
                    <a:pt x="1363980" y="2897124"/>
                  </a:lnTo>
                  <a:lnTo>
                    <a:pt x="1363980" y="2894076"/>
                  </a:lnTo>
                  <a:lnTo>
                    <a:pt x="1363980" y="2897124"/>
                  </a:lnTo>
                  <a:lnTo>
                    <a:pt x="1365504" y="2894076"/>
                  </a:lnTo>
                  <a:lnTo>
                    <a:pt x="1365504" y="2891028"/>
                  </a:lnTo>
                  <a:lnTo>
                    <a:pt x="1365504" y="2886455"/>
                  </a:lnTo>
                  <a:lnTo>
                    <a:pt x="1365504" y="2883408"/>
                  </a:lnTo>
                  <a:lnTo>
                    <a:pt x="1365504" y="2878836"/>
                  </a:lnTo>
                  <a:lnTo>
                    <a:pt x="1367028" y="2875788"/>
                  </a:lnTo>
                  <a:lnTo>
                    <a:pt x="1367028" y="2897124"/>
                  </a:lnTo>
                  <a:lnTo>
                    <a:pt x="1367028" y="2894076"/>
                  </a:lnTo>
                  <a:lnTo>
                    <a:pt x="1368552" y="2891028"/>
                  </a:lnTo>
                  <a:lnTo>
                    <a:pt x="1368552" y="2886455"/>
                  </a:lnTo>
                  <a:lnTo>
                    <a:pt x="1368552" y="2883408"/>
                  </a:lnTo>
                  <a:lnTo>
                    <a:pt x="1368552" y="2878836"/>
                  </a:lnTo>
                  <a:lnTo>
                    <a:pt x="1370076" y="2875788"/>
                  </a:lnTo>
                  <a:lnTo>
                    <a:pt x="1370076" y="2872740"/>
                  </a:lnTo>
                  <a:lnTo>
                    <a:pt x="1370076" y="2868167"/>
                  </a:lnTo>
                  <a:lnTo>
                    <a:pt x="1370076" y="2897124"/>
                  </a:lnTo>
                  <a:lnTo>
                    <a:pt x="1371600" y="2897124"/>
                  </a:lnTo>
                  <a:lnTo>
                    <a:pt x="1371600" y="2894076"/>
                  </a:lnTo>
                  <a:lnTo>
                    <a:pt x="1371600" y="2897124"/>
                  </a:lnTo>
                  <a:lnTo>
                    <a:pt x="1371600" y="2894076"/>
                  </a:lnTo>
                  <a:lnTo>
                    <a:pt x="1373124" y="2891028"/>
                  </a:lnTo>
                  <a:lnTo>
                    <a:pt x="1373124" y="2897124"/>
                  </a:lnTo>
                  <a:lnTo>
                    <a:pt x="1374648" y="2894076"/>
                  </a:lnTo>
                  <a:lnTo>
                    <a:pt x="1374648" y="2897124"/>
                  </a:lnTo>
                  <a:lnTo>
                    <a:pt x="1376172" y="2894076"/>
                  </a:lnTo>
                  <a:lnTo>
                    <a:pt x="1376172" y="2891028"/>
                  </a:lnTo>
                  <a:lnTo>
                    <a:pt x="1376172" y="2886455"/>
                  </a:lnTo>
                  <a:lnTo>
                    <a:pt x="1376172" y="2883408"/>
                  </a:lnTo>
                  <a:lnTo>
                    <a:pt x="1376172" y="2878836"/>
                  </a:lnTo>
                  <a:lnTo>
                    <a:pt x="1377696" y="2875788"/>
                  </a:lnTo>
                  <a:lnTo>
                    <a:pt x="1377696" y="2872740"/>
                  </a:lnTo>
                  <a:lnTo>
                    <a:pt x="1377696" y="2868167"/>
                  </a:lnTo>
                  <a:lnTo>
                    <a:pt x="1377696" y="2897124"/>
                  </a:lnTo>
                  <a:lnTo>
                    <a:pt x="1379220" y="2897124"/>
                  </a:lnTo>
                  <a:lnTo>
                    <a:pt x="1379220" y="2894076"/>
                  </a:lnTo>
                  <a:lnTo>
                    <a:pt x="1379220" y="2897124"/>
                  </a:lnTo>
                  <a:lnTo>
                    <a:pt x="1380744" y="2897124"/>
                  </a:lnTo>
                  <a:lnTo>
                    <a:pt x="1380744" y="2894076"/>
                  </a:lnTo>
                  <a:lnTo>
                    <a:pt x="1380744" y="2897124"/>
                  </a:lnTo>
                  <a:lnTo>
                    <a:pt x="1380744" y="2894076"/>
                  </a:lnTo>
                  <a:lnTo>
                    <a:pt x="1382268" y="2891028"/>
                  </a:lnTo>
                  <a:lnTo>
                    <a:pt x="1382268" y="2897124"/>
                  </a:lnTo>
                  <a:lnTo>
                    <a:pt x="1382268" y="2894076"/>
                  </a:lnTo>
                  <a:lnTo>
                    <a:pt x="1382268" y="2897124"/>
                  </a:lnTo>
                  <a:lnTo>
                    <a:pt x="1383792" y="2897124"/>
                  </a:lnTo>
                  <a:lnTo>
                    <a:pt x="1385316" y="2897124"/>
                  </a:lnTo>
                  <a:lnTo>
                    <a:pt x="1385316" y="2894076"/>
                  </a:lnTo>
                  <a:lnTo>
                    <a:pt x="1386840" y="2891028"/>
                  </a:lnTo>
                  <a:lnTo>
                    <a:pt x="1386840" y="2886455"/>
                  </a:lnTo>
                  <a:lnTo>
                    <a:pt x="1386840" y="2897124"/>
                  </a:lnTo>
                  <a:lnTo>
                    <a:pt x="1386840" y="2894076"/>
                  </a:lnTo>
                  <a:lnTo>
                    <a:pt x="1386840" y="2891028"/>
                  </a:lnTo>
                  <a:lnTo>
                    <a:pt x="1388364" y="2886455"/>
                  </a:lnTo>
                  <a:lnTo>
                    <a:pt x="1388364" y="2883408"/>
                  </a:lnTo>
                  <a:lnTo>
                    <a:pt x="1388364" y="2878836"/>
                  </a:lnTo>
                  <a:lnTo>
                    <a:pt x="1388364" y="2875788"/>
                  </a:lnTo>
                  <a:lnTo>
                    <a:pt x="1389888" y="2872740"/>
                  </a:lnTo>
                  <a:lnTo>
                    <a:pt x="1389888" y="2868167"/>
                  </a:lnTo>
                  <a:lnTo>
                    <a:pt x="1389888" y="2865120"/>
                  </a:lnTo>
                  <a:lnTo>
                    <a:pt x="1389888" y="2862072"/>
                  </a:lnTo>
                  <a:lnTo>
                    <a:pt x="1391412" y="2857500"/>
                  </a:lnTo>
                  <a:lnTo>
                    <a:pt x="1391412" y="2854452"/>
                  </a:lnTo>
                  <a:lnTo>
                    <a:pt x="1391412" y="2849879"/>
                  </a:lnTo>
                  <a:lnTo>
                    <a:pt x="1391412" y="2846831"/>
                  </a:lnTo>
                  <a:lnTo>
                    <a:pt x="1391412" y="2843784"/>
                  </a:lnTo>
                  <a:lnTo>
                    <a:pt x="1392936" y="2839212"/>
                  </a:lnTo>
                  <a:lnTo>
                    <a:pt x="1392936" y="2836164"/>
                  </a:lnTo>
                  <a:lnTo>
                    <a:pt x="1392936" y="2831591"/>
                  </a:lnTo>
                  <a:lnTo>
                    <a:pt x="1392936" y="2828543"/>
                  </a:lnTo>
                  <a:lnTo>
                    <a:pt x="1394460" y="2825496"/>
                  </a:lnTo>
                  <a:lnTo>
                    <a:pt x="1394460" y="2820924"/>
                  </a:lnTo>
                  <a:lnTo>
                    <a:pt x="1394460" y="2817876"/>
                  </a:lnTo>
                  <a:lnTo>
                    <a:pt x="1394460" y="2814828"/>
                  </a:lnTo>
                  <a:lnTo>
                    <a:pt x="1394460" y="2810255"/>
                  </a:lnTo>
                  <a:lnTo>
                    <a:pt x="1395984" y="2807208"/>
                  </a:lnTo>
                  <a:lnTo>
                    <a:pt x="1395984" y="2802636"/>
                  </a:lnTo>
                  <a:lnTo>
                    <a:pt x="1395984" y="2799588"/>
                  </a:lnTo>
                  <a:lnTo>
                    <a:pt x="1395984" y="2796540"/>
                  </a:lnTo>
                  <a:lnTo>
                    <a:pt x="1397508" y="2791967"/>
                  </a:lnTo>
                  <a:lnTo>
                    <a:pt x="1397508" y="2788920"/>
                  </a:lnTo>
                  <a:lnTo>
                    <a:pt x="1397508" y="2785872"/>
                  </a:lnTo>
                  <a:lnTo>
                    <a:pt x="1397508" y="2781300"/>
                  </a:lnTo>
                  <a:lnTo>
                    <a:pt x="1397508" y="2778252"/>
                  </a:lnTo>
                  <a:lnTo>
                    <a:pt x="1399032" y="2773679"/>
                  </a:lnTo>
                  <a:lnTo>
                    <a:pt x="1399032" y="2770631"/>
                  </a:lnTo>
                  <a:lnTo>
                    <a:pt x="1399032" y="2767584"/>
                  </a:lnTo>
                  <a:lnTo>
                    <a:pt x="1399032" y="2763012"/>
                  </a:lnTo>
                  <a:lnTo>
                    <a:pt x="1399032" y="2759964"/>
                  </a:lnTo>
                  <a:lnTo>
                    <a:pt x="1400556" y="2756916"/>
                  </a:lnTo>
                  <a:lnTo>
                    <a:pt x="1400556" y="2752343"/>
                  </a:lnTo>
                  <a:lnTo>
                    <a:pt x="1400556" y="2749296"/>
                  </a:lnTo>
                  <a:lnTo>
                    <a:pt x="1400556" y="2744724"/>
                  </a:lnTo>
                  <a:lnTo>
                    <a:pt x="1400556" y="2741676"/>
                  </a:lnTo>
                  <a:lnTo>
                    <a:pt x="1402080" y="2738628"/>
                  </a:lnTo>
                  <a:lnTo>
                    <a:pt x="1402080" y="2734055"/>
                  </a:lnTo>
                  <a:lnTo>
                    <a:pt x="1402080" y="2731008"/>
                  </a:lnTo>
                  <a:lnTo>
                    <a:pt x="1402080" y="2727960"/>
                  </a:lnTo>
                  <a:lnTo>
                    <a:pt x="1402080" y="2723388"/>
                  </a:lnTo>
                  <a:lnTo>
                    <a:pt x="1403604" y="2720340"/>
                  </a:lnTo>
                  <a:lnTo>
                    <a:pt x="1403604" y="2715767"/>
                  </a:lnTo>
                  <a:lnTo>
                    <a:pt x="1403604" y="2712720"/>
                  </a:lnTo>
                  <a:lnTo>
                    <a:pt x="1403604" y="2709672"/>
                  </a:lnTo>
                  <a:lnTo>
                    <a:pt x="1405128" y="2705100"/>
                  </a:lnTo>
                  <a:lnTo>
                    <a:pt x="1405128" y="2702052"/>
                  </a:lnTo>
                  <a:lnTo>
                    <a:pt x="1405128" y="2699004"/>
                  </a:lnTo>
                  <a:lnTo>
                    <a:pt x="1405128" y="2694431"/>
                  </a:lnTo>
                  <a:lnTo>
                    <a:pt x="1405128" y="2691384"/>
                  </a:lnTo>
                  <a:lnTo>
                    <a:pt x="1406652" y="2686812"/>
                  </a:lnTo>
                  <a:lnTo>
                    <a:pt x="1406652" y="2683764"/>
                  </a:lnTo>
                  <a:lnTo>
                    <a:pt x="1406652" y="2680716"/>
                  </a:lnTo>
                  <a:lnTo>
                    <a:pt x="1406652" y="2676143"/>
                  </a:lnTo>
                  <a:lnTo>
                    <a:pt x="1408176" y="2673096"/>
                  </a:lnTo>
                  <a:lnTo>
                    <a:pt x="1408176" y="2670048"/>
                  </a:lnTo>
                  <a:lnTo>
                    <a:pt x="1408176" y="2665476"/>
                  </a:lnTo>
                  <a:lnTo>
                    <a:pt x="1408176" y="2662428"/>
                  </a:lnTo>
                  <a:lnTo>
                    <a:pt x="1408176" y="2657855"/>
                  </a:lnTo>
                  <a:lnTo>
                    <a:pt x="1409700" y="2654808"/>
                  </a:lnTo>
                  <a:lnTo>
                    <a:pt x="1409700" y="2651760"/>
                  </a:lnTo>
                  <a:lnTo>
                    <a:pt x="1409700" y="2897124"/>
                  </a:lnTo>
                  <a:lnTo>
                    <a:pt x="1409700" y="2894076"/>
                  </a:lnTo>
                  <a:lnTo>
                    <a:pt x="1411224" y="2891028"/>
                  </a:lnTo>
                  <a:lnTo>
                    <a:pt x="1411224" y="2886455"/>
                  </a:lnTo>
                  <a:lnTo>
                    <a:pt x="1411224" y="2883408"/>
                  </a:lnTo>
                  <a:lnTo>
                    <a:pt x="1411224" y="2878836"/>
                  </a:lnTo>
                  <a:lnTo>
                    <a:pt x="1412748" y="2875788"/>
                  </a:lnTo>
                  <a:lnTo>
                    <a:pt x="1412748" y="2872740"/>
                  </a:lnTo>
                  <a:lnTo>
                    <a:pt x="1412748" y="2868167"/>
                  </a:lnTo>
                  <a:lnTo>
                    <a:pt x="1412748" y="2865120"/>
                  </a:lnTo>
                  <a:lnTo>
                    <a:pt x="1412748" y="2862072"/>
                  </a:lnTo>
                  <a:lnTo>
                    <a:pt x="1414272" y="2857500"/>
                  </a:lnTo>
                  <a:lnTo>
                    <a:pt x="1414272" y="2854452"/>
                  </a:lnTo>
                  <a:lnTo>
                    <a:pt x="1414272" y="2849879"/>
                  </a:lnTo>
                  <a:lnTo>
                    <a:pt x="1414272" y="2846831"/>
                  </a:lnTo>
                  <a:lnTo>
                    <a:pt x="1415796" y="2843784"/>
                  </a:lnTo>
                  <a:lnTo>
                    <a:pt x="1415796" y="2839212"/>
                  </a:lnTo>
                  <a:lnTo>
                    <a:pt x="1415796" y="2836164"/>
                  </a:lnTo>
                  <a:lnTo>
                    <a:pt x="1415796" y="2831591"/>
                  </a:lnTo>
                  <a:lnTo>
                    <a:pt x="1415796" y="2897124"/>
                  </a:lnTo>
                  <a:lnTo>
                    <a:pt x="1417320" y="2897124"/>
                  </a:lnTo>
                  <a:lnTo>
                    <a:pt x="1417320" y="2894076"/>
                  </a:lnTo>
                  <a:lnTo>
                    <a:pt x="1417320" y="2897124"/>
                  </a:lnTo>
                  <a:lnTo>
                    <a:pt x="1418844" y="2897124"/>
                  </a:lnTo>
                  <a:lnTo>
                    <a:pt x="1418844" y="2894076"/>
                  </a:lnTo>
                  <a:lnTo>
                    <a:pt x="1418844" y="2891028"/>
                  </a:lnTo>
                  <a:lnTo>
                    <a:pt x="1418844" y="2886455"/>
                  </a:lnTo>
                  <a:lnTo>
                    <a:pt x="1420368" y="2883408"/>
                  </a:lnTo>
                  <a:lnTo>
                    <a:pt x="1420368" y="2878836"/>
                  </a:lnTo>
                  <a:lnTo>
                    <a:pt x="1420368" y="2875788"/>
                  </a:lnTo>
                  <a:lnTo>
                    <a:pt x="1420368" y="2872740"/>
                  </a:lnTo>
                  <a:lnTo>
                    <a:pt x="1420368" y="2868167"/>
                  </a:lnTo>
                  <a:lnTo>
                    <a:pt x="1421892" y="2865120"/>
                  </a:lnTo>
                  <a:lnTo>
                    <a:pt x="1421892" y="2862072"/>
                  </a:lnTo>
                  <a:lnTo>
                    <a:pt x="1421892" y="2857500"/>
                  </a:lnTo>
                  <a:lnTo>
                    <a:pt x="1421892" y="2854452"/>
                  </a:lnTo>
                  <a:lnTo>
                    <a:pt x="1423416" y="2849879"/>
                  </a:lnTo>
                  <a:lnTo>
                    <a:pt x="1423416" y="2897124"/>
                  </a:lnTo>
                  <a:lnTo>
                    <a:pt x="1423416" y="2894076"/>
                  </a:lnTo>
                  <a:lnTo>
                    <a:pt x="1423416" y="2891028"/>
                  </a:lnTo>
                  <a:lnTo>
                    <a:pt x="1423416" y="2886455"/>
                  </a:lnTo>
                  <a:lnTo>
                    <a:pt x="1424940" y="2897124"/>
                  </a:lnTo>
                  <a:lnTo>
                    <a:pt x="1426464" y="2897124"/>
                  </a:lnTo>
                  <a:lnTo>
                    <a:pt x="1426464" y="2894076"/>
                  </a:lnTo>
                  <a:lnTo>
                    <a:pt x="1426464" y="2891028"/>
                  </a:lnTo>
                  <a:lnTo>
                    <a:pt x="1426464" y="2886455"/>
                  </a:lnTo>
                  <a:lnTo>
                    <a:pt x="1426464" y="2897124"/>
                  </a:lnTo>
                  <a:lnTo>
                    <a:pt x="1427988" y="2897124"/>
                  </a:lnTo>
                  <a:lnTo>
                    <a:pt x="1427988" y="2894076"/>
                  </a:lnTo>
                  <a:lnTo>
                    <a:pt x="1427988" y="2897124"/>
                  </a:lnTo>
                  <a:lnTo>
                    <a:pt x="1427988" y="2894076"/>
                  </a:lnTo>
                  <a:lnTo>
                    <a:pt x="1429512" y="2897124"/>
                  </a:lnTo>
                  <a:lnTo>
                    <a:pt x="1431036" y="2894076"/>
                  </a:lnTo>
                  <a:lnTo>
                    <a:pt x="1431036" y="2891028"/>
                  </a:lnTo>
                  <a:lnTo>
                    <a:pt x="1431036" y="2886455"/>
                  </a:lnTo>
                  <a:lnTo>
                    <a:pt x="1431036" y="2883408"/>
                  </a:lnTo>
                  <a:lnTo>
                    <a:pt x="1432560" y="2878836"/>
                  </a:lnTo>
                  <a:lnTo>
                    <a:pt x="1432560" y="2897124"/>
                  </a:lnTo>
                  <a:lnTo>
                    <a:pt x="1432560" y="2894076"/>
                  </a:lnTo>
                  <a:lnTo>
                    <a:pt x="1434084" y="2891028"/>
                  </a:lnTo>
                  <a:lnTo>
                    <a:pt x="1434084" y="2886455"/>
                  </a:lnTo>
                  <a:lnTo>
                    <a:pt x="1434084" y="2897124"/>
                  </a:lnTo>
                  <a:lnTo>
                    <a:pt x="1434084" y="2894076"/>
                  </a:lnTo>
                  <a:lnTo>
                    <a:pt x="1435608" y="2897124"/>
                  </a:lnTo>
                  <a:lnTo>
                    <a:pt x="1435608" y="2894076"/>
                  </a:lnTo>
                  <a:lnTo>
                    <a:pt x="1435608" y="2891028"/>
                  </a:lnTo>
                  <a:lnTo>
                    <a:pt x="1437132" y="2886455"/>
                  </a:lnTo>
                  <a:lnTo>
                    <a:pt x="1437132" y="2883408"/>
                  </a:lnTo>
                  <a:lnTo>
                    <a:pt x="1437132" y="2878836"/>
                  </a:lnTo>
                  <a:lnTo>
                    <a:pt x="1437132" y="2875788"/>
                  </a:lnTo>
                  <a:lnTo>
                    <a:pt x="1437132" y="2897124"/>
                  </a:lnTo>
                  <a:lnTo>
                    <a:pt x="1438656" y="2897124"/>
                  </a:lnTo>
                  <a:lnTo>
                    <a:pt x="1438656" y="2894076"/>
                  </a:lnTo>
                  <a:lnTo>
                    <a:pt x="1438656" y="2891028"/>
                  </a:lnTo>
                  <a:lnTo>
                    <a:pt x="1438656" y="2886455"/>
                  </a:lnTo>
                  <a:lnTo>
                    <a:pt x="1440180" y="2883408"/>
                  </a:lnTo>
                  <a:lnTo>
                    <a:pt x="1440180" y="2897124"/>
                  </a:lnTo>
                  <a:lnTo>
                    <a:pt x="1440180" y="2894076"/>
                  </a:lnTo>
                  <a:lnTo>
                    <a:pt x="1441704" y="2891028"/>
                  </a:lnTo>
                  <a:lnTo>
                    <a:pt x="1441704" y="2886455"/>
                  </a:lnTo>
                  <a:lnTo>
                    <a:pt x="1441704" y="2883408"/>
                  </a:lnTo>
                  <a:lnTo>
                    <a:pt x="1441704" y="2878836"/>
                  </a:lnTo>
                  <a:lnTo>
                    <a:pt x="1443228" y="2875788"/>
                  </a:lnTo>
                  <a:lnTo>
                    <a:pt x="1443228" y="2872740"/>
                  </a:lnTo>
                  <a:lnTo>
                    <a:pt x="1443228" y="2868167"/>
                  </a:lnTo>
                  <a:lnTo>
                    <a:pt x="1443228" y="2865120"/>
                  </a:lnTo>
                  <a:lnTo>
                    <a:pt x="1444752" y="2862072"/>
                  </a:lnTo>
                  <a:lnTo>
                    <a:pt x="1444752" y="2897124"/>
                  </a:lnTo>
                  <a:lnTo>
                    <a:pt x="1444752" y="2894076"/>
                  </a:lnTo>
                  <a:lnTo>
                    <a:pt x="1446276" y="2891028"/>
                  </a:lnTo>
                  <a:lnTo>
                    <a:pt x="1446276" y="2886455"/>
                  </a:lnTo>
                  <a:lnTo>
                    <a:pt x="1446276" y="2883408"/>
                  </a:lnTo>
                  <a:lnTo>
                    <a:pt x="1446276" y="2878836"/>
                  </a:lnTo>
                  <a:lnTo>
                    <a:pt x="1447800" y="2875788"/>
                  </a:lnTo>
                  <a:lnTo>
                    <a:pt x="1447800" y="2872740"/>
                  </a:lnTo>
                  <a:lnTo>
                    <a:pt x="1447800" y="2868167"/>
                  </a:lnTo>
                  <a:lnTo>
                    <a:pt x="1447800" y="2865120"/>
                  </a:lnTo>
                  <a:lnTo>
                    <a:pt x="1447800" y="2862072"/>
                  </a:lnTo>
                  <a:lnTo>
                    <a:pt x="1449324" y="2857500"/>
                  </a:lnTo>
                  <a:lnTo>
                    <a:pt x="1449324" y="2854452"/>
                  </a:lnTo>
                  <a:lnTo>
                    <a:pt x="1449324" y="2849879"/>
                  </a:lnTo>
                  <a:lnTo>
                    <a:pt x="1449324" y="2846831"/>
                  </a:lnTo>
                  <a:lnTo>
                    <a:pt x="1450848" y="2843784"/>
                  </a:lnTo>
                  <a:lnTo>
                    <a:pt x="1450848" y="2839212"/>
                  </a:lnTo>
                  <a:lnTo>
                    <a:pt x="1450848" y="2897124"/>
                  </a:lnTo>
                  <a:lnTo>
                    <a:pt x="1450848" y="2894076"/>
                  </a:lnTo>
                  <a:lnTo>
                    <a:pt x="1450848" y="2891028"/>
                  </a:lnTo>
                  <a:lnTo>
                    <a:pt x="1452372" y="2886455"/>
                  </a:lnTo>
                  <a:lnTo>
                    <a:pt x="1452372" y="2883408"/>
                  </a:lnTo>
                  <a:lnTo>
                    <a:pt x="1452372" y="2878836"/>
                  </a:lnTo>
                  <a:lnTo>
                    <a:pt x="1452372" y="2875788"/>
                  </a:lnTo>
                  <a:lnTo>
                    <a:pt x="1453896" y="2872740"/>
                  </a:lnTo>
                  <a:lnTo>
                    <a:pt x="1453896" y="2868167"/>
                  </a:lnTo>
                  <a:lnTo>
                    <a:pt x="1453896" y="2865120"/>
                  </a:lnTo>
                  <a:lnTo>
                    <a:pt x="1453896" y="2862072"/>
                  </a:lnTo>
                  <a:lnTo>
                    <a:pt x="1453896" y="2857500"/>
                  </a:lnTo>
                  <a:lnTo>
                    <a:pt x="1455420" y="2854452"/>
                  </a:lnTo>
                  <a:lnTo>
                    <a:pt x="1455420" y="2849879"/>
                  </a:lnTo>
                  <a:lnTo>
                    <a:pt x="1455420" y="2846831"/>
                  </a:lnTo>
                  <a:lnTo>
                    <a:pt x="1455420" y="2843784"/>
                  </a:lnTo>
                  <a:lnTo>
                    <a:pt x="1455420" y="2839212"/>
                  </a:lnTo>
                  <a:lnTo>
                    <a:pt x="1456944" y="2836164"/>
                  </a:lnTo>
                  <a:lnTo>
                    <a:pt x="1456944" y="2831591"/>
                  </a:lnTo>
                  <a:lnTo>
                    <a:pt x="1456944" y="2828543"/>
                  </a:lnTo>
                  <a:lnTo>
                    <a:pt x="1456944" y="2825496"/>
                  </a:lnTo>
                  <a:lnTo>
                    <a:pt x="1456944" y="2820924"/>
                  </a:lnTo>
                  <a:lnTo>
                    <a:pt x="1458468" y="2817876"/>
                  </a:lnTo>
                  <a:lnTo>
                    <a:pt x="1458468" y="2814828"/>
                  </a:lnTo>
                  <a:lnTo>
                    <a:pt x="1458468" y="2810255"/>
                  </a:lnTo>
                  <a:lnTo>
                    <a:pt x="1458468" y="2807208"/>
                  </a:lnTo>
                  <a:lnTo>
                    <a:pt x="1458468" y="2802636"/>
                  </a:lnTo>
                  <a:lnTo>
                    <a:pt x="1459992" y="2799588"/>
                  </a:lnTo>
                  <a:lnTo>
                    <a:pt x="1459992" y="2796540"/>
                  </a:lnTo>
                  <a:lnTo>
                    <a:pt x="1459992" y="2791967"/>
                  </a:lnTo>
                  <a:lnTo>
                    <a:pt x="1459992" y="2788920"/>
                  </a:lnTo>
                  <a:lnTo>
                    <a:pt x="1461516" y="2785872"/>
                  </a:lnTo>
                  <a:lnTo>
                    <a:pt x="1461516" y="2781300"/>
                  </a:lnTo>
                  <a:lnTo>
                    <a:pt x="1461516" y="2778252"/>
                  </a:lnTo>
                  <a:lnTo>
                    <a:pt x="1461516" y="2773679"/>
                  </a:lnTo>
                  <a:lnTo>
                    <a:pt x="1463040" y="2770631"/>
                  </a:lnTo>
                  <a:lnTo>
                    <a:pt x="1463040" y="2767584"/>
                  </a:lnTo>
                  <a:lnTo>
                    <a:pt x="1463040" y="2763012"/>
                  </a:lnTo>
                  <a:lnTo>
                    <a:pt x="1463040" y="2759964"/>
                  </a:lnTo>
                  <a:lnTo>
                    <a:pt x="1463040" y="2756916"/>
                  </a:lnTo>
                  <a:lnTo>
                    <a:pt x="1464564" y="2752343"/>
                  </a:lnTo>
                  <a:lnTo>
                    <a:pt x="1464564" y="2749296"/>
                  </a:lnTo>
                  <a:lnTo>
                    <a:pt x="1464564" y="2744724"/>
                  </a:lnTo>
                  <a:lnTo>
                    <a:pt x="1464564" y="2741676"/>
                  </a:lnTo>
                  <a:lnTo>
                    <a:pt x="1466088" y="2738628"/>
                  </a:lnTo>
                  <a:lnTo>
                    <a:pt x="1466088" y="2734055"/>
                  </a:lnTo>
                  <a:lnTo>
                    <a:pt x="1466088" y="2731008"/>
                  </a:lnTo>
                  <a:lnTo>
                    <a:pt x="1466088" y="2727960"/>
                  </a:lnTo>
                  <a:lnTo>
                    <a:pt x="1466088" y="2723388"/>
                  </a:lnTo>
                  <a:lnTo>
                    <a:pt x="1467612" y="2720340"/>
                  </a:lnTo>
                  <a:lnTo>
                    <a:pt x="1467612" y="2715767"/>
                  </a:lnTo>
                  <a:lnTo>
                    <a:pt x="1467612" y="2712720"/>
                  </a:lnTo>
                  <a:lnTo>
                    <a:pt x="1467612" y="2709672"/>
                  </a:lnTo>
                  <a:lnTo>
                    <a:pt x="1469136" y="2705100"/>
                  </a:lnTo>
                  <a:lnTo>
                    <a:pt x="1469136" y="2702052"/>
                  </a:lnTo>
                  <a:lnTo>
                    <a:pt x="1469136" y="2699004"/>
                  </a:lnTo>
                  <a:lnTo>
                    <a:pt x="1469136" y="2694431"/>
                  </a:lnTo>
                  <a:lnTo>
                    <a:pt x="1469136" y="2691384"/>
                  </a:lnTo>
                  <a:lnTo>
                    <a:pt x="1470660" y="2686812"/>
                  </a:lnTo>
                  <a:lnTo>
                    <a:pt x="1470660" y="2683764"/>
                  </a:lnTo>
                  <a:lnTo>
                    <a:pt x="1470660" y="2680716"/>
                  </a:lnTo>
                  <a:lnTo>
                    <a:pt x="1470660" y="2676143"/>
                  </a:lnTo>
                  <a:lnTo>
                    <a:pt x="1472184" y="2673096"/>
                  </a:lnTo>
                  <a:lnTo>
                    <a:pt x="1472184" y="2670048"/>
                  </a:lnTo>
                  <a:lnTo>
                    <a:pt x="1472184" y="2665476"/>
                  </a:lnTo>
                  <a:lnTo>
                    <a:pt x="1472184" y="2662428"/>
                  </a:lnTo>
                  <a:lnTo>
                    <a:pt x="1472184" y="2657855"/>
                  </a:lnTo>
                  <a:lnTo>
                    <a:pt x="1473708" y="2897124"/>
                  </a:lnTo>
                  <a:lnTo>
                    <a:pt x="1473708" y="2894076"/>
                  </a:lnTo>
                  <a:lnTo>
                    <a:pt x="1473708" y="2891028"/>
                  </a:lnTo>
                  <a:lnTo>
                    <a:pt x="1473708" y="2886455"/>
                  </a:lnTo>
                  <a:lnTo>
                    <a:pt x="1475232" y="2883408"/>
                  </a:lnTo>
                  <a:lnTo>
                    <a:pt x="1475232" y="2878836"/>
                  </a:lnTo>
                  <a:lnTo>
                    <a:pt x="1475232" y="2875788"/>
                  </a:lnTo>
                  <a:lnTo>
                    <a:pt x="1475232" y="2897124"/>
                  </a:lnTo>
                  <a:lnTo>
                    <a:pt x="1476756" y="2897124"/>
                  </a:lnTo>
                  <a:lnTo>
                    <a:pt x="1476756" y="2894076"/>
                  </a:lnTo>
                  <a:lnTo>
                    <a:pt x="1476756" y="2897124"/>
                  </a:lnTo>
                  <a:lnTo>
                    <a:pt x="1478280" y="2897124"/>
                  </a:lnTo>
                  <a:lnTo>
                    <a:pt x="1478280" y="2894076"/>
                  </a:lnTo>
                  <a:lnTo>
                    <a:pt x="1478280" y="2891028"/>
                  </a:lnTo>
                  <a:lnTo>
                    <a:pt x="1478280" y="2897124"/>
                  </a:lnTo>
                  <a:lnTo>
                    <a:pt x="1479804" y="2897124"/>
                  </a:lnTo>
                  <a:lnTo>
                    <a:pt x="1479804" y="2894076"/>
                  </a:lnTo>
                  <a:lnTo>
                    <a:pt x="1479804" y="2891028"/>
                  </a:lnTo>
                  <a:lnTo>
                    <a:pt x="1479804" y="2897124"/>
                  </a:lnTo>
                  <a:lnTo>
                    <a:pt x="1481328" y="2897124"/>
                  </a:lnTo>
                  <a:lnTo>
                    <a:pt x="1481328" y="2894076"/>
                  </a:lnTo>
                  <a:lnTo>
                    <a:pt x="1481328" y="2891028"/>
                  </a:lnTo>
                  <a:lnTo>
                    <a:pt x="1481328" y="2886455"/>
                  </a:lnTo>
                  <a:lnTo>
                    <a:pt x="1482852" y="2883408"/>
                  </a:lnTo>
                  <a:lnTo>
                    <a:pt x="1482852" y="2878836"/>
                  </a:lnTo>
                  <a:lnTo>
                    <a:pt x="1482852" y="2875788"/>
                  </a:lnTo>
                  <a:lnTo>
                    <a:pt x="1482852" y="2872740"/>
                  </a:lnTo>
                  <a:lnTo>
                    <a:pt x="1484376" y="2897124"/>
                  </a:lnTo>
                  <a:lnTo>
                    <a:pt x="1485900" y="2894076"/>
                  </a:lnTo>
                  <a:lnTo>
                    <a:pt x="1485900" y="2891028"/>
                  </a:lnTo>
                  <a:lnTo>
                    <a:pt x="1485900" y="2886455"/>
                  </a:lnTo>
                  <a:lnTo>
                    <a:pt x="1485900" y="2897124"/>
                  </a:lnTo>
                  <a:lnTo>
                    <a:pt x="1487424" y="2894076"/>
                  </a:lnTo>
                  <a:lnTo>
                    <a:pt x="1487424" y="2897124"/>
                  </a:lnTo>
                  <a:lnTo>
                    <a:pt x="1487424" y="2894076"/>
                  </a:lnTo>
                  <a:lnTo>
                    <a:pt x="1487424" y="2891028"/>
                  </a:lnTo>
                  <a:lnTo>
                    <a:pt x="1488948" y="2886455"/>
                  </a:lnTo>
                  <a:lnTo>
                    <a:pt x="1488948" y="2883408"/>
                  </a:lnTo>
                  <a:lnTo>
                    <a:pt x="1488948" y="2878836"/>
                  </a:lnTo>
                  <a:lnTo>
                    <a:pt x="1488948" y="2875788"/>
                  </a:lnTo>
                  <a:lnTo>
                    <a:pt x="1490472" y="2872740"/>
                  </a:lnTo>
                  <a:lnTo>
                    <a:pt x="1490472" y="2868167"/>
                  </a:lnTo>
                  <a:lnTo>
                    <a:pt x="1490472" y="2865120"/>
                  </a:lnTo>
                  <a:lnTo>
                    <a:pt x="1490472" y="2862072"/>
                  </a:lnTo>
                  <a:lnTo>
                    <a:pt x="1490472" y="2857500"/>
                  </a:lnTo>
                  <a:lnTo>
                    <a:pt x="1491996" y="2854452"/>
                  </a:lnTo>
                  <a:lnTo>
                    <a:pt x="1491996" y="2849879"/>
                  </a:lnTo>
                  <a:lnTo>
                    <a:pt x="1491996" y="2846831"/>
                  </a:lnTo>
                  <a:lnTo>
                    <a:pt x="1491996" y="2843784"/>
                  </a:lnTo>
                  <a:lnTo>
                    <a:pt x="1491996" y="2839212"/>
                  </a:lnTo>
                  <a:lnTo>
                    <a:pt x="1493520" y="2836164"/>
                  </a:lnTo>
                  <a:lnTo>
                    <a:pt x="1493520" y="2831591"/>
                  </a:lnTo>
                  <a:lnTo>
                    <a:pt x="1493520" y="2828543"/>
                  </a:lnTo>
                  <a:lnTo>
                    <a:pt x="1493520" y="2825496"/>
                  </a:lnTo>
                  <a:lnTo>
                    <a:pt x="1493520" y="2820924"/>
                  </a:lnTo>
                  <a:lnTo>
                    <a:pt x="1495044" y="2817876"/>
                  </a:lnTo>
                  <a:lnTo>
                    <a:pt x="1495044" y="2814828"/>
                  </a:lnTo>
                  <a:lnTo>
                    <a:pt x="1495044" y="2810255"/>
                  </a:lnTo>
                  <a:lnTo>
                    <a:pt x="1495044" y="2897124"/>
                  </a:lnTo>
                  <a:lnTo>
                    <a:pt x="1496568" y="2897124"/>
                  </a:lnTo>
                  <a:lnTo>
                    <a:pt x="1496568" y="2894076"/>
                  </a:lnTo>
                  <a:lnTo>
                    <a:pt x="1496568" y="2897124"/>
                  </a:lnTo>
                  <a:lnTo>
                    <a:pt x="1498092" y="2894076"/>
                  </a:lnTo>
                  <a:lnTo>
                    <a:pt x="1498092" y="2897124"/>
                  </a:lnTo>
                  <a:lnTo>
                    <a:pt x="1499616" y="2894076"/>
                  </a:lnTo>
                  <a:lnTo>
                    <a:pt x="1499616" y="2891028"/>
                  </a:lnTo>
                  <a:lnTo>
                    <a:pt x="1499616" y="2886455"/>
                  </a:lnTo>
                  <a:lnTo>
                    <a:pt x="1499616" y="2883408"/>
                  </a:lnTo>
                  <a:lnTo>
                    <a:pt x="1501140" y="2878836"/>
                  </a:lnTo>
                  <a:lnTo>
                    <a:pt x="1501140" y="2875788"/>
                  </a:lnTo>
                  <a:lnTo>
                    <a:pt x="1501140" y="2872740"/>
                  </a:lnTo>
                  <a:lnTo>
                    <a:pt x="1501140" y="2897124"/>
                  </a:lnTo>
                  <a:lnTo>
                    <a:pt x="1501140" y="2894076"/>
                  </a:lnTo>
                  <a:lnTo>
                    <a:pt x="1502664" y="2897124"/>
                  </a:lnTo>
                  <a:lnTo>
                    <a:pt x="1502664" y="2894076"/>
                  </a:lnTo>
                  <a:lnTo>
                    <a:pt x="1502664" y="2897124"/>
                  </a:lnTo>
                  <a:lnTo>
                    <a:pt x="1502664" y="2894076"/>
                  </a:lnTo>
                  <a:lnTo>
                    <a:pt x="1504188" y="2891028"/>
                  </a:lnTo>
                  <a:lnTo>
                    <a:pt x="1504188" y="2886455"/>
                  </a:lnTo>
                  <a:lnTo>
                    <a:pt x="1504188" y="2883408"/>
                  </a:lnTo>
                  <a:lnTo>
                    <a:pt x="1504188" y="2878836"/>
                  </a:lnTo>
                  <a:lnTo>
                    <a:pt x="1505712" y="2875788"/>
                  </a:lnTo>
                  <a:lnTo>
                    <a:pt x="1505712" y="2872740"/>
                  </a:lnTo>
                  <a:lnTo>
                    <a:pt x="1505712" y="2868167"/>
                  </a:lnTo>
                  <a:lnTo>
                    <a:pt x="1505712" y="2865120"/>
                  </a:lnTo>
                  <a:lnTo>
                    <a:pt x="1505712" y="2862072"/>
                  </a:lnTo>
                  <a:lnTo>
                    <a:pt x="1507236" y="2857500"/>
                  </a:lnTo>
                  <a:lnTo>
                    <a:pt x="1507236" y="2854452"/>
                  </a:lnTo>
                  <a:lnTo>
                    <a:pt x="1507236" y="2849879"/>
                  </a:lnTo>
                  <a:lnTo>
                    <a:pt x="1507236" y="2846831"/>
                  </a:lnTo>
                  <a:lnTo>
                    <a:pt x="1508760" y="2843784"/>
                  </a:lnTo>
                  <a:lnTo>
                    <a:pt x="1508760" y="2839212"/>
                  </a:lnTo>
                  <a:lnTo>
                    <a:pt x="1508760" y="2836164"/>
                  </a:lnTo>
                  <a:lnTo>
                    <a:pt x="1508760" y="2831591"/>
                  </a:lnTo>
                  <a:lnTo>
                    <a:pt x="1508760" y="2828543"/>
                  </a:lnTo>
                  <a:lnTo>
                    <a:pt x="1510284" y="2825496"/>
                  </a:lnTo>
                  <a:lnTo>
                    <a:pt x="1510284" y="2820924"/>
                  </a:lnTo>
                  <a:lnTo>
                    <a:pt x="1510284" y="2817876"/>
                  </a:lnTo>
                  <a:lnTo>
                    <a:pt x="1510284" y="2814828"/>
                  </a:lnTo>
                  <a:lnTo>
                    <a:pt x="1510284" y="2897124"/>
                  </a:lnTo>
                  <a:lnTo>
                    <a:pt x="1511808" y="2897124"/>
                  </a:lnTo>
                  <a:lnTo>
                    <a:pt x="1511808" y="2894076"/>
                  </a:lnTo>
                  <a:lnTo>
                    <a:pt x="1513332" y="2897124"/>
                  </a:lnTo>
                  <a:lnTo>
                    <a:pt x="1513332" y="2894076"/>
                  </a:lnTo>
                  <a:lnTo>
                    <a:pt x="1513332" y="2897124"/>
                  </a:lnTo>
                  <a:lnTo>
                    <a:pt x="1514856" y="2897124"/>
                  </a:lnTo>
                  <a:lnTo>
                    <a:pt x="1514856" y="2894076"/>
                  </a:lnTo>
                  <a:lnTo>
                    <a:pt x="1514856" y="2897124"/>
                  </a:lnTo>
                  <a:lnTo>
                    <a:pt x="1516380" y="2897124"/>
                  </a:lnTo>
                  <a:lnTo>
                    <a:pt x="1516380" y="2894076"/>
                  </a:lnTo>
                  <a:lnTo>
                    <a:pt x="1516380" y="2891028"/>
                  </a:lnTo>
                  <a:lnTo>
                    <a:pt x="1516380" y="2897124"/>
                  </a:lnTo>
                  <a:lnTo>
                    <a:pt x="1517904" y="2897124"/>
                  </a:lnTo>
                  <a:lnTo>
                    <a:pt x="1517904" y="2894076"/>
                  </a:lnTo>
                  <a:lnTo>
                    <a:pt x="1517904" y="2897124"/>
                  </a:lnTo>
                  <a:lnTo>
                    <a:pt x="1519428" y="2897124"/>
                  </a:lnTo>
                  <a:lnTo>
                    <a:pt x="1519428" y="2894076"/>
                  </a:lnTo>
                  <a:lnTo>
                    <a:pt x="1519428" y="2891028"/>
                  </a:lnTo>
                  <a:lnTo>
                    <a:pt x="1520952" y="2886455"/>
                  </a:lnTo>
                  <a:lnTo>
                    <a:pt x="1520952" y="2883408"/>
                  </a:lnTo>
                  <a:lnTo>
                    <a:pt x="1520952" y="2878836"/>
                  </a:lnTo>
                  <a:lnTo>
                    <a:pt x="1520952" y="2875788"/>
                  </a:lnTo>
                  <a:lnTo>
                    <a:pt x="1522476" y="2872740"/>
                  </a:lnTo>
                  <a:lnTo>
                    <a:pt x="1522476" y="2868167"/>
                  </a:lnTo>
                  <a:lnTo>
                    <a:pt x="1522476" y="2865120"/>
                  </a:lnTo>
                  <a:lnTo>
                    <a:pt x="1522476" y="2862072"/>
                  </a:lnTo>
                  <a:lnTo>
                    <a:pt x="1522476" y="2857500"/>
                  </a:lnTo>
                  <a:lnTo>
                    <a:pt x="1524000" y="2854452"/>
                  </a:lnTo>
                  <a:lnTo>
                    <a:pt x="1524000" y="2849879"/>
                  </a:lnTo>
                  <a:lnTo>
                    <a:pt x="1524000" y="2846831"/>
                  </a:lnTo>
                  <a:lnTo>
                    <a:pt x="1524000" y="2897124"/>
                  </a:lnTo>
                  <a:lnTo>
                    <a:pt x="1525524" y="2897124"/>
                  </a:lnTo>
                  <a:lnTo>
                    <a:pt x="1527048" y="2897124"/>
                  </a:lnTo>
                  <a:lnTo>
                    <a:pt x="1527048" y="2894076"/>
                  </a:lnTo>
                  <a:lnTo>
                    <a:pt x="1527048" y="2897124"/>
                  </a:lnTo>
                  <a:lnTo>
                    <a:pt x="1528572" y="2897124"/>
                  </a:lnTo>
                  <a:lnTo>
                    <a:pt x="1528572" y="2894076"/>
                  </a:lnTo>
                  <a:lnTo>
                    <a:pt x="1530096" y="2891028"/>
                  </a:lnTo>
                  <a:lnTo>
                    <a:pt x="1530096" y="2886455"/>
                  </a:lnTo>
                  <a:lnTo>
                    <a:pt x="1530096" y="2883408"/>
                  </a:lnTo>
                  <a:lnTo>
                    <a:pt x="1530096" y="2897124"/>
                  </a:lnTo>
                  <a:lnTo>
                    <a:pt x="1531620" y="2897124"/>
                  </a:lnTo>
                  <a:lnTo>
                    <a:pt x="1531620" y="2894076"/>
                  </a:lnTo>
                  <a:lnTo>
                    <a:pt x="1531620" y="2891028"/>
                  </a:lnTo>
                  <a:lnTo>
                    <a:pt x="1531620" y="2886455"/>
                  </a:lnTo>
                  <a:lnTo>
                    <a:pt x="1533144" y="2883408"/>
                  </a:lnTo>
                  <a:lnTo>
                    <a:pt x="1533144" y="2878836"/>
                  </a:lnTo>
                  <a:lnTo>
                    <a:pt x="1533144" y="2875788"/>
                  </a:lnTo>
                  <a:lnTo>
                    <a:pt x="1533144" y="2872740"/>
                  </a:lnTo>
                  <a:lnTo>
                    <a:pt x="1533144" y="2868167"/>
                  </a:lnTo>
                  <a:lnTo>
                    <a:pt x="1534668" y="2865120"/>
                  </a:lnTo>
                  <a:lnTo>
                    <a:pt x="1534668" y="2862072"/>
                  </a:lnTo>
                  <a:lnTo>
                    <a:pt x="1534668" y="2857500"/>
                  </a:lnTo>
                  <a:lnTo>
                    <a:pt x="1534668" y="2854452"/>
                  </a:lnTo>
                  <a:lnTo>
                    <a:pt x="1536192" y="2849879"/>
                  </a:lnTo>
                  <a:lnTo>
                    <a:pt x="1536192" y="2846831"/>
                  </a:lnTo>
                  <a:lnTo>
                    <a:pt x="1536192" y="2843784"/>
                  </a:lnTo>
                  <a:lnTo>
                    <a:pt x="1536192" y="2839212"/>
                  </a:lnTo>
                  <a:lnTo>
                    <a:pt x="1537716" y="2836164"/>
                  </a:lnTo>
                  <a:lnTo>
                    <a:pt x="1537716" y="2831591"/>
                  </a:lnTo>
                  <a:lnTo>
                    <a:pt x="1537716" y="2828543"/>
                  </a:lnTo>
                  <a:lnTo>
                    <a:pt x="1537716" y="2825496"/>
                  </a:lnTo>
                  <a:lnTo>
                    <a:pt x="1537716" y="2820924"/>
                  </a:lnTo>
                  <a:lnTo>
                    <a:pt x="1539240" y="2817876"/>
                  </a:lnTo>
                  <a:lnTo>
                    <a:pt x="1539240" y="2897124"/>
                  </a:lnTo>
                  <a:lnTo>
                    <a:pt x="1539240" y="2894076"/>
                  </a:lnTo>
                  <a:lnTo>
                    <a:pt x="1540764" y="2891028"/>
                  </a:lnTo>
                  <a:lnTo>
                    <a:pt x="1540764" y="2897124"/>
                  </a:lnTo>
                  <a:lnTo>
                    <a:pt x="1540764" y="2894076"/>
                  </a:lnTo>
                  <a:lnTo>
                    <a:pt x="1540764" y="2891028"/>
                  </a:lnTo>
                  <a:lnTo>
                    <a:pt x="1542288" y="2886455"/>
                  </a:lnTo>
                  <a:lnTo>
                    <a:pt x="1542288" y="2883408"/>
                  </a:lnTo>
                  <a:lnTo>
                    <a:pt x="1542288" y="2878836"/>
                  </a:lnTo>
                  <a:lnTo>
                    <a:pt x="1542288" y="2875788"/>
                  </a:lnTo>
                  <a:lnTo>
                    <a:pt x="1543812" y="2872740"/>
                  </a:lnTo>
                  <a:lnTo>
                    <a:pt x="1543812" y="2868167"/>
                  </a:lnTo>
                  <a:lnTo>
                    <a:pt x="1543812" y="2865120"/>
                  </a:lnTo>
                  <a:lnTo>
                    <a:pt x="1543812" y="2862072"/>
                  </a:lnTo>
                  <a:lnTo>
                    <a:pt x="1543812" y="2857500"/>
                  </a:lnTo>
                  <a:lnTo>
                    <a:pt x="1545336" y="2854452"/>
                  </a:lnTo>
                  <a:lnTo>
                    <a:pt x="1545336" y="2849879"/>
                  </a:lnTo>
                  <a:lnTo>
                    <a:pt x="1545336" y="2846831"/>
                  </a:lnTo>
                  <a:lnTo>
                    <a:pt x="1545336" y="2843784"/>
                  </a:lnTo>
                  <a:lnTo>
                    <a:pt x="1546860" y="2839212"/>
                  </a:lnTo>
                  <a:lnTo>
                    <a:pt x="1546860" y="2836164"/>
                  </a:lnTo>
                  <a:lnTo>
                    <a:pt x="1546860" y="2831591"/>
                  </a:lnTo>
                  <a:lnTo>
                    <a:pt x="1546860" y="2828543"/>
                  </a:lnTo>
                  <a:lnTo>
                    <a:pt x="1546860" y="2825496"/>
                  </a:lnTo>
                  <a:lnTo>
                    <a:pt x="1548384" y="2820924"/>
                  </a:lnTo>
                  <a:lnTo>
                    <a:pt x="1548384" y="2817876"/>
                  </a:lnTo>
                  <a:lnTo>
                    <a:pt x="1548384" y="2814828"/>
                  </a:lnTo>
                  <a:lnTo>
                    <a:pt x="1548384" y="2810255"/>
                  </a:lnTo>
                  <a:lnTo>
                    <a:pt x="1548384" y="2807208"/>
                  </a:lnTo>
                  <a:lnTo>
                    <a:pt x="1549908" y="2802636"/>
                  </a:lnTo>
                  <a:lnTo>
                    <a:pt x="1549908" y="2799588"/>
                  </a:lnTo>
                  <a:lnTo>
                    <a:pt x="1549908" y="2796540"/>
                  </a:lnTo>
                  <a:lnTo>
                    <a:pt x="1549908" y="2791967"/>
                  </a:lnTo>
                  <a:lnTo>
                    <a:pt x="1549908" y="2788920"/>
                  </a:lnTo>
                  <a:lnTo>
                    <a:pt x="1551432" y="2785872"/>
                  </a:lnTo>
                  <a:lnTo>
                    <a:pt x="1551432" y="2781300"/>
                  </a:lnTo>
                  <a:lnTo>
                    <a:pt x="1551432" y="2778252"/>
                  </a:lnTo>
                  <a:lnTo>
                    <a:pt x="1551432" y="2773679"/>
                  </a:lnTo>
                  <a:lnTo>
                    <a:pt x="1551432" y="2770631"/>
                  </a:lnTo>
                  <a:lnTo>
                    <a:pt x="1552956" y="2767584"/>
                  </a:lnTo>
                  <a:lnTo>
                    <a:pt x="1552956" y="2763012"/>
                  </a:lnTo>
                  <a:lnTo>
                    <a:pt x="1552956" y="2759964"/>
                  </a:lnTo>
                  <a:lnTo>
                    <a:pt x="1552956" y="2756916"/>
                  </a:lnTo>
                  <a:lnTo>
                    <a:pt x="1554480" y="2752343"/>
                  </a:lnTo>
                  <a:lnTo>
                    <a:pt x="1554480" y="2749296"/>
                  </a:lnTo>
                  <a:lnTo>
                    <a:pt x="1554480" y="2744724"/>
                  </a:lnTo>
                  <a:lnTo>
                    <a:pt x="1554480" y="2741676"/>
                  </a:lnTo>
                  <a:lnTo>
                    <a:pt x="1554480" y="2738628"/>
                  </a:lnTo>
                  <a:lnTo>
                    <a:pt x="1556004" y="2734055"/>
                  </a:lnTo>
                  <a:lnTo>
                    <a:pt x="1556004" y="2731008"/>
                  </a:lnTo>
                  <a:lnTo>
                    <a:pt x="1556004" y="2727960"/>
                  </a:lnTo>
                  <a:lnTo>
                    <a:pt x="1556004" y="2723388"/>
                  </a:lnTo>
                  <a:lnTo>
                    <a:pt x="1557528" y="2720340"/>
                  </a:lnTo>
                  <a:lnTo>
                    <a:pt x="1557528" y="2715767"/>
                  </a:lnTo>
                  <a:lnTo>
                    <a:pt x="1557528" y="2712720"/>
                  </a:lnTo>
                  <a:lnTo>
                    <a:pt x="1557528" y="2709672"/>
                  </a:lnTo>
                  <a:lnTo>
                    <a:pt x="1559052" y="2705100"/>
                  </a:lnTo>
                  <a:lnTo>
                    <a:pt x="1559052" y="2702052"/>
                  </a:lnTo>
                  <a:lnTo>
                    <a:pt x="1559052" y="2699004"/>
                  </a:lnTo>
                  <a:lnTo>
                    <a:pt x="1559052" y="2694431"/>
                  </a:lnTo>
                  <a:lnTo>
                    <a:pt x="1559052" y="2691384"/>
                  </a:lnTo>
                  <a:lnTo>
                    <a:pt x="1560576" y="2686812"/>
                  </a:lnTo>
                  <a:lnTo>
                    <a:pt x="1560576" y="2683764"/>
                  </a:lnTo>
                  <a:lnTo>
                    <a:pt x="1560576" y="2680716"/>
                  </a:lnTo>
                  <a:lnTo>
                    <a:pt x="1560576" y="2676143"/>
                  </a:lnTo>
                  <a:lnTo>
                    <a:pt x="1562100" y="2673096"/>
                  </a:lnTo>
                  <a:lnTo>
                    <a:pt x="1562100" y="2897124"/>
                  </a:lnTo>
                  <a:lnTo>
                    <a:pt x="1562100" y="2894076"/>
                  </a:lnTo>
                  <a:lnTo>
                    <a:pt x="1562100" y="2891028"/>
                  </a:lnTo>
                  <a:lnTo>
                    <a:pt x="1562100" y="2886455"/>
                  </a:lnTo>
                  <a:lnTo>
                    <a:pt x="1563624" y="2883408"/>
                  </a:lnTo>
                  <a:lnTo>
                    <a:pt x="1563624" y="2878836"/>
                  </a:lnTo>
                  <a:lnTo>
                    <a:pt x="1563624" y="2875788"/>
                  </a:lnTo>
                  <a:lnTo>
                    <a:pt x="1563624" y="2872740"/>
                  </a:lnTo>
                  <a:lnTo>
                    <a:pt x="1565148" y="2868167"/>
                  </a:lnTo>
                  <a:lnTo>
                    <a:pt x="1565148" y="2865120"/>
                  </a:lnTo>
                  <a:lnTo>
                    <a:pt x="1565148" y="2862072"/>
                  </a:lnTo>
                  <a:lnTo>
                    <a:pt x="1565148" y="2857500"/>
                  </a:lnTo>
                  <a:lnTo>
                    <a:pt x="1565148" y="2897124"/>
                  </a:lnTo>
                  <a:lnTo>
                    <a:pt x="1566672" y="2894076"/>
                  </a:lnTo>
                  <a:lnTo>
                    <a:pt x="1566672" y="2891028"/>
                  </a:lnTo>
                  <a:lnTo>
                    <a:pt x="1566672" y="2886455"/>
                  </a:lnTo>
                  <a:lnTo>
                    <a:pt x="1566672" y="2883408"/>
                  </a:lnTo>
                  <a:lnTo>
                    <a:pt x="1566672" y="2878836"/>
                  </a:lnTo>
                  <a:lnTo>
                    <a:pt x="1568196" y="2875788"/>
                  </a:lnTo>
                  <a:lnTo>
                    <a:pt x="1568196" y="2872740"/>
                  </a:lnTo>
                  <a:lnTo>
                    <a:pt x="1568196" y="2868167"/>
                  </a:lnTo>
                  <a:lnTo>
                    <a:pt x="1568196" y="2865120"/>
                  </a:lnTo>
                  <a:lnTo>
                    <a:pt x="1568196" y="2862072"/>
                  </a:lnTo>
                  <a:lnTo>
                    <a:pt x="1569720" y="2857500"/>
                  </a:lnTo>
                  <a:lnTo>
                    <a:pt x="1569720" y="2854452"/>
                  </a:lnTo>
                  <a:lnTo>
                    <a:pt x="1569720" y="2849879"/>
                  </a:lnTo>
                  <a:lnTo>
                    <a:pt x="1569720" y="2846831"/>
                  </a:lnTo>
                  <a:lnTo>
                    <a:pt x="1569720" y="2843784"/>
                  </a:lnTo>
                  <a:lnTo>
                    <a:pt x="1571244" y="2839212"/>
                  </a:lnTo>
                  <a:lnTo>
                    <a:pt x="1571244" y="2836164"/>
                  </a:lnTo>
                  <a:lnTo>
                    <a:pt x="1571244" y="2831591"/>
                  </a:lnTo>
                  <a:lnTo>
                    <a:pt x="1571244" y="2828543"/>
                  </a:lnTo>
                  <a:lnTo>
                    <a:pt x="1572768" y="2825496"/>
                  </a:lnTo>
                  <a:lnTo>
                    <a:pt x="1572768" y="2820924"/>
                  </a:lnTo>
                  <a:lnTo>
                    <a:pt x="1572768" y="2817876"/>
                  </a:lnTo>
                  <a:lnTo>
                    <a:pt x="1572768" y="2814828"/>
                  </a:lnTo>
                  <a:lnTo>
                    <a:pt x="1572768" y="2810255"/>
                  </a:lnTo>
                  <a:lnTo>
                    <a:pt x="1574292" y="2807208"/>
                  </a:lnTo>
                  <a:lnTo>
                    <a:pt x="1574292" y="2802636"/>
                  </a:lnTo>
                  <a:lnTo>
                    <a:pt x="1574292" y="2799588"/>
                  </a:lnTo>
                  <a:lnTo>
                    <a:pt x="1574292" y="2796540"/>
                  </a:lnTo>
                  <a:lnTo>
                    <a:pt x="1575816" y="2791967"/>
                  </a:lnTo>
                  <a:lnTo>
                    <a:pt x="1575816" y="2788920"/>
                  </a:lnTo>
                  <a:lnTo>
                    <a:pt x="1575816" y="2785872"/>
                  </a:lnTo>
                  <a:lnTo>
                    <a:pt x="1575816" y="2781300"/>
                  </a:lnTo>
                  <a:lnTo>
                    <a:pt x="1575816" y="2778252"/>
                  </a:lnTo>
                  <a:lnTo>
                    <a:pt x="1577340" y="2773679"/>
                  </a:lnTo>
                  <a:lnTo>
                    <a:pt x="1577340" y="2770631"/>
                  </a:lnTo>
                  <a:lnTo>
                    <a:pt x="1577340" y="2767584"/>
                  </a:lnTo>
                  <a:lnTo>
                    <a:pt x="1577340" y="2763012"/>
                  </a:lnTo>
                  <a:lnTo>
                    <a:pt x="1578864" y="2759964"/>
                  </a:lnTo>
                  <a:lnTo>
                    <a:pt x="1578864" y="2756916"/>
                  </a:lnTo>
                  <a:lnTo>
                    <a:pt x="1578864" y="2752343"/>
                  </a:lnTo>
                  <a:lnTo>
                    <a:pt x="1578864" y="2749296"/>
                  </a:lnTo>
                  <a:lnTo>
                    <a:pt x="1580388" y="2744724"/>
                  </a:lnTo>
                  <a:lnTo>
                    <a:pt x="1580388" y="2741676"/>
                  </a:lnTo>
                  <a:lnTo>
                    <a:pt x="1580388" y="2738628"/>
                  </a:lnTo>
                  <a:lnTo>
                    <a:pt x="1580388" y="2734055"/>
                  </a:lnTo>
                  <a:lnTo>
                    <a:pt x="1580388" y="2731008"/>
                  </a:lnTo>
                  <a:lnTo>
                    <a:pt x="1581912" y="2727960"/>
                  </a:lnTo>
                  <a:lnTo>
                    <a:pt x="1581912" y="2723388"/>
                  </a:lnTo>
                  <a:lnTo>
                    <a:pt x="1581912" y="2720340"/>
                  </a:lnTo>
                  <a:lnTo>
                    <a:pt x="1581912" y="2715767"/>
                  </a:lnTo>
                  <a:lnTo>
                    <a:pt x="1583436" y="2712720"/>
                  </a:lnTo>
                  <a:lnTo>
                    <a:pt x="1583436" y="2709672"/>
                  </a:lnTo>
                  <a:lnTo>
                    <a:pt x="1583436" y="2705100"/>
                  </a:lnTo>
                  <a:lnTo>
                    <a:pt x="1583436" y="2702052"/>
                  </a:lnTo>
                  <a:lnTo>
                    <a:pt x="1583436" y="2699004"/>
                  </a:lnTo>
                  <a:lnTo>
                    <a:pt x="1584960" y="2694431"/>
                  </a:lnTo>
                  <a:lnTo>
                    <a:pt x="1584960" y="2691384"/>
                  </a:lnTo>
                  <a:lnTo>
                    <a:pt x="1584960" y="2686812"/>
                  </a:lnTo>
                  <a:lnTo>
                    <a:pt x="1584960" y="2683764"/>
                  </a:lnTo>
                  <a:lnTo>
                    <a:pt x="1584960" y="2680716"/>
                  </a:lnTo>
                  <a:lnTo>
                    <a:pt x="1586484" y="2676143"/>
                  </a:lnTo>
                  <a:lnTo>
                    <a:pt x="1586484" y="2673096"/>
                  </a:lnTo>
                  <a:lnTo>
                    <a:pt x="1586484" y="2670048"/>
                  </a:lnTo>
                  <a:lnTo>
                    <a:pt x="1586484" y="2665476"/>
                  </a:lnTo>
                  <a:lnTo>
                    <a:pt x="1586484" y="2662428"/>
                  </a:lnTo>
                  <a:lnTo>
                    <a:pt x="1588008" y="2657855"/>
                  </a:lnTo>
                  <a:lnTo>
                    <a:pt x="1588008" y="2654808"/>
                  </a:lnTo>
                  <a:lnTo>
                    <a:pt x="1588008" y="2651760"/>
                  </a:lnTo>
                  <a:lnTo>
                    <a:pt x="1588008" y="2647188"/>
                  </a:lnTo>
                  <a:lnTo>
                    <a:pt x="1588008" y="2644140"/>
                  </a:lnTo>
                  <a:lnTo>
                    <a:pt x="1589532" y="2641091"/>
                  </a:lnTo>
                  <a:lnTo>
                    <a:pt x="1589532" y="2636520"/>
                  </a:lnTo>
                  <a:lnTo>
                    <a:pt x="1589532" y="2633472"/>
                  </a:lnTo>
                  <a:lnTo>
                    <a:pt x="1589532" y="2628900"/>
                  </a:lnTo>
                  <a:lnTo>
                    <a:pt x="1591056" y="2625852"/>
                  </a:lnTo>
                  <a:lnTo>
                    <a:pt x="1591056" y="2622804"/>
                  </a:lnTo>
                  <a:lnTo>
                    <a:pt x="1591056" y="2618232"/>
                  </a:lnTo>
                  <a:lnTo>
                    <a:pt x="1591056" y="2615184"/>
                  </a:lnTo>
                  <a:lnTo>
                    <a:pt x="1591056" y="2612135"/>
                  </a:lnTo>
                  <a:lnTo>
                    <a:pt x="1592580" y="2607564"/>
                  </a:lnTo>
                  <a:lnTo>
                    <a:pt x="1592580" y="2604516"/>
                  </a:lnTo>
                  <a:lnTo>
                    <a:pt x="1592580" y="2599944"/>
                  </a:lnTo>
                  <a:lnTo>
                    <a:pt x="1592580" y="2596896"/>
                  </a:lnTo>
                  <a:lnTo>
                    <a:pt x="1594104" y="2593847"/>
                  </a:lnTo>
                  <a:lnTo>
                    <a:pt x="1594104" y="2589276"/>
                  </a:lnTo>
                  <a:lnTo>
                    <a:pt x="1594104" y="2586228"/>
                  </a:lnTo>
                  <a:lnTo>
                    <a:pt x="1594104" y="2581656"/>
                  </a:lnTo>
                  <a:lnTo>
                    <a:pt x="1594104" y="2578608"/>
                  </a:lnTo>
                  <a:lnTo>
                    <a:pt x="1595628" y="2575560"/>
                  </a:lnTo>
                  <a:lnTo>
                    <a:pt x="1595628" y="2570988"/>
                  </a:lnTo>
                  <a:lnTo>
                    <a:pt x="1595628" y="2567940"/>
                  </a:lnTo>
                  <a:lnTo>
                    <a:pt x="1595628" y="2564891"/>
                  </a:lnTo>
                  <a:lnTo>
                    <a:pt x="1597152" y="2560320"/>
                  </a:lnTo>
                  <a:lnTo>
                    <a:pt x="1597152" y="2557272"/>
                  </a:lnTo>
                  <a:lnTo>
                    <a:pt x="1597152" y="2552700"/>
                  </a:lnTo>
                  <a:lnTo>
                    <a:pt x="1597152" y="2549652"/>
                  </a:lnTo>
                  <a:lnTo>
                    <a:pt x="1597152" y="2546604"/>
                  </a:lnTo>
                  <a:lnTo>
                    <a:pt x="1598676" y="2542032"/>
                  </a:lnTo>
                  <a:lnTo>
                    <a:pt x="1598676" y="2538984"/>
                  </a:lnTo>
                  <a:lnTo>
                    <a:pt x="1598676" y="2535935"/>
                  </a:lnTo>
                  <a:lnTo>
                    <a:pt x="1598676" y="2531364"/>
                  </a:lnTo>
                  <a:lnTo>
                    <a:pt x="1600200" y="2528316"/>
                  </a:lnTo>
                  <a:lnTo>
                    <a:pt x="1600200" y="2523744"/>
                  </a:lnTo>
                  <a:lnTo>
                    <a:pt x="1600200" y="2520696"/>
                  </a:lnTo>
                  <a:lnTo>
                    <a:pt x="1600200" y="2517647"/>
                  </a:lnTo>
                  <a:lnTo>
                    <a:pt x="1601724" y="2513076"/>
                  </a:lnTo>
                  <a:lnTo>
                    <a:pt x="1601724" y="2510028"/>
                  </a:lnTo>
                  <a:lnTo>
                    <a:pt x="1601724" y="2506979"/>
                  </a:lnTo>
                  <a:lnTo>
                    <a:pt x="1601724" y="2502408"/>
                  </a:lnTo>
                  <a:lnTo>
                    <a:pt x="1601724" y="2499360"/>
                  </a:lnTo>
                  <a:lnTo>
                    <a:pt x="1603248" y="2494788"/>
                  </a:lnTo>
                  <a:lnTo>
                    <a:pt x="1603248" y="2491740"/>
                  </a:lnTo>
                  <a:lnTo>
                    <a:pt x="1603248" y="2488691"/>
                  </a:lnTo>
                  <a:lnTo>
                    <a:pt x="1603248" y="2484120"/>
                  </a:lnTo>
                  <a:lnTo>
                    <a:pt x="1603248" y="2481072"/>
                  </a:lnTo>
                  <a:lnTo>
                    <a:pt x="1604772" y="2478023"/>
                  </a:lnTo>
                  <a:lnTo>
                    <a:pt x="1604772" y="2473452"/>
                  </a:lnTo>
                  <a:lnTo>
                    <a:pt x="1604772" y="2470404"/>
                  </a:lnTo>
                  <a:lnTo>
                    <a:pt x="1604772" y="2465832"/>
                  </a:lnTo>
                  <a:lnTo>
                    <a:pt x="1604772" y="2462784"/>
                  </a:lnTo>
                  <a:lnTo>
                    <a:pt x="1606296" y="2459735"/>
                  </a:lnTo>
                  <a:lnTo>
                    <a:pt x="1606296" y="2455164"/>
                  </a:lnTo>
                  <a:lnTo>
                    <a:pt x="1606296" y="2452116"/>
                  </a:lnTo>
                  <a:lnTo>
                    <a:pt x="1606296" y="2449067"/>
                  </a:lnTo>
                  <a:lnTo>
                    <a:pt x="1606296" y="2444496"/>
                  </a:lnTo>
                  <a:lnTo>
                    <a:pt x="1607820" y="2441447"/>
                  </a:lnTo>
                  <a:lnTo>
                    <a:pt x="1607820" y="2436876"/>
                  </a:lnTo>
                  <a:lnTo>
                    <a:pt x="1607820" y="2433828"/>
                  </a:lnTo>
                  <a:lnTo>
                    <a:pt x="1607820" y="2430779"/>
                  </a:lnTo>
                  <a:lnTo>
                    <a:pt x="1607820" y="2426208"/>
                  </a:lnTo>
                  <a:lnTo>
                    <a:pt x="1609344" y="2423160"/>
                  </a:lnTo>
                  <a:lnTo>
                    <a:pt x="1609344" y="2420112"/>
                  </a:lnTo>
                  <a:lnTo>
                    <a:pt x="1609344" y="2415540"/>
                  </a:lnTo>
                  <a:lnTo>
                    <a:pt x="1609344" y="2412491"/>
                  </a:lnTo>
                  <a:lnTo>
                    <a:pt x="1610868" y="2407920"/>
                  </a:lnTo>
                  <a:lnTo>
                    <a:pt x="1610868" y="2404872"/>
                  </a:lnTo>
                  <a:lnTo>
                    <a:pt x="1610868" y="2401823"/>
                  </a:lnTo>
                  <a:lnTo>
                    <a:pt x="1610868" y="2397252"/>
                  </a:lnTo>
                  <a:lnTo>
                    <a:pt x="1612392" y="2394204"/>
                  </a:lnTo>
                  <a:lnTo>
                    <a:pt x="1612392" y="2391156"/>
                  </a:lnTo>
                  <a:lnTo>
                    <a:pt x="1612392" y="2386584"/>
                  </a:lnTo>
                  <a:lnTo>
                    <a:pt x="1612392" y="2383535"/>
                  </a:lnTo>
                  <a:lnTo>
                    <a:pt x="1612392" y="2378964"/>
                  </a:lnTo>
                  <a:lnTo>
                    <a:pt x="1613916" y="2375916"/>
                  </a:lnTo>
                  <a:lnTo>
                    <a:pt x="1613916" y="2372867"/>
                  </a:lnTo>
                  <a:lnTo>
                    <a:pt x="1613916" y="2368296"/>
                  </a:lnTo>
                  <a:lnTo>
                    <a:pt x="1613916" y="2365247"/>
                  </a:lnTo>
                  <a:lnTo>
                    <a:pt x="1615440" y="2360676"/>
                  </a:lnTo>
                  <a:lnTo>
                    <a:pt x="1615440" y="2357628"/>
                  </a:lnTo>
                  <a:lnTo>
                    <a:pt x="1615440" y="2354579"/>
                  </a:lnTo>
                  <a:lnTo>
                    <a:pt x="1615440" y="2350008"/>
                  </a:lnTo>
                  <a:lnTo>
                    <a:pt x="1615440" y="2346960"/>
                  </a:lnTo>
                  <a:lnTo>
                    <a:pt x="1616964" y="2343912"/>
                  </a:lnTo>
                  <a:lnTo>
                    <a:pt x="1616964" y="2339340"/>
                  </a:lnTo>
                  <a:lnTo>
                    <a:pt x="1616964" y="2336291"/>
                  </a:lnTo>
                  <a:lnTo>
                    <a:pt x="1616964" y="2331720"/>
                  </a:lnTo>
                  <a:lnTo>
                    <a:pt x="1618488" y="2328672"/>
                  </a:lnTo>
                  <a:lnTo>
                    <a:pt x="1618488" y="2325623"/>
                  </a:lnTo>
                  <a:lnTo>
                    <a:pt x="1618488" y="2321052"/>
                  </a:lnTo>
                  <a:lnTo>
                    <a:pt x="1618488" y="2318004"/>
                  </a:lnTo>
                  <a:lnTo>
                    <a:pt x="1618488" y="2314956"/>
                  </a:lnTo>
                  <a:lnTo>
                    <a:pt x="1620012" y="2310384"/>
                  </a:lnTo>
                  <a:lnTo>
                    <a:pt x="1620012" y="2307335"/>
                  </a:lnTo>
                  <a:lnTo>
                    <a:pt x="1620012" y="2302764"/>
                  </a:lnTo>
                  <a:lnTo>
                    <a:pt x="1620012" y="2299716"/>
                  </a:lnTo>
                  <a:lnTo>
                    <a:pt x="1621536" y="2296667"/>
                  </a:lnTo>
                  <a:lnTo>
                    <a:pt x="1621536" y="2292096"/>
                  </a:lnTo>
                  <a:lnTo>
                    <a:pt x="1621536" y="2289047"/>
                  </a:lnTo>
                  <a:lnTo>
                    <a:pt x="1621536" y="2286000"/>
                  </a:lnTo>
                  <a:lnTo>
                    <a:pt x="1621536" y="2281428"/>
                  </a:lnTo>
                  <a:lnTo>
                    <a:pt x="1623060" y="2278379"/>
                  </a:lnTo>
                  <a:lnTo>
                    <a:pt x="1623060" y="2273808"/>
                  </a:lnTo>
                  <a:lnTo>
                    <a:pt x="1623060" y="2270760"/>
                  </a:lnTo>
                  <a:lnTo>
                    <a:pt x="1623060" y="2267712"/>
                  </a:lnTo>
                  <a:lnTo>
                    <a:pt x="1623060" y="2263140"/>
                  </a:lnTo>
                  <a:lnTo>
                    <a:pt x="1624584" y="2260091"/>
                  </a:lnTo>
                  <a:lnTo>
                    <a:pt x="1624584" y="2257044"/>
                  </a:lnTo>
                  <a:lnTo>
                    <a:pt x="1624584" y="2252472"/>
                  </a:lnTo>
                  <a:lnTo>
                    <a:pt x="1624584" y="2249423"/>
                  </a:lnTo>
                  <a:lnTo>
                    <a:pt x="1624584" y="2244852"/>
                  </a:lnTo>
                  <a:lnTo>
                    <a:pt x="1626108" y="2241804"/>
                  </a:lnTo>
                  <a:lnTo>
                    <a:pt x="1626108" y="2238756"/>
                  </a:lnTo>
                  <a:lnTo>
                    <a:pt x="1626108" y="2234184"/>
                  </a:lnTo>
                  <a:lnTo>
                    <a:pt x="1626108" y="2231135"/>
                  </a:lnTo>
                  <a:lnTo>
                    <a:pt x="1626108" y="2228088"/>
                  </a:lnTo>
                  <a:lnTo>
                    <a:pt x="1627632" y="2223516"/>
                  </a:lnTo>
                  <a:lnTo>
                    <a:pt x="1627632" y="2220467"/>
                  </a:lnTo>
                  <a:lnTo>
                    <a:pt x="1627632" y="2215896"/>
                  </a:lnTo>
                  <a:lnTo>
                    <a:pt x="1627632" y="2212847"/>
                  </a:lnTo>
                  <a:lnTo>
                    <a:pt x="1629156" y="2209800"/>
                  </a:lnTo>
                  <a:lnTo>
                    <a:pt x="1629156" y="2205228"/>
                  </a:lnTo>
                  <a:lnTo>
                    <a:pt x="1629156" y="2202179"/>
                  </a:lnTo>
                  <a:lnTo>
                    <a:pt x="1629156" y="2199132"/>
                  </a:lnTo>
                  <a:lnTo>
                    <a:pt x="1629156" y="2194560"/>
                  </a:lnTo>
                  <a:lnTo>
                    <a:pt x="1630680" y="2191512"/>
                  </a:lnTo>
                  <a:lnTo>
                    <a:pt x="1630680" y="2186940"/>
                  </a:lnTo>
                  <a:lnTo>
                    <a:pt x="1630680" y="2183891"/>
                  </a:lnTo>
                  <a:lnTo>
                    <a:pt x="1630680" y="2180844"/>
                  </a:lnTo>
                  <a:lnTo>
                    <a:pt x="1632204" y="2176272"/>
                  </a:lnTo>
                  <a:lnTo>
                    <a:pt x="1632204" y="2173223"/>
                  </a:lnTo>
                  <a:lnTo>
                    <a:pt x="1632204" y="2170176"/>
                  </a:lnTo>
                  <a:lnTo>
                    <a:pt x="1632204" y="2165604"/>
                  </a:lnTo>
                  <a:lnTo>
                    <a:pt x="1633728" y="2162556"/>
                  </a:lnTo>
                  <a:lnTo>
                    <a:pt x="1633728" y="2157984"/>
                  </a:lnTo>
                  <a:lnTo>
                    <a:pt x="1633728" y="2154935"/>
                  </a:lnTo>
                  <a:lnTo>
                    <a:pt x="1633728" y="2151888"/>
                  </a:lnTo>
                  <a:lnTo>
                    <a:pt x="1633728" y="2147316"/>
                  </a:lnTo>
                  <a:lnTo>
                    <a:pt x="1635252" y="2144267"/>
                  </a:lnTo>
                  <a:lnTo>
                    <a:pt x="1635252" y="2139696"/>
                  </a:lnTo>
                  <a:lnTo>
                    <a:pt x="1635252" y="2136647"/>
                  </a:lnTo>
                  <a:lnTo>
                    <a:pt x="1635252" y="2133600"/>
                  </a:lnTo>
                  <a:lnTo>
                    <a:pt x="1636776" y="2129028"/>
                  </a:lnTo>
                  <a:lnTo>
                    <a:pt x="1636776" y="2125979"/>
                  </a:lnTo>
                  <a:lnTo>
                    <a:pt x="1636776" y="2122932"/>
                  </a:lnTo>
                  <a:lnTo>
                    <a:pt x="1636776" y="2118360"/>
                  </a:lnTo>
                  <a:lnTo>
                    <a:pt x="1636776" y="2115312"/>
                  </a:lnTo>
                  <a:lnTo>
                    <a:pt x="1638300" y="2110740"/>
                  </a:lnTo>
                  <a:lnTo>
                    <a:pt x="1638300" y="2107691"/>
                  </a:lnTo>
                  <a:lnTo>
                    <a:pt x="1638300" y="2104644"/>
                  </a:lnTo>
                  <a:lnTo>
                    <a:pt x="1638300" y="2100072"/>
                  </a:lnTo>
                  <a:lnTo>
                    <a:pt x="1639824" y="2097023"/>
                  </a:lnTo>
                  <a:lnTo>
                    <a:pt x="1639824" y="2093976"/>
                  </a:lnTo>
                  <a:lnTo>
                    <a:pt x="1639824" y="2089403"/>
                  </a:lnTo>
                  <a:lnTo>
                    <a:pt x="1639824" y="2086356"/>
                  </a:lnTo>
                  <a:lnTo>
                    <a:pt x="1639824" y="2081783"/>
                  </a:lnTo>
                  <a:lnTo>
                    <a:pt x="1641348" y="2078735"/>
                  </a:lnTo>
                  <a:lnTo>
                    <a:pt x="1641348" y="2075688"/>
                  </a:lnTo>
                  <a:lnTo>
                    <a:pt x="1641348" y="2071115"/>
                  </a:lnTo>
                  <a:lnTo>
                    <a:pt x="1641348" y="2068067"/>
                  </a:lnTo>
                  <a:lnTo>
                    <a:pt x="1641348" y="2065020"/>
                  </a:lnTo>
                  <a:lnTo>
                    <a:pt x="1642872" y="2060447"/>
                  </a:lnTo>
                  <a:lnTo>
                    <a:pt x="1642872" y="2057400"/>
                  </a:lnTo>
                  <a:lnTo>
                    <a:pt x="1642872" y="2052827"/>
                  </a:lnTo>
                  <a:lnTo>
                    <a:pt x="1642872" y="2049779"/>
                  </a:lnTo>
                  <a:lnTo>
                    <a:pt x="1642872" y="2046732"/>
                  </a:lnTo>
                  <a:lnTo>
                    <a:pt x="1644396" y="2042159"/>
                  </a:lnTo>
                  <a:lnTo>
                    <a:pt x="1644396" y="2039112"/>
                  </a:lnTo>
                  <a:lnTo>
                    <a:pt x="1644396" y="2036064"/>
                  </a:lnTo>
                  <a:lnTo>
                    <a:pt x="1644396" y="2031491"/>
                  </a:lnTo>
                  <a:lnTo>
                    <a:pt x="1644396" y="2028444"/>
                  </a:lnTo>
                  <a:lnTo>
                    <a:pt x="1645920" y="2023871"/>
                  </a:lnTo>
                  <a:lnTo>
                    <a:pt x="1645920" y="2020823"/>
                  </a:lnTo>
                  <a:lnTo>
                    <a:pt x="1645920" y="2017776"/>
                  </a:lnTo>
                  <a:lnTo>
                    <a:pt x="1645920" y="2013203"/>
                  </a:lnTo>
                  <a:lnTo>
                    <a:pt x="1647444" y="2010156"/>
                  </a:lnTo>
                  <a:lnTo>
                    <a:pt x="1647444" y="2007108"/>
                  </a:lnTo>
                  <a:lnTo>
                    <a:pt x="1647444" y="2002535"/>
                  </a:lnTo>
                  <a:lnTo>
                    <a:pt x="1647444" y="1999488"/>
                  </a:lnTo>
                  <a:lnTo>
                    <a:pt x="1647444" y="1994915"/>
                  </a:lnTo>
                  <a:lnTo>
                    <a:pt x="1648968" y="1991867"/>
                  </a:lnTo>
                  <a:lnTo>
                    <a:pt x="1648968" y="1988820"/>
                  </a:lnTo>
                  <a:lnTo>
                    <a:pt x="1648968" y="1984247"/>
                  </a:lnTo>
                  <a:lnTo>
                    <a:pt x="1648968" y="1981200"/>
                  </a:lnTo>
                  <a:lnTo>
                    <a:pt x="1650492" y="1978152"/>
                  </a:lnTo>
                  <a:lnTo>
                    <a:pt x="1650492" y="1973579"/>
                  </a:lnTo>
                  <a:lnTo>
                    <a:pt x="1650492" y="1970532"/>
                  </a:lnTo>
                  <a:lnTo>
                    <a:pt x="1650492" y="1965959"/>
                  </a:lnTo>
                  <a:lnTo>
                    <a:pt x="1650492" y="1962912"/>
                  </a:lnTo>
                  <a:lnTo>
                    <a:pt x="1652016" y="1959864"/>
                  </a:lnTo>
                  <a:lnTo>
                    <a:pt x="1652016" y="1955291"/>
                  </a:lnTo>
                  <a:lnTo>
                    <a:pt x="1652016" y="1952244"/>
                  </a:lnTo>
                  <a:lnTo>
                    <a:pt x="1652016" y="1949195"/>
                  </a:lnTo>
                  <a:lnTo>
                    <a:pt x="1653540" y="1944623"/>
                  </a:lnTo>
                  <a:lnTo>
                    <a:pt x="1653540" y="1941576"/>
                  </a:lnTo>
                  <a:lnTo>
                    <a:pt x="1653540" y="1937003"/>
                  </a:lnTo>
                  <a:lnTo>
                    <a:pt x="1653540" y="1933956"/>
                  </a:lnTo>
                  <a:lnTo>
                    <a:pt x="1655064" y="1930908"/>
                  </a:lnTo>
                  <a:lnTo>
                    <a:pt x="1655064" y="1926335"/>
                  </a:lnTo>
                  <a:lnTo>
                    <a:pt x="1655064" y="1923288"/>
                  </a:lnTo>
                  <a:lnTo>
                    <a:pt x="1655064" y="1918715"/>
                  </a:lnTo>
                  <a:lnTo>
                    <a:pt x="1655064" y="1915667"/>
                  </a:lnTo>
                  <a:lnTo>
                    <a:pt x="1656588" y="1912620"/>
                  </a:lnTo>
                  <a:lnTo>
                    <a:pt x="1656588" y="1908047"/>
                  </a:lnTo>
                  <a:lnTo>
                    <a:pt x="1656588" y="1905000"/>
                  </a:lnTo>
                  <a:lnTo>
                    <a:pt x="1656588" y="1901952"/>
                  </a:lnTo>
                  <a:lnTo>
                    <a:pt x="1658112" y="1897379"/>
                  </a:lnTo>
                  <a:lnTo>
                    <a:pt x="1658112" y="1894332"/>
                  </a:lnTo>
                  <a:lnTo>
                    <a:pt x="1658112" y="1889759"/>
                  </a:lnTo>
                  <a:lnTo>
                    <a:pt x="1658112" y="1886712"/>
                  </a:lnTo>
                  <a:lnTo>
                    <a:pt x="1658112" y="1883664"/>
                  </a:lnTo>
                  <a:lnTo>
                    <a:pt x="1659636" y="1879091"/>
                  </a:lnTo>
                  <a:lnTo>
                    <a:pt x="1659636" y="1876044"/>
                  </a:lnTo>
                  <a:lnTo>
                    <a:pt x="1659636" y="1872995"/>
                  </a:lnTo>
                  <a:lnTo>
                    <a:pt x="1659636" y="1868423"/>
                  </a:lnTo>
                  <a:lnTo>
                    <a:pt x="1659636" y="1865376"/>
                  </a:lnTo>
                  <a:lnTo>
                    <a:pt x="1661160" y="1860803"/>
                  </a:lnTo>
                  <a:lnTo>
                    <a:pt x="1661160" y="1857756"/>
                  </a:lnTo>
                  <a:lnTo>
                    <a:pt x="1661160" y="1854708"/>
                  </a:lnTo>
                  <a:lnTo>
                    <a:pt x="1661160" y="1850135"/>
                  </a:lnTo>
                  <a:lnTo>
                    <a:pt x="1661160" y="2897124"/>
                  </a:lnTo>
                  <a:lnTo>
                    <a:pt x="1662684" y="2897124"/>
                  </a:lnTo>
                  <a:lnTo>
                    <a:pt x="1662684" y="2894076"/>
                  </a:lnTo>
                  <a:lnTo>
                    <a:pt x="1662684" y="2897124"/>
                  </a:lnTo>
                  <a:lnTo>
                    <a:pt x="1662684" y="2894076"/>
                  </a:lnTo>
                  <a:lnTo>
                    <a:pt x="1664208" y="2891028"/>
                  </a:lnTo>
                  <a:lnTo>
                    <a:pt x="1664208" y="2886455"/>
                  </a:lnTo>
                  <a:lnTo>
                    <a:pt x="1664208" y="2883408"/>
                  </a:lnTo>
                  <a:lnTo>
                    <a:pt x="1664208" y="2878836"/>
                  </a:lnTo>
                  <a:lnTo>
                    <a:pt x="1665732" y="2897124"/>
                  </a:lnTo>
                  <a:lnTo>
                    <a:pt x="1665732" y="2894076"/>
                  </a:lnTo>
                  <a:lnTo>
                    <a:pt x="1665732" y="2891028"/>
                  </a:lnTo>
                  <a:lnTo>
                    <a:pt x="1665732" y="2886455"/>
                  </a:lnTo>
                  <a:lnTo>
                    <a:pt x="1667256" y="2883408"/>
                  </a:lnTo>
                  <a:lnTo>
                    <a:pt x="1667256" y="2878836"/>
                  </a:lnTo>
                  <a:lnTo>
                    <a:pt x="1667256" y="2875788"/>
                  </a:lnTo>
                  <a:lnTo>
                    <a:pt x="1667256" y="2872740"/>
                  </a:lnTo>
                  <a:lnTo>
                    <a:pt x="1668780" y="2897124"/>
                  </a:lnTo>
                  <a:lnTo>
                    <a:pt x="1668780" y="2894076"/>
                  </a:lnTo>
                  <a:lnTo>
                    <a:pt x="1668780" y="2891028"/>
                  </a:lnTo>
                  <a:lnTo>
                    <a:pt x="1668780" y="2897124"/>
                  </a:lnTo>
                  <a:lnTo>
                    <a:pt x="1670304" y="2897124"/>
                  </a:lnTo>
                  <a:lnTo>
                    <a:pt x="1670304" y="2894076"/>
                  </a:lnTo>
                  <a:lnTo>
                    <a:pt x="1670304" y="2897124"/>
                  </a:lnTo>
                  <a:lnTo>
                    <a:pt x="1671828" y="2894076"/>
                  </a:lnTo>
                  <a:lnTo>
                    <a:pt x="1671828" y="2897124"/>
                  </a:lnTo>
                  <a:lnTo>
                    <a:pt x="1673352" y="2894076"/>
                  </a:lnTo>
                  <a:lnTo>
                    <a:pt x="1673352" y="2891028"/>
                  </a:lnTo>
                  <a:lnTo>
                    <a:pt x="1673352" y="2886455"/>
                  </a:lnTo>
                  <a:lnTo>
                    <a:pt x="1673352" y="2883408"/>
                  </a:lnTo>
                  <a:lnTo>
                    <a:pt x="1673352" y="2878836"/>
                  </a:lnTo>
                  <a:lnTo>
                    <a:pt x="1674876" y="2875788"/>
                  </a:lnTo>
                  <a:lnTo>
                    <a:pt x="1674876" y="2897124"/>
                  </a:lnTo>
                  <a:lnTo>
                    <a:pt x="1676400" y="2894076"/>
                  </a:lnTo>
                  <a:lnTo>
                    <a:pt x="1676400" y="2897124"/>
                  </a:lnTo>
                  <a:lnTo>
                    <a:pt x="1676400" y="2894076"/>
                  </a:lnTo>
                  <a:lnTo>
                    <a:pt x="1676400" y="2891028"/>
                  </a:lnTo>
                  <a:lnTo>
                    <a:pt x="1676400" y="2886455"/>
                  </a:lnTo>
                  <a:lnTo>
                    <a:pt x="1677924" y="2883408"/>
                  </a:lnTo>
                  <a:lnTo>
                    <a:pt x="1677924" y="2897124"/>
                  </a:lnTo>
                  <a:lnTo>
                    <a:pt x="1677924" y="2894076"/>
                  </a:lnTo>
                  <a:lnTo>
                    <a:pt x="1677924" y="2891028"/>
                  </a:lnTo>
                  <a:lnTo>
                    <a:pt x="1679448" y="2886455"/>
                  </a:lnTo>
                  <a:lnTo>
                    <a:pt x="1679448" y="2883408"/>
                  </a:lnTo>
                  <a:lnTo>
                    <a:pt x="1679448" y="2897124"/>
                  </a:lnTo>
                  <a:lnTo>
                    <a:pt x="1679448" y="2894076"/>
                  </a:lnTo>
                  <a:lnTo>
                    <a:pt x="1680972" y="2891028"/>
                  </a:lnTo>
                  <a:lnTo>
                    <a:pt x="1680972" y="2897124"/>
                  </a:lnTo>
                  <a:lnTo>
                    <a:pt x="1682496" y="2897124"/>
                  </a:lnTo>
                  <a:lnTo>
                    <a:pt x="1682496" y="2894076"/>
                  </a:lnTo>
                  <a:lnTo>
                    <a:pt x="1682496" y="2891028"/>
                  </a:lnTo>
                  <a:lnTo>
                    <a:pt x="1682496" y="2886455"/>
                  </a:lnTo>
                  <a:lnTo>
                    <a:pt x="1684020" y="2883408"/>
                  </a:lnTo>
                  <a:lnTo>
                    <a:pt x="1684020" y="2878836"/>
                  </a:lnTo>
                  <a:lnTo>
                    <a:pt x="1684020" y="2875788"/>
                  </a:lnTo>
                  <a:lnTo>
                    <a:pt x="1684020" y="2872740"/>
                  </a:lnTo>
                  <a:lnTo>
                    <a:pt x="1684020" y="2868167"/>
                  </a:lnTo>
                  <a:lnTo>
                    <a:pt x="1685544" y="2865120"/>
                  </a:lnTo>
                  <a:lnTo>
                    <a:pt x="1685544" y="2862072"/>
                  </a:lnTo>
                  <a:lnTo>
                    <a:pt x="1685544" y="2857500"/>
                  </a:lnTo>
                  <a:lnTo>
                    <a:pt x="1685544" y="2854452"/>
                  </a:lnTo>
                  <a:lnTo>
                    <a:pt x="1687068" y="2897124"/>
                  </a:lnTo>
                  <a:lnTo>
                    <a:pt x="1687068" y="2894076"/>
                  </a:lnTo>
                  <a:lnTo>
                    <a:pt x="1687068" y="2891028"/>
                  </a:lnTo>
                  <a:lnTo>
                    <a:pt x="1687068" y="2886455"/>
                  </a:lnTo>
                  <a:lnTo>
                    <a:pt x="1687068" y="2883408"/>
                  </a:lnTo>
                  <a:lnTo>
                    <a:pt x="1688592" y="2878836"/>
                  </a:lnTo>
                  <a:lnTo>
                    <a:pt x="1688592" y="2875788"/>
                  </a:lnTo>
                  <a:lnTo>
                    <a:pt x="1688592" y="2872740"/>
                  </a:lnTo>
                  <a:lnTo>
                    <a:pt x="1688592" y="2868167"/>
                  </a:lnTo>
                  <a:lnTo>
                    <a:pt x="1690116" y="2865120"/>
                  </a:lnTo>
                  <a:lnTo>
                    <a:pt x="1690116" y="2897124"/>
                  </a:lnTo>
                  <a:lnTo>
                    <a:pt x="1690116" y="2894076"/>
                  </a:lnTo>
                  <a:lnTo>
                    <a:pt x="1691640" y="2891028"/>
                  </a:lnTo>
                  <a:lnTo>
                    <a:pt x="1691640" y="2886455"/>
                  </a:lnTo>
                  <a:lnTo>
                    <a:pt x="1691640" y="2883408"/>
                  </a:lnTo>
                  <a:lnTo>
                    <a:pt x="1691640" y="2878836"/>
                  </a:lnTo>
                  <a:lnTo>
                    <a:pt x="1693164" y="2875788"/>
                  </a:lnTo>
                  <a:lnTo>
                    <a:pt x="1693164" y="2872740"/>
                  </a:lnTo>
                  <a:lnTo>
                    <a:pt x="1693164" y="2868167"/>
                  </a:lnTo>
                  <a:lnTo>
                    <a:pt x="1693164" y="2865120"/>
                  </a:lnTo>
                  <a:lnTo>
                    <a:pt x="1694688" y="2862072"/>
                  </a:lnTo>
                  <a:lnTo>
                    <a:pt x="1694688" y="2857500"/>
                  </a:lnTo>
                  <a:lnTo>
                    <a:pt x="1694688" y="2854452"/>
                  </a:lnTo>
                  <a:lnTo>
                    <a:pt x="1694688" y="2849879"/>
                  </a:lnTo>
                  <a:lnTo>
                    <a:pt x="1694688" y="2846831"/>
                  </a:lnTo>
                  <a:lnTo>
                    <a:pt x="1696212" y="2843784"/>
                  </a:lnTo>
                  <a:lnTo>
                    <a:pt x="1696212" y="2839212"/>
                  </a:lnTo>
                  <a:lnTo>
                    <a:pt x="1696212" y="2836164"/>
                  </a:lnTo>
                  <a:lnTo>
                    <a:pt x="1696212" y="2831591"/>
                  </a:lnTo>
                  <a:lnTo>
                    <a:pt x="1696212" y="2828543"/>
                  </a:lnTo>
                  <a:lnTo>
                    <a:pt x="1697736" y="2825496"/>
                  </a:lnTo>
                  <a:lnTo>
                    <a:pt x="1697736" y="2820924"/>
                  </a:lnTo>
                  <a:lnTo>
                    <a:pt x="1697736" y="2817876"/>
                  </a:lnTo>
                  <a:lnTo>
                    <a:pt x="1697736" y="2814828"/>
                  </a:lnTo>
                  <a:lnTo>
                    <a:pt x="1697736" y="2810255"/>
                  </a:lnTo>
                  <a:lnTo>
                    <a:pt x="1699260" y="2807208"/>
                  </a:lnTo>
                  <a:lnTo>
                    <a:pt x="1699260" y="2802636"/>
                  </a:lnTo>
                  <a:lnTo>
                    <a:pt x="1699260" y="2799588"/>
                  </a:lnTo>
                  <a:lnTo>
                    <a:pt x="1699260" y="2796540"/>
                  </a:lnTo>
                  <a:lnTo>
                    <a:pt x="1699260" y="2791967"/>
                  </a:lnTo>
                  <a:lnTo>
                    <a:pt x="1700784" y="2788920"/>
                  </a:lnTo>
                  <a:lnTo>
                    <a:pt x="1700784" y="2785872"/>
                  </a:lnTo>
                  <a:lnTo>
                    <a:pt x="1700784" y="2781300"/>
                  </a:lnTo>
                  <a:lnTo>
                    <a:pt x="1700784" y="2778252"/>
                  </a:lnTo>
                  <a:lnTo>
                    <a:pt x="1700784" y="2773679"/>
                  </a:lnTo>
                  <a:lnTo>
                    <a:pt x="1702308" y="2770631"/>
                  </a:lnTo>
                  <a:lnTo>
                    <a:pt x="1702308" y="2767584"/>
                  </a:lnTo>
                  <a:lnTo>
                    <a:pt x="1702308" y="2763012"/>
                  </a:lnTo>
                  <a:lnTo>
                    <a:pt x="1702308" y="2759964"/>
                  </a:lnTo>
                  <a:lnTo>
                    <a:pt x="1703832" y="2897124"/>
                  </a:lnTo>
                  <a:lnTo>
                    <a:pt x="1705356" y="2894076"/>
                  </a:lnTo>
                  <a:lnTo>
                    <a:pt x="1705356" y="2891028"/>
                  </a:lnTo>
                  <a:lnTo>
                    <a:pt x="1705356" y="2886455"/>
                  </a:lnTo>
                  <a:lnTo>
                    <a:pt x="1705356" y="2897124"/>
                  </a:lnTo>
                  <a:lnTo>
                    <a:pt x="1705356" y="2894076"/>
                  </a:lnTo>
                  <a:lnTo>
                    <a:pt x="1706880" y="2897124"/>
                  </a:lnTo>
                  <a:lnTo>
                    <a:pt x="1706880" y="2894076"/>
                  </a:lnTo>
                  <a:lnTo>
                    <a:pt x="1706880" y="2891028"/>
                  </a:lnTo>
                  <a:lnTo>
                    <a:pt x="1706880" y="2886455"/>
                  </a:lnTo>
                  <a:lnTo>
                    <a:pt x="1708404" y="2883408"/>
                  </a:lnTo>
                  <a:lnTo>
                    <a:pt x="1708404" y="2878836"/>
                  </a:lnTo>
                  <a:lnTo>
                    <a:pt x="1708404" y="2875788"/>
                  </a:lnTo>
                  <a:lnTo>
                    <a:pt x="1708404" y="2872740"/>
                  </a:lnTo>
                  <a:lnTo>
                    <a:pt x="1708404" y="2868167"/>
                  </a:lnTo>
                  <a:lnTo>
                    <a:pt x="1709928" y="2865120"/>
                  </a:lnTo>
                  <a:lnTo>
                    <a:pt x="1709928" y="2862072"/>
                  </a:lnTo>
                  <a:lnTo>
                    <a:pt x="1709928" y="2857500"/>
                  </a:lnTo>
                  <a:lnTo>
                    <a:pt x="1709928" y="2854452"/>
                  </a:lnTo>
                  <a:lnTo>
                    <a:pt x="1711452" y="2897124"/>
                  </a:lnTo>
                  <a:lnTo>
                    <a:pt x="1712976" y="2897124"/>
                  </a:lnTo>
                  <a:lnTo>
                    <a:pt x="1712976" y="2894076"/>
                  </a:lnTo>
                  <a:lnTo>
                    <a:pt x="1712976" y="2897124"/>
                  </a:lnTo>
                  <a:lnTo>
                    <a:pt x="1714500" y="2894076"/>
                  </a:lnTo>
                  <a:lnTo>
                    <a:pt x="1714500" y="2897124"/>
                  </a:lnTo>
                  <a:lnTo>
                    <a:pt x="1714500" y="2894076"/>
                  </a:lnTo>
                  <a:lnTo>
                    <a:pt x="1714500" y="2891028"/>
                  </a:lnTo>
                  <a:lnTo>
                    <a:pt x="1714500" y="2886455"/>
                  </a:lnTo>
                  <a:lnTo>
                    <a:pt x="1716024" y="2883408"/>
                  </a:lnTo>
                  <a:lnTo>
                    <a:pt x="1716024" y="2878836"/>
                  </a:lnTo>
                  <a:lnTo>
                    <a:pt x="1716024" y="2897124"/>
                  </a:lnTo>
                  <a:lnTo>
                    <a:pt x="1716024" y="2894076"/>
                  </a:lnTo>
                  <a:lnTo>
                    <a:pt x="1716024" y="2891028"/>
                  </a:lnTo>
                  <a:lnTo>
                    <a:pt x="1717548" y="2897124"/>
                  </a:lnTo>
                  <a:lnTo>
                    <a:pt x="1717548" y="2894076"/>
                  </a:lnTo>
                  <a:lnTo>
                    <a:pt x="1719072" y="2891028"/>
                  </a:lnTo>
                  <a:lnTo>
                    <a:pt x="1719072" y="2886455"/>
                  </a:lnTo>
                  <a:lnTo>
                    <a:pt x="1719072" y="2897124"/>
                  </a:lnTo>
                  <a:lnTo>
                    <a:pt x="1719072" y="2894076"/>
                  </a:lnTo>
                  <a:lnTo>
                    <a:pt x="1719072" y="2891028"/>
                  </a:lnTo>
                  <a:lnTo>
                    <a:pt x="1720596" y="2886455"/>
                  </a:lnTo>
                  <a:lnTo>
                    <a:pt x="1720596" y="2883408"/>
                  </a:lnTo>
                  <a:lnTo>
                    <a:pt x="1720596" y="2878836"/>
                  </a:lnTo>
                  <a:lnTo>
                    <a:pt x="1720596" y="2897124"/>
                  </a:lnTo>
                  <a:lnTo>
                    <a:pt x="1722120" y="2897124"/>
                  </a:lnTo>
                  <a:lnTo>
                    <a:pt x="1722120" y="2894076"/>
                  </a:lnTo>
                  <a:lnTo>
                    <a:pt x="1722120" y="2891028"/>
                  </a:lnTo>
                  <a:lnTo>
                    <a:pt x="1722120" y="2886455"/>
                  </a:lnTo>
                  <a:lnTo>
                    <a:pt x="1722120" y="2883408"/>
                  </a:lnTo>
                  <a:lnTo>
                    <a:pt x="1723644" y="2897124"/>
                  </a:lnTo>
                  <a:lnTo>
                    <a:pt x="1723644" y="2894076"/>
                  </a:lnTo>
                  <a:lnTo>
                    <a:pt x="1723644" y="2897124"/>
                  </a:lnTo>
                  <a:lnTo>
                    <a:pt x="1725168" y="2897124"/>
                  </a:lnTo>
                  <a:lnTo>
                    <a:pt x="1725168" y="2894076"/>
                  </a:lnTo>
                  <a:lnTo>
                    <a:pt x="1726692" y="2891028"/>
                  </a:lnTo>
                  <a:lnTo>
                    <a:pt x="1726692" y="2886455"/>
                  </a:lnTo>
                  <a:lnTo>
                    <a:pt x="1726692" y="2883408"/>
                  </a:lnTo>
                  <a:lnTo>
                    <a:pt x="1726692" y="2878836"/>
                  </a:lnTo>
                  <a:lnTo>
                    <a:pt x="1726692" y="2875788"/>
                  </a:lnTo>
                  <a:lnTo>
                    <a:pt x="1728216" y="2872740"/>
                  </a:lnTo>
                  <a:lnTo>
                    <a:pt x="1728216" y="2868167"/>
                  </a:lnTo>
                  <a:lnTo>
                    <a:pt x="1728216" y="2865120"/>
                  </a:lnTo>
                  <a:lnTo>
                    <a:pt x="1728216" y="2862072"/>
                  </a:lnTo>
                  <a:lnTo>
                    <a:pt x="1729740" y="2857500"/>
                  </a:lnTo>
                  <a:lnTo>
                    <a:pt x="1729740" y="2854452"/>
                  </a:lnTo>
                  <a:lnTo>
                    <a:pt x="1729740" y="2849879"/>
                  </a:lnTo>
                  <a:lnTo>
                    <a:pt x="1729740" y="2897124"/>
                  </a:lnTo>
                  <a:lnTo>
                    <a:pt x="1731264" y="2897124"/>
                  </a:lnTo>
                  <a:lnTo>
                    <a:pt x="1732788" y="2897124"/>
                  </a:lnTo>
                  <a:lnTo>
                    <a:pt x="1732788" y="2894076"/>
                  </a:lnTo>
                  <a:lnTo>
                    <a:pt x="1732788" y="2897124"/>
                  </a:lnTo>
                  <a:lnTo>
                    <a:pt x="1732788" y="2894076"/>
                  </a:lnTo>
                  <a:lnTo>
                    <a:pt x="1732788" y="2891028"/>
                  </a:lnTo>
                  <a:lnTo>
                    <a:pt x="1734312" y="2886455"/>
                  </a:lnTo>
                  <a:lnTo>
                    <a:pt x="1734312" y="2883408"/>
                  </a:lnTo>
                  <a:lnTo>
                    <a:pt x="1734312" y="2878836"/>
                  </a:lnTo>
                  <a:lnTo>
                    <a:pt x="1734312" y="2875788"/>
                  </a:lnTo>
                  <a:lnTo>
                    <a:pt x="1734312" y="2872740"/>
                  </a:lnTo>
                  <a:lnTo>
                    <a:pt x="1735836" y="2868167"/>
                  </a:lnTo>
                  <a:lnTo>
                    <a:pt x="1735836" y="2865120"/>
                  </a:lnTo>
                  <a:lnTo>
                    <a:pt x="1735836" y="2897124"/>
                  </a:lnTo>
                  <a:lnTo>
                    <a:pt x="1737360" y="2894076"/>
                  </a:lnTo>
                  <a:lnTo>
                    <a:pt x="1737360" y="2891028"/>
                  </a:lnTo>
                  <a:lnTo>
                    <a:pt x="1737360" y="2886455"/>
                  </a:lnTo>
                  <a:lnTo>
                    <a:pt x="1737360" y="2883408"/>
                  </a:lnTo>
                  <a:lnTo>
                    <a:pt x="1737360" y="2878836"/>
                  </a:lnTo>
                  <a:lnTo>
                    <a:pt x="1738884" y="2875788"/>
                  </a:lnTo>
                  <a:lnTo>
                    <a:pt x="1738884" y="2872740"/>
                  </a:lnTo>
                  <a:lnTo>
                    <a:pt x="1738884" y="2897124"/>
                  </a:lnTo>
                  <a:lnTo>
                    <a:pt x="1738884" y="2894076"/>
                  </a:lnTo>
                  <a:lnTo>
                    <a:pt x="1740408" y="2891028"/>
                  </a:lnTo>
                  <a:lnTo>
                    <a:pt x="1740408" y="2886455"/>
                  </a:lnTo>
                  <a:lnTo>
                    <a:pt x="1740408" y="2883408"/>
                  </a:lnTo>
                  <a:lnTo>
                    <a:pt x="1740408" y="2878836"/>
                  </a:lnTo>
                  <a:lnTo>
                    <a:pt x="1740408" y="2875788"/>
                  </a:lnTo>
                  <a:lnTo>
                    <a:pt x="1741932" y="2872740"/>
                  </a:lnTo>
                  <a:lnTo>
                    <a:pt x="1741932" y="2897124"/>
                  </a:lnTo>
                  <a:lnTo>
                    <a:pt x="1741932" y="2894076"/>
                  </a:lnTo>
                  <a:lnTo>
                    <a:pt x="1743456" y="2891028"/>
                  </a:lnTo>
                  <a:lnTo>
                    <a:pt x="1743456" y="2886455"/>
                  </a:lnTo>
                  <a:lnTo>
                    <a:pt x="1743456" y="2883408"/>
                  </a:lnTo>
                  <a:lnTo>
                    <a:pt x="1743456" y="2878836"/>
                  </a:lnTo>
                  <a:lnTo>
                    <a:pt x="1743456" y="2875788"/>
                  </a:lnTo>
                  <a:lnTo>
                    <a:pt x="1744980" y="2872740"/>
                  </a:lnTo>
                  <a:lnTo>
                    <a:pt x="1744980" y="2868167"/>
                  </a:lnTo>
                  <a:lnTo>
                    <a:pt x="1744980" y="2865120"/>
                  </a:lnTo>
                  <a:lnTo>
                    <a:pt x="1744980" y="2862072"/>
                  </a:lnTo>
                  <a:lnTo>
                    <a:pt x="1746504" y="2857500"/>
                  </a:lnTo>
                  <a:lnTo>
                    <a:pt x="1746504" y="2854452"/>
                  </a:lnTo>
                  <a:lnTo>
                    <a:pt x="1746504" y="2849879"/>
                  </a:lnTo>
                  <a:lnTo>
                    <a:pt x="1746504" y="2846831"/>
                  </a:lnTo>
                  <a:lnTo>
                    <a:pt x="1748028" y="2843784"/>
                  </a:lnTo>
                  <a:lnTo>
                    <a:pt x="1748028" y="2839212"/>
                  </a:lnTo>
                  <a:lnTo>
                    <a:pt x="1748028" y="2836164"/>
                  </a:lnTo>
                  <a:lnTo>
                    <a:pt x="1748028" y="2831591"/>
                  </a:lnTo>
                  <a:lnTo>
                    <a:pt x="1748028" y="2828543"/>
                  </a:lnTo>
                  <a:lnTo>
                    <a:pt x="1749552" y="2825496"/>
                  </a:lnTo>
                  <a:lnTo>
                    <a:pt x="1749552" y="2820924"/>
                  </a:lnTo>
                  <a:lnTo>
                    <a:pt x="1749552" y="2817876"/>
                  </a:lnTo>
                  <a:lnTo>
                    <a:pt x="1749552" y="2814828"/>
                  </a:lnTo>
                  <a:lnTo>
                    <a:pt x="1751076" y="2810255"/>
                  </a:lnTo>
                  <a:lnTo>
                    <a:pt x="1751076" y="2807208"/>
                  </a:lnTo>
                  <a:lnTo>
                    <a:pt x="1751076" y="2802636"/>
                  </a:lnTo>
                  <a:lnTo>
                    <a:pt x="1751076" y="2799588"/>
                  </a:lnTo>
                  <a:lnTo>
                    <a:pt x="1751076" y="2796540"/>
                  </a:lnTo>
                  <a:lnTo>
                    <a:pt x="1752600" y="2791967"/>
                  </a:lnTo>
                  <a:lnTo>
                    <a:pt x="1752600" y="2788920"/>
                  </a:lnTo>
                  <a:lnTo>
                    <a:pt x="1752600" y="2785872"/>
                  </a:lnTo>
                  <a:lnTo>
                    <a:pt x="1752600" y="2781300"/>
                  </a:lnTo>
                  <a:lnTo>
                    <a:pt x="1752600" y="2778252"/>
                  </a:lnTo>
                  <a:lnTo>
                    <a:pt x="1754124" y="2773679"/>
                  </a:lnTo>
                  <a:lnTo>
                    <a:pt x="1754124" y="2770631"/>
                  </a:lnTo>
                  <a:lnTo>
                    <a:pt x="1754124" y="2767584"/>
                  </a:lnTo>
                  <a:lnTo>
                    <a:pt x="1754124" y="2763012"/>
                  </a:lnTo>
                  <a:lnTo>
                    <a:pt x="1754124" y="2759964"/>
                  </a:lnTo>
                  <a:lnTo>
                    <a:pt x="1755648" y="2756916"/>
                  </a:lnTo>
                  <a:lnTo>
                    <a:pt x="1755648" y="2752343"/>
                  </a:lnTo>
                  <a:lnTo>
                    <a:pt x="1755648" y="2749296"/>
                  </a:lnTo>
                  <a:lnTo>
                    <a:pt x="1755648" y="2744724"/>
                  </a:lnTo>
                  <a:lnTo>
                    <a:pt x="1755648" y="2741676"/>
                  </a:lnTo>
                  <a:lnTo>
                    <a:pt x="1757172" y="2738628"/>
                  </a:lnTo>
                  <a:lnTo>
                    <a:pt x="1757172" y="2734055"/>
                  </a:lnTo>
                  <a:lnTo>
                    <a:pt x="1757172" y="2731008"/>
                  </a:lnTo>
                  <a:lnTo>
                    <a:pt x="1757172" y="2727960"/>
                  </a:lnTo>
                  <a:lnTo>
                    <a:pt x="1758696" y="2723388"/>
                  </a:lnTo>
                  <a:lnTo>
                    <a:pt x="1758696" y="2720340"/>
                  </a:lnTo>
                  <a:lnTo>
                    <a:pt x="1758696" y="2715767"/>
                  </a:lnTo>
                  <a:lnTo>
                    <a:pt x="1758696" y="2712720"/>
                  </a:lnTo>
                  <a:lnTo>
                    <a:pt x="1758696" y="2709672"/>
                  </a:lnTo>
                  <a:lnTo>
                    <a:pt x="1760220" y="2705100"/>
                  </a:lnTo>
                  <a:lnTo>
                    <a:pt x="1760220" y="2702052"/>
                  </a:lnTo>
                  <a:lnTo>
                    <a:pt x="1760220" y="2699004"/>
                  </a:lnTo>
                  <a:lnTo>
                    <a:pt x="1760220" y="2694431"/>
                  </a:lnTo>
                  <a:lnTo>
                    <a:pt x="1761744" y="2691384"/>
                  </a:lnTo>
                  <a:lnTo>
                    <a:pt x="1761744" y="2686812"/>
                  </a:lnTo>
                  <a:lnTo>
                    <a:pt x="1761744" y="2683764"/>
                  </a:lnTo>
                  <a:lnTo>
                    <a:pt x="1761744" y="2680716"/>
                  </a:lnTo>
                  <a:lnTo>
                    <a:pt x="1761744" y="2676143"/>
                  </a:lnTo>
                  <a:lnTo>
                    <a:pt x="1763268" y="2673096"/>
                  </a:lnTo>
                  <a:lnTo>
                    <a:pt x="1763268" y="2670048"/>
                  </a:lnTo>
                  <a:lnTo>
                    <a:pt x="1763268" y="2665476"/>
                  </a:lnTo>
                  <a:lnTo>
                    <a:pt x="1763268" y="2662428"/>
                  </a:lnTo>
                  <a:lnTo>
                    <a:pt x="1764792" y="2657855"/>
                  </a:lnTo>
                  <a:lnTo>
                    <a:pt x="1764792" y="2654808"/>
                  </a:lnTo>
                  <a:lnTo>
                    <a:pt x="1764792" y="2651760"/>
                  </a:lnTo>
                  <a:lnTo>
                    <a:pt x="1764792" y="2647188"/>
                  </a:lnTo>
                  <a:lnTo>
                    <a:pt x="1764792" y="2644140"/>
                  </a:lnTo>
                  <a:lnTo>
                    <a:pt x="1766316" y="2641091"/>
                  </a:lnTo>
                  <a:lnTo>
                    <a:pt x="1766316" y="2636520"/>
                  </a:lnTo>
                  <a:lnTo>
                    <a:pt x="1766316" y="2633472"/>
                  </a:lnTo>
                  <a:lnTo>
                    <a:pt x="1766316" y="2628900"/>
                  </a:lnTo>
                  <a:lnTo>
                    <a:pt x="1767840" y="2625852"/>
                  </a:lnTo>
                  <a:lnTo>
                    <a:pt x="1767840" y="2622804"/>
                  </a:lnTo>
                  <a:lnTo>
                    <a:pt x="1767840" y="2618232"/>
                  </a:lnTo>
                  <a:lnTo>
                    <a:pt x="1767840" y="2615184"/>
                  </a:lnTo>
                  <a:lnTo>
                    <a:pt x="1769364" y="2612135"/>
                  </a:lnTo>
                  <a:lnTo>
                    <a:pt x="1769364" y="2607564"/>
                  </a:lnTo>
                  <a:lnTo>
                    <a:pt x="1769364" y="2604516"/>
                  </a:lnTo>
                  <a:lnTo>
                    <a:pt x="1769364" y="2599944"/>
                  </a:lnTo>
                  <a:lnTo>
                    <a:pt x="1769364" y="2596896"/>
                  </a:lnTo>
                  <a:lnTo>
                    <a:pt x="1770888" y="2593847"/>
                  </a:lnTo>
                  <a:lnTo>
                    <a:pt x="1770888" y="2589276"/>
                  </a:lnTo>
                  <a:lnTo>
                    <a:pt x="1770888" y="2586228"/>
                  </a:lnTo>
                  <a:lnTo>
                    <a:pt x="1770888" y="2581656"/>
                  </a:lnTo>
                  <a:lnTo>
                    <a:pt x="1770888" y="2578608"/>
                  </a:lnTo>
                  <a:lnTo>
                    <a:pt x="1772412" y="2575560"/>
                  </a:lnTo>
                  <a:lnTo>
                    <a:pt x="1772412" y="2570988"/>
                  </a:lnTo>
                  <a:lnTo>
                    <a:pt x="1772412" y="2567940"/>
                  </a:lnTo>
                  <a:lnTo>
                    <a:pt x="1772412" y="2564891"/>
                  </a:lnTo>
                  <a:lnTo>
                    <a:pt x="1772412" y="2560320"/>
                  </a:lnTo>
                  <a:lnTo>
                    <a:pt x="1773936" y="2557272"/>
                  </a:lnTo>
                  <a:lnTo>
                    <a:pt x="1773936" y="2552700"/>
                  </a:lnTo>
                  <a:lnTo>
                    <a:pt x="1773936" y="2549652"/>
                  </a:lnTo>
                  <a:lnTo>
                    <a:pt x="1773936" y="2546604"/>
                  </a:lnTo>
                  <a:lnTo>
                    <a:pt x="1773936" y="2542032"/>
                  </a:lnTo>
                  <a:lnTo>
                    <a:pt x="1775460" y="2538984"/>
                  </a:lnTo>
                  <a:lnTo>
                    <a:pt x="1775460" y="2535935"/>
                  </a:lnTo>
                  <a:lnTo>
                    <a:pt x="1775460" y="2531364"/>
                  </a:lnTo>
                  <a:lnTo>
                    <a:pt x="1775460" y="2528316"/>
                  </a:lnTo>
                  <a:lnTo>
                    <a:pt x="1775460" y="2523744"/>
                  </a:lnTo>
                  <a:lnTo>
                    <a:pt x="1776984" y="2520696"/>
                  </a:lnTo>
                  <a:lnTo>
                    <a:pt x="1776984" y="2517647"/>
                  </a:lnTo>
                  <a:lnTo>
                    <a:pt x="1776984" y="2513076"/>
                  </a:lnTo>
                  <a:lnTo>
                    <a:pt x="1776984" y="2510028"/>
                  </a:lnTo>
                  <a:lnTo>
                    <a:pt x="1778508" y="2506979"/>
                  </a:lnTo>
                  <a:lnTo>
                    <a:pt x="1778508" y="2502408"/>
                  </a:lnTo>
                  <a:lnTo>
                    <a:pt x="1778508" y="2499360"/>
                  </a:lnTo>
                  <a:lnTo>
                    <a:pt x="1778508" y="2494788"/>
                  </a:lnTo>
                  <a:lnTo>
                    <a:pt x="1780032" y="2491740"/>
                  </a:lnTo>
                  <a:lnTo>
                    <a:pt x="1780032" y="2488691"/>
                  </a:lnTo>
                  <a:lnTo>
                    <a:pt x="1780032" y="2484120"/>
                  </a:lnTo>
                  <a:lnTo>
                    <a:pt x="1780032" y="2481072"/>
                  </a:lnTo>
                  <a:lnTo>
                    <a:pt x="1780032" y="2478023"/>
                  </a:lnTo>
                  <a:lnTo>
                    <a:pt x="1781556" y="2473452"/>
                  </a:lnTo>
                  <a:lnTo>
                    <a:pt x="1781556" y="2470404"/>
                  </a:lnTo>
                  <a:lnTo>
                    <a:pt x="1781556" y="2465832"/>
                  </a:lnTo>
                  <a:lnTo>
                    <a:pt x="1781556" y="2462784"/>
                  </a:lnTo>
                  <a:lnTo>
                    <a:pt x="1783080" y="2459735"/>
                  </a:lnTo>
                  <a:lnTo>
                    <a:pt x="1783080" y="2455164"/>
                  </a:lnTo>
                  <a:lnTo>
                    <a:pt x="1783080" y="2452116"/>
                  </a:lnTo>
                  <a:lnTo>
                    <a:pt x="1783080" y="2449067"/>
                  </a:lnTo>
                  <a:lnTo>
                    <a:pt x="1783080" y="2444496"/>
                  </a:lnTo>
                  <a:lnTo>
                    <a:pt x="1784604" y="2441447"/>
                  </a:lnTo>
                  <a:lnTo>
                    <a:pt x="1784604" y="2436876"/>
                  </a:lnTo>
                  <a:lnTo>
                    <a:pt x="1784604" y="2433828"/>
                  </a:lnTo>
                  <a:lnTo>
                    <a:pt x="1784604" y="2430779"/>
                  </a:lnTo>
                  <a:lnTo>
                    <a:pt x="1786128" y="2426208"/>
                  </a:lnTo>
                  <a:lnTo>
                    <a:pt x="1786128" y="2423160"/>
                  </a:lnTo>
                  <a:lnTo>
                    <a:pt x="1786128" y="2420112"/>
                  </a:lnTo>
                  <a:lnTo>
                    <a:pt x="1786128" y="2415540"/>
                  </a:lnTo>
                  <a:lnTo>
                    <a:pt x="1786128" y="2412491"/>
                  </a:lnTo>
                  <a:lnTo>
                    <a:pt x="1787652" y="2407920"/>
                  </a:lnTo>
                  <a:lnTo>
                    <a:pt x="1787652" y="2404872"/>
                  </a:lnTo>
                  <a:lnTo>
                    <a:pt x="1787652" y="2401823"/>
                  </a:lnTo>
                  <a:lnTo>
                    <a:pt x="1787652" y="2397252"/>
                  </a:lnTo>
                  <a:lnTo>
                    <a:pt x="1789176" y="2394204"/>
                  </a:lnTo>
                  <a:lnTo>
                    <a:pt x="1789176" y="2391156"/>
                  </a:lnTo>
                  <a:lnTo>
                    <a:pt x="1789176" y="2386584"/>
                  </a:lnTo>
                  <a:lnTo>
                    <a:pt x="1789176" y="2383535"/>
                  </a:lnTo>
                  <a:lnTo>
                    <a:pt x="1789176" y="2378964"/>
                  </a:lnTo>
                  <a:lnTo>
                    <a:pt x="1790700" y="2375916"/>
                  </a:lnTo>
                  <a:lnTo>
                    <a:pt x="1790700" y="2372867"/>
                  </a:lnTo>
                  <a:lnTo>
                    <a:pt x="1790700" y="2368296"/>
                  </a:lnTo>
                  <a:lnTo>
                    <a:pt x="1790700" y="2365247"/>
                  </a:lnTo>
                  <a:lnTo>
                    <a:pt x="1790700" y="2360676"/>
                  </a:lnTo>
                  <a:lnTo>
                    <a:pt x="1792224" y="2357628"/>
                  </a:lnTo>
                  <a:lnTo>
                    <a:pt x="1792224" y="2354579"/>
                  </a:lnTo>
                  <a:lnTo>
                    <a:pt x="1792224" y="2350008"/>
                  </a:lnTo>
                  <a:lnTo>
                    <a:pt x="1792224" y="2346960"/>
                  </a:lnTo>
                  <a:lnTo>
                    <a:pt x="1792224" y="2343912"/>
                  </a:lnTo>
                  <a:lnTo>
                    <a:pt x="1793748" y="2339340"/>
                  </a:lnTo>
                  <a:lnTo>
                    <a:pt x="1793748" y="2336291"/>
                  </a:lnTo>
                  <a:lnTo>
                    <a:pt x="1793748" y="2331720"/>
                  </a:lnTo>
                  <a:lnTo>
                    <a:pt x="1793748" y="2328672"/>
                  </a:lnTo>
                  <a:lnTo>
                    <a:pt x="1793748" y="2325623"/>
                  </a:lnTo>
                  <a:lnTo>
                    <a:pt x="1795272" y="2321052"/>
                  </a:lnTo>
                  <a:lnTo>
                    <a:pt x="1795272" y="2318004"/>
                  </a:lnTo>
                  <a:lnTo>
                    <a:pt x="1795272" y="2314956"/>
                  </a:lnTo>
                  <a:lnTo>
                    <a:pt x="1795272" y="2310384"/>
                  </a:lnTo>
                  <a:lnTo>
                    <a:pt x="1796796" y="2307335"/>
                  </a:lnTo>
                  <a:lnTo>
                    <a:pt x="1796796" y="2302764"/>
                  </a:lnTo>
                  <a:lnTo>
                    <a:pt x="1796796" y="2299716"/>
                  </a:lnTo>
                  <a:lnTo>
                    <a:pt x="1796796" y="2897124"/>
                  </a:lnTo>
                  <a:lnTo>
                    <a:pt x="1798320" y="2897124"/>
                  </a:lnTo>
                  <a:lnTo>
                    <a:pt x="1798320" y="2894076"/>
                  </a:lnTo>
                  <a:lnTo>
                    <a:pt x="1798320" y="2891028"/>
                  </a:lnTo>
                  <a:lnTo>
                    <a:pt x="1798320" y="2886455"/>
                  </a:lnTo>
                  <a:lnTo>
                    <a:pt x="1799844" y="2883408"/>
                  </a:lnTo>
                  <a:lnTo>
                    <a:pt x="1799844" y="2878836"/>
                  </a:lnTo>
                  <a:lnTo>
                    <a:pt x="1799844" y="2875788"/>
                  </a:lnTo>
                  <a:lnTo>
                    <a:pt x="1799844" y="2872740"/>
                  </a:lnTo>
                  <a:lnTo>
                    <a:pt x="1801368" y="2868167"/>
                  </a:lnTo>
                  <a:lnTo>
                    <a:pt x="1801368" y="2897124"/>
                  </a:lnTo>
                  <a:lnTo>
                    <a:pt x="1801368" y="2894076"/>
                  </a:lnTo>
                  <a:lnTo>
                    <a:pt x="1801368" y="2891028"/>
                  </a:lnTo>
                  <a:lnTo>
                    <a:pt x="1802892" y="2886455"/>
                  </a:lnTo>
                  <a:lnTo>
                    <a:pt x="1802892" y="2883408"/>
                  </a:lnTo>
                  <a:lnTo>
                    <a:pt x="1802892" y="2897124"/>
                  </a:lnTo>
                  <a:lnTo>
                    <a:pt x="1804416" y="2897124"/>
                  </a:lnTo>
                  <a:lnTo>
                    <a:pt x="1804416" y="2894076"/>
                  </a:lnTo>
                  <a:lnTo>
                    <a:pt x="1804416" y="2897124"/>
                  </a:lnTo>
                  <a:lnTo>
                    <a:pt x="1805940" y="2897124"/>
                  </a:lnTo>
                  <a:lnTo>
                    <a:pt x="1805940" y="2894076"/>
                  </a:lnTo>
                  <a:lnTo>
                    <a:pt x="1805940" y="2897124"/>
                  </a:lnTo>
                  <a:lnTo>
                    <a:pt x="1805940" y="2894076"/>
                  </a:lnTo>
                  <a:lnTo>
                    <a:pt x="1807464" y="2891028"/>
                  </a:lnTo>
                  <a:lnTo>
                    <a:pt x="1807464" y="2897124"/>
                  </a:lnTo>
                  <a:lnTo>
                    <a:pt x="1807464" y="2894076"/>
                  </a:lnTo>
                  <a:lnTo>
                    <a:pt x="1807464" y="2897124"/>
                  </a:lnTo>
                  <a:lnTo>
                    <a:pt x="1807464" y="2894076"/>
                  </a:lnTo>
                  <a:lnTo>
                    <a:pt x="1808988" y="2891028"/>
                  </a:lnTo>
                  <a:lnTo>
                    <a:pt x="1808988" y="2897124"/>
                  </a:lnTo>
                  <a:lnTo>
                    <a:pt x="1808988" y="2894076"/>
                  </a:lnTo>
                  <a:lnTo>
                    <a:pt x="1808988" y="2891028"/>
                  </a:lnTo>
                  <a:lnTo>
                    <a:pt x="1810512" y="2897124"/>
                  </a:lnTo>
                  <a:lnTo>
                    <a:pt x="1810512" y="2894076"/>
                  </a:lnTo>
                  <a:lnTo>
                    <a:pt x="1810512" y="2891028"/>
                  </a:lnTo>
                  <a:lnTo>
                    <a:pt x="1810512" y="2897124"/>
                  </a:lnTo>
                  <a:lnTo>
                    <a:pt x="1812036" y="2894076"/>
                  </a:lnTo>
                  <a:lnTo>
                    <a:pt x="1812036" y="2897124"/>
                  </a:lnTo>
                  <a:lnTo>
                    <a:pt x="1812036" y="2894076"/>
                  </a:lnTo>
                  <a:lnTo>
                    <a:pt x="1812036" y="2891028"/>
                  </a:lnTo>
                  <a:lnTo>
                    <a:pt x="1812036" y="2886455"/>
                  </a:lnTo>
                  <a:lnTo>
                    <a:pt x="1813560" y="2883408"/>
                  </a:lnTo>
                  <a:lnTo>
                    <a:pt x="1813560" y="2878836"/>
                  </a:lnTo>
                  <a:lnTo>
                    <a:pt x="1813560" y="2875788"/>
                  </a:lnTo>
                  <a:lnTo>
                    <a:pt x="1813560" y="2872740"/>
                  </a:lnTo>
                  <a:lnTo>
                    <a:pt x="1815084" y="2868167"/>
                  </a:lnTo>
                  <a:lnTo>
                    <a:pt x="1815084" y="2865120"/>
                  </a:lnTo>
                  <a:lnTo>
                    <a:pt x="1815084" y="2862072"/>
                  </a:lnTo>
                  <a:lnTo>
                    <a:pt x="1815084" y="2857500"/>
                  </a:lnTo>
                  <a:lnTo>
                    <a:pt x="1815084" y="2854452"/>
                  </a:lnTo>
                  <a:lnTo>
                    <a:pt x="1816608" y="2849879"/>
                  </a:lnTo>
                  <a:lnTo>
                    <a:pt x="1816608" y="2846831"/>
                  </a:lnTo>
                  <a:lnTo>
                    <a:pt x="1816608" y="2843784"/>
                  </a:lnTo>
                  <a:lnTo>
                    <a:pt x="1816608" y="2839212"/>
                  </a:lnTo>
                  <a:lnTo>
                    <a:pt x="1818132" y="2836164"/>
                  </a:lnTo>
                  <a:lnTo>
                    <a:pt x="1818132" y="2831591"/>
                  </a:lnTo>
                  <a:lnTo>
                    <a:pt x="1818132" y="2828543"/>
                  </a:lnTo>
                  <a:lnTo>
                    <a:pt x="1818132" y="2825496"/>
                  </a:lnTo>
                  <a:lnTo>
                    <a:pt x="1818132" y="2820924"/>
                  </a:lnTo>
                  <a:lnTo>
                    <a:pt x="1819656" y="2817876"/>
                  </a:lnTo>
                  <a:lnTo>
                    <a:pt x="1819656" y="2814828"/>
                  </a:lnTo>
                  <a:lnTo>
                    <a:pt x="1819656" y="2810255"/>
                  </a:lnTo>
                  <a:lnTo>
                    <a:pt x="1819656" y="2807208"/>
                  </a:lnTo>
                  <a:lnTo>
                    <a:pt x="1821180" y="2802636"/>
                  </a:lnTo>
                  <a:lnTo>
                    <a:pt x="1821180" y="2799588"/>
                  </a:lnTo>
                  <a:lnTo>
                    <a:pt x="1821180" y="2796540"/>
                  </a:lnTo>
                  <a:lnTo>
                    <a:pt x="1821180" y="2791967"/>
                  </a:lnTo>
                  <a:lnTo>
                    <a:pt x="1822704" y="2788920"/>
                  </a:lnTo>
                  <a:lnTo>
                    <a:pt x="1822704" y="2785872"/>
                  </a:lnTo>
                  <a:lnTo>
                    <a:pt x="1822704" y="2781300"/>
                  </a:lnTo>
                  <a:lnTo>
                    <a:pt x="1822704" y="2778252"/>
                  </a:lnTo>
                  <a:lnTo>
                    <a:pt x="1822704" y="2773679"/>
                  </a:lnTo>
                  <a:lnTo>
                    <a:pt x="1824228" y="2770631"/>
                  </a:lnTo>
                  <a:lnTo>
                    <a:pt x="1824228" y="2767584"/>
                  </a:lnTo>
                  <a:lnTo>
                    <a:pt x="1824228" y="2763012"/>
                  </a:lnTo>
                  <a:lnTo>
                    <a:pt x="1824228" y="2759964"/>
                  </a:lnTo>
                  <a:lnTo>
                    <a:pt x="1825752" y="2756916"/>
                  </a:lnTo>
                  <a:lnTo>
                    <a:pt x="1825752" y="2752343"/>
                  </a:lnTo>
                  <a:lnTo>
                    <a:pt x="1825752" y="2749296"/>
                  </a:lnTo>
                  <a:lnTo>
                    <a:pt x="1825752" y="2744724"/>
                  </a:lnTo>
                  <a:lnTo>
                    <a:pt x="1825752" y="2741676"/>
                  </a:lnTo>
                  <a:lnTo>
                    <a:pt x="1827276" y="2738628"/>
                  </a:lnTo>
                  <a:lnTo>
                    <a:pt x="1827276" y="2734055"/>
                  </a:lnTo>
                  <a:lnTo>
                    <a:pt x="1827276" y="2731008"/>
                  </a:lnTo>
                  <a:lnTo>
                    <a:pt x="1827276" y="2727960"/>
                  </a:lnTo>
                  <a:lnTo>
                    <a:pt x="1827276" y="2723388"/>
                  </a:lnTo>
                  <a:lnTo>
                    <a:pt x="1828800" y="2720340"/>
                  </a:lnTo>
                  <a:lnTo>
                    <a:pt x="1828800" y="2715767"/>
                  </a:lnTo>
                  <a:lnTo>
                    <a:pt x="1828800" y="2712720"/>
                  </a:lnTo>
                  <a:lnTo>
                    <a:pt x="1828800" y="2897124"/>
                  </a:lnTo>
                  <a:lnTo>
                    <a:pt x="1830324" y="2897124"/>
                  </a:lnTo>
                  <a:lnTo>
                    <a:pt x="1830324" y="2894076"/>
                  </a:lnTo>
                  <a:lnTo>
                    <a:pt x="1830324" y="2891028"/>
                  </a:lnTo>
                  <a:lnTo>
                    <a:pt x="1830324" y="2886455"/>
                  </a:lnTo>
                  <a:lnTo>
                    <a:pt x="1831848" y="2883408"/>
                  </a:lnTo>
                  <a:lnTo>
                    <a:pt x="1831848" y="2878836"/>
                  </a:lnTo>
                  <a:lnTo>
                    <a:pt x="1831848" y="2875788"/>
                  </a:lnTo>
                  <a:lnTo>
                    <a:pt x="1831848" y="2872740"/>
                  </a:lnTo>
                  <a:lnTo>
                    <a:pt x="1833372" y="2868167"/>
                  </a:lnTo>
                  <a:lnTo>
                    <a:pt x="1833372" y="2865120"/>
                  </a:lnTo>
                  <a:lnTo>
                    <a:pt x="1833372" y="2862072"/>
                  </a:lnTo>
                  <a:lnTo>
                    <a:pt x="1833372" y="2857500"/>
                  </a:lnTo>
                  <a:lnTo>
                    <a:pt x="1833372" y="2854452"/>
                  </a:lnTo>
                  <a:lnTo>
                    <a:pt x="1834896" y="2849879"/>
                  </a:lnTo>
                  <a:lnTo>
                    <a:pt x="1834896" y="2846831"/>
                  </a:lnTo>
                  <a:lnTo>
                    <a:pt x="1834896" y="2843784"/>
                  </a:lnTo>
                  <a:lnTo>
                    <a:pt x="1834896" y="2839212"/>
                  </a:lnTo>
                  <a:lnTo>
                    <a:pt x="1836420" y="2836164"/>
                  </a:lnTo>
                  <a:lnTo>
                    <a:pt x="1836420" y="2831591"/>
                  </a:lnTo>
                  <a:lnTo>
                    <a:pt x="1836420" y="2828543"/>
                  </a:lnTo>
                  <a:lnTo>
                    <a:pt x="1836420" y="2825496"/>
                  </a:lnTo>
                  <a:lnTo>
                    <a:pt x="1836420" y="2820924"/>
                  </a:lnTo>
                  <a:lnTo>
                    <a:pt x="1837944" y="2817876"/>
                  </a:lnTo>
                  <a:lnTo>
                    <a:pt x="1837944" y="2814828"/>
                  </a:lnTo>
                  <a:lnTo>
                    <a:pt x="1837944" y="2810255"/>
                  </a:lnTo>
                  <a:lnTo>
                    <a:pt x="1837944" y="2807208"/>
                  </a:lnTo>
                  <a:lnTo>
                    <a:pt x="1839468" y="2802636"/>
                  </a:lnTo>
                  <a:lnTo>
                    <a:pt x="1839468" y="2799588"/>
                  </a:lnTo>
                  <a:lnTo>
                    <a:pt x="1839468" y="2796540"/>
                  </a:lnTo>
                  <a:lnTo>
                    <a:pt x="1839468" y="2791967"/>
                  </a:lnTo>
                  <a:lnTo>
                    <a:pt x="1839468" y="2788920"/>
                  </a:lnTo>
                  <a:lnTo>
                    <a:pt x="1840992" y="2785872"/>
                  </a:lnTo>
                  <a:lnTo>
                    <a:pt x="1840992" y="2781300"/>
                  </a:lnTo>
                  <a:lnTo>
                    <a:pt x="1840992" y="2778252"/>
                  </a:lnTo>
                  <a:lnTo>
                    <a:pt x="1840992" y="2773679"/>
                  </a:lnTo>
                  <a:lnTo>
                    <a:pt x="1842516" y="2770631"/>
                  </a:lnTo>
                  <a:lnTo>
                    <a:pt x="1842516" y="2767584"/>
                  </a:lnTo>
                  <a:lnTo>
                    <a:pt x="1842516" y="2763012"/>
                  </a:lnTo>
                  <a:lnTo>
                    <a:pt x="1842516" y="2759964"/>
                  </a:lnTo>
                  <a:lnTo>
                    <a:pt x="1844040" y="2756916"/>
                  </a:lnTo>
                  <a:lnTo>
                    <a:pt x="1844040" y="2752343"/>
                  </a:lnTo>
                  <a:lnTo>
                    <a:pt x="1844040" y="2749296"/>
                  </a:lnTo>
                  <a:lnTo>
                    <a:pt x="1844040" y="2744724"/>
                  </a:lnTo>
                  <a:lnTo>
                    <a:pt x="1844040" y="2741676"/>
                  </a:lnTo>
                  <a:lnTo>
                    <a:pt x="1845564" y="2738628"/>
                  </a:lnTo>
                  <a:lnTo>
                    <a:pt x="1845564" y="2734055"/>
                  </a:lnTo>
                  <a:lnTo>
                    <a:pt x="1845564" y="2731008"/>
                  </a:lnTo>
                  <a:lnTo>
                    <a:pt x="1845564" y="2727960"/>
                  </a:lnTo>
                  <a:lnTo>
                    <a:pt x="1845564" y="2723388"/>
                  </a:lnTo>
                  <a:lnTo>
                    <a:pt x="1847088" y="2720340"/>
                  </a:lnTo>
                  <a:lnTo>
                    <a:pt x="1847088" y="2715767"/>
                  </a:lnTo>
                  <a:lnTo>
                    <a:pt x="1847088" y="2712720"/>
                  </a:lnTo>
                  <a:lnTo>
                    <a:pt x="1847088" y="2709672"/>
                  </a:lnTo>
                  <a:lnTo>
                    <a:pt x="1847088" y="2705100"/>
                  </a:lnTo>
                  <a:lnTo>
                    <a:pt x="1848612" y="2702052"/>
                  </a:lnTo>
                  <a:lnTo>
                    <a:pt x="1848612" y="2699004"/>
                  </a:lnTo>
                  <a:lnTo>
                    <a:pt x="1848612" y="2694431"/>
                  </a:lnTo>
                  <a:lnTo>
                    <a:pt x="1848612" y="2691384"/>
                  </a:lnTo>
                  <a:lnTo>
                    <a:pt x="1848612" y="2686812"/>
                  </a:lnTo>
                  <a:lnTo>
                    <a:pt x="1850136" y="2683764"/>
                  </a:lnTo>
                  <a:lnTo>
                    <a:pt x="1850136" y="2680716"/>
                  </a:lnTo>
                  <a:lnTo>
                    <a:pt x="1850136" y="2676143"/>
                  </a:lnTo>
                  <a:lnTo>
                    <a:pt x="1850136" y="2673096"/>
                  </a:lnTo>
                  <a:lnTo>
                    <a:pt x="1850136" y="2670048"/>
                  </a:lnTo>
                  <a:lnTo>
                    <a:pt x="1851660" y="2665476"/>
                  </a:lnTo>
                  <a:lnTo>
                    <a:pt x="1851660" y="2662428"/>
                  </a:lnTo>
                  <a:lnTo>
                    <a:pt x="1851660" y="2657855"/>
                  </a:lnTo>
                  <a:lnTo>
                    <a:pt x="1851660" y="2654808"/>
                  </a:lnTo>
                  <a:lnTo>
                    <a:pt x="1853184" y="2651760"/>
                  </a:lnTo>
                  <a:lnTo>
                    <a:pt x="1853184" y="2647188"/>
                  </a:lnTo>
                  <a:lnTo>
                    <a:pt x="1853184" y="2644140"/>
                  </a:lnTo>
                  <a:lnTo>
                    <a:pt x="1853184" y="2641091"/>
                  </a:lnTo>
                  <a:lnTo>
                    <a:pt x="1854708" y="2636520"/>
                  </a:lnTo>
                  <a:lnTo>
                    <a:pt x="1854708" y="2897124"/>
                  </a:lnTo>
                  <a:lnTo>
                    <a:pt x="1856232" y="2897124"/>
                  </a:lnTo>
                  <a:lnTo>
                    <a:pt x="1856232" y="2894076"/>
                  </a:lnTo>
                  <a:lnTo>
                    <a:pt x="1856232" y="2891028"/>
                  </a:lnTo>
                  <a:lnTo>
                    <a:pt x="1857756" y="2886455"/>
                  </a:lnTo>
                  <a:lnTo>
                    <a:pt x="1857756" y="2897124"/>
                  </a:lnTo>
                  <a:lnTo>
                    <a:pt x="1857756" y="2894076"/>
                  </a:lnTo>
                  <a:lnTo>
                    <a:pt x="1859280" y="2897124"/>
                  </a:lnTo>
                  <a:lnTo>
                    <a:pt x="1859280" y="2894076"/>
                  </a:lnTo>
                  <a:lnTo>
                    <a:pt x="1860804" y="2891028"/>
                  </a:lnTo>
                  <a:lnTo>
                    <a:pt x="1860804" y="2886455"/>
                  </a:lnTo>
                  <a:lnTo>
                    <a:pt x="1860804" y="2883408"/>
                  </a:lnTo>
                  <a:lnTo>
                    <a:pt x="1860804" y="2878836"/>
                  </a:lnTo>
                  <a:lnTo>
                    <a:pt x="1860804" y="2875788"/>
                  </a:lnTo>
                  <a:lnTo>
                    <a:pt x="1862328" y="2872740"/>
                  </a:lnTo>
                  <a:lnTo>
                    <a:pt x="1862328" y="2897124"/>
                  </a:lnTo>
                  <a:lnTo>
                    <a:pt x="1863852" y="2897124"/>
                  </a:lnTo>
                  <a:lnTo>
                    <a:pt x="1863852" y="2894076"/>
                  </a:lnTo>
                  <a:lnTo>
                    <a:pt x="1863852" y="2897124"/>
                  </a:lnTo>
                  <a:lnTo>
                    <a:pt x="1865376" y="2894076"/>
                  </a:lnTo>
                  <a:lnTo>
                    <a:pt x="1865376" y="2891028"/>
                  </a:lnTo>
                  <a:lnTo>
                    <a:pt x="1865376" y="2897124"/>
                  </a:lnTo>
                  <a:lnTo>
                    <a:pt x="1865376" y="2894076"/>
                  </a:lnTo>
                  <a:lnTo>
                    <a:pt x="1866900" y="2891028"/>
                  </a:lnTo>
                  <a:lnTo>
                    <a:pt x="1866900" y="2897124"/>
                  </a:lnTo>
                  <a:lnTo>
                    <a:pt x="1866900" y="2894076"/>
                  </a:lnTo>
                  <a:lnTo>
                    <a:pt x="1866900" y="2891028"/>
                  </a:lnTo>
                  <a:lnTo>
                    <a:pt x="1868424" y="2897124"/>
                  </a:lnTo>
                  <a:lnTo>
                    <a:pt x="1868424" y="2894076"/>
                  </a:lnTo>
                  <a:lnTo>
                    <a:pt x="1869948" y="2891028"/>
                  </a:lnTo>
                  <a:lnTo>
                    <a:pt x="1869948" y="2886455"/>
                  </a:lnTo>
                  <a:lnTo>
                    <a:pt x="1869948" y="2883408"/>
                  </a:lnTo>
                  <a:lnTo>
                    <a:pt x="1869948" y="2878836"/>
                  </a:lnTo>
                  <a:lnTo>
                    <a:pt x="1871472" y="2875788"/>
                  </a:lnTo>
                  <a:lnTo>
                    <a:pt x="1871472" y="2872740"/>
                  </a:lnTo>
                  <a:lnTo>
                    <a:pt x="1871472" y="2868167"/>
                  </a:lnTo>
                  <a:lnTo>
                    <a:pt x="1871472" y="2865120"/>
                  </a:lnTo>
                  <a:lnTo>
                    <a:pt x="1871472" y="2862072"/>
                  </a:lnTo>
                  <a:lnTo>
                    <a:pt x="1872996" y="2857500"/>
                  </a:lnTo>
                  <a:lnTo>
                    <a:pt x="1872996" y="2854452"/>
                  </a:lnTo>
                  <a:lnTo>
                    <a:pt x="1872996" y="2849879"/>
                  </a:lnTo>
                  <a:lnTo>
                    <a:pt x="1872996" y="2846831"/>
                  </a:lnTo>
                  <a:lnTo>
                    <a:pt x="1874520" y="2843784"/>
                  </a:lnTo>
                  <a:lnTo>
                    <a:pt x="1874520" y="2839212"/>
                  </a:lnTo>
                  <a:lnTo>
                    <a:pt x="1874520" y="2836164"/>
                  </a:lnTo>
                  <a:lnTo>
                    <a:pt x="1874520" y="2831591"/>
                  </a:lnTo>
                  <a:lnTo>
                    <a:pt x="1876044" y="2828543"/>
                  </a:lnTo>
                  <a:lnTo>
                    <a:pt x="1876044" y="2825496"/>
                  </a:lnTo>
                  <a:lnTo>
                    <a:pt x="1876044" y="2820924"/>
                  </a:lnTo>
                  <a:lnTo>
                    <a:pt x="1876044" y="2817876"/>
                  </a:lnTo>
                  <a:lnTo>
                    <a:pt x="1876044" y="2814828"/>
                  </a:lnTo>
                  <a:lnTo>
                    <a:pt x="1877568" y="2810255"/>
                  </a:lnTo>
                  <a:lnTo>
                    <a:pt x="1877568" y="2807208"/>
                  </a:lnTo>
                  <a:lnTo>
                    <a:pt x="1877568" y="2802636"/>
                  </a:lnTo>
                  <a:lnTo>
                    <a:pt x="1877568" y="2799588"/>
                  </a:lnTo>
                  <a:lnTo>
                    <a:pt x="1879092" y="2796540"/>
                  </a:lnTo>
                  <a:lnTo>
                    <a:pt x="1879092" y="2791967"/>
                  </a:lnTo>
                  <a:lnTo>
                    <a:pt x="1879092" y="2788920"/>
                  </a:lnTo>
                  <a:lnTo>
                    <a:pt x="1879092" y="2785872"/>
                  </a:lnTo>
                  <a:lnTo>
                    <a:pt x="1879092" y="2781300"/>
                  </a:lnTo>
                  <a:lnTo>
                    <a:pt x="1880616" y="2897124"/>
                  </a:lnTo>
                  <a:lnTo>
                    <a:pt x="1880616" y="2894076"/>
                  </a:lnTo>
                  <a:lnTo>
                    <a:pt x="1880616" y="2897124"/>
                  </a:lnTo>
                  <a:lnTo>
                    <a:pt x="1882140" y="2897124"/>
                  </a:lnTo>
                  <a:lnTo>
                    <a:pt x="1882140" y="2894076"/>
                  </a:lnTo>
                  <a:lnTo>
                    <a:pt x="1882140" y="2897124"/>
                  </a:lnTo>
                  <a:lnTo>
                    <a:pt x="1882140" y="2894076"/>
                  </a:lnTo>
                  <a:lnTo>
                    <a:pt x="1882140" y="2891028"/>
                  </a:lnTo>
                  <a:lnTo>
                    <a:pt x="1883664" y="2886455"/>
                  </a:lnTo>
                  <a:lnTo>
                    <a:pt x="1883664" y="2883408"/>
                  </a:lnTo>
                  <a:lnTo>
                    <a:pt x="1883664" y="2897124"/>
                  </a:lnTo>
                  <a:lnTo>
                    <a:pt x="1885188" y="2897124"/>
                  </a:lnTo>
                  <a:lnTo>
                    <a:pt x="1885188" y="2894076"/>
                  </a:lnTo>
                  <a:lnTo>
                    <a:pt x="1885188" y="2891028"/>
                  </a:lnTo>
                  <a:lnTo>
                    <a:pt x="1885188" y="2886455"/>
                  </a:lnTo>
                  <a:lnTo>
                    <a:pt x="1886712" y="2883408"/>
                  </a:lnTo>
                  <a:lnTo>
                    <a:pt x="1886712" y="2878836"/>
                  </a:lnTo>
                  <a:lnTo>
                    <a:pt x="1886712" y="2875788"/>
                  </a:lnTo>
                  <a:lnTo>
                    <a:pt x="1886712" y="2872740"/>
                  </a:lnTo>
                  <a:lnTo>
                    <a:pt x="1886712" y="2868167"/>
                  </a:lnTo>
                  <a:lnTo>
                    <a:pt x="1888236" y="2865120"/>
                  </a:lnTo>
                  <a:lnTo>
                    <a:pt x="1888236" y="2862072"/>
                  </a:lnTo>
                  <a:lnTo>
                    <a:pt x="1888236" y="2857500"/>
                  </a:lnTo>
                  <a:lnTo>
                    <a:pt x="1888236" y="2854452"/>
                  </a:lnTo>
                  <a:lnTo>
                    <a:pt x="1889760" y="2849879"/>
                  </a:lnTo>
                  <a:lnTo>
                    <a:pt x="1889760" y="2897124"/>
                  </a:lnTo>
                  <a:lnTo>
                    <a:pt x="1889760" y="2894076"/>
                  </a:lnTo>
                  <a:lnTo>
                    <a:pt x="1889760" y="2891028"/>
                  </a:lnTo>
                  <a:lnTo>
                    <a:pt x="1889760" y="2897124"/>
                  </a:lnTo>
                  <a:lnTo>
                    <a:pt x="1891284" y="2894076"/>
                  </a:lnTo>
                  <a:lnTo>
                    <a:pt x="1891284" y="2891028"/>
                  </a:lnTo>
                  <a:lnTo>
                    <a:pt x="1891284" y="2886455"/>
                  </a:lnTo>
                  <a:lnTo>
                    <a:pt x="1891284" y="2883408"/>
                  </a:lnTo>
                  <a:lnTo>
                    <a:pt x="1892808" y="2878836"/>
                  </a:lnTo>
                  <a:lnTo>
                    <a:pt x="1892808" y="2875788"/>
                  </a:lnTo>
                  <a:lnTo>
                    <a:pt x="1892808" y="2872740"/>
                  </a:lnTo>
                  <a:lnTo>
                    <a:pt x="1892808" y="2868167"/>
                  </a:lnTo>
                  <a:lnTo>
                    <a:pt x="1894332" y="2865120"/>
                  </a:lnTo>
                  <a:lnTo>
                    <a:pt x="1894332" y="2862072"/>
                  </a:lnTo>
                  <a:lnTo>
                    <a:pt x="1894332" y="2897124"/>
                  </a:lnTo>
                  <a:lnTo>
                    <a:pt x="1894332" y="2894076"/>
                  </a:lnTo>
                  <a:lnTo>
                    <a:pt x="1895856" y="2897124"/>
                  </a:lnTo>
                  <a:lnTo>
                    <a:pt x="1895856" y="2894076"/>
                  </a:lnTo>
                  <a:lnTo>
                    <a:pt x="1895856" y="2897124"/>
                  </a:lnTo>
                  <a:lnTo>
                    <a:pt x="1895856" y="2894076"/>
                  </a:lnTo>
                  <a:lnTo>
                    <a:pt x="1897380" y="2891028"/>
                  </a:lnTo>
                  <a:lnTo>
                    <a:pt x="1897380" y="2886455"/>
                  </a:lnTo>
                  <a:lnTo>
                    <a:pt x="1897380" y="2883408"/>
                  </a:lnTo>
                  <a:lnTo>
                    <a:pt x="1897380" y="2897124"/>
                  </a:lnTo>
                  <a:lnTo>
                    <a:pt x="1898904" y="2897124"/>
                  </a:lnTo>
                  <a:lnTo>
                    <a:pt x="1898904" y="2894076"/>
                  </a:lnTo>
                  <a:lnTo>
                    <a:pt x="1900428" y="2891028"/>
                  </a:lnTo>
                  <a:lnTo>
                    <a:pt x="1900428" y="2886455"/>
                  </a:lnTo>
                  <a:lnTo>
                    <a:pt x="1900428" y="2883408"/>
                  </a:lnTo>
                  <a:lnTo>
                    <a:pt x="1900428" y="2897124"/>
                  </a:lnTo>
                  <a:lnTo>
                    <a:pt x="1901952" y="2894076"/>
                  </a:lnTo>
                  <a:lnTo>
                    <a:pt x="1901952" y="2891028"/>
                  </a:lnTo>
                  <a:lnTo>
                    <a:pt x="1901952" y="2886455"/>
                  </a:lnTo>
                  <a:lnTo>
                    <a:pt x="1901952" y="2883408"/>
                  </a:lnTo>
                  <a:lnTo>
                    <a:pt x="1901952" y="2897124"/>
                  </a:lnTo>
                  <a:lnTo>
                    <a:pt x="1903476" y="2897124"/>
                  </a:lnTo>
                  <a:lnTo>
                    <a:pt x="1903476" y="2894076"/>
                  </a:lnTo>
                  <a:lnTo>
                    <a:pt x="1903476" y="2891028"/>
                  </a:lnTo>
                  <a:lnTo>
                    <a:pt x="1903476" y="2886455"/>
                  </a:lnTo>
                  <a:lnTo>
                    <a:pt x="1903476" y="2883408"/>
                  </a:lnTo>
                  <a:lnTo>
                    <a:pt x="1905000" y="2878836"/>
                  </a:lnTo>
                  <a:lnTo>
                    <a:pt x="1905000" y="2875788"/>
                  </a:lnTo>
                  <a:lnTo>
                    <a:pt x="1905000" y="2897124"/>
                  </a:lnTo>
                  <a:lnTo>
                    <a:pt x="1906524" y="2897124"/>
                  </a:lnTo>
                  <a:lnTo>
                    <a:pt x="1906524" y="2894076"/>
                  </a:lnTo>
                  <a:lnTo>
                    <a:pt x="1906524" y="2897124"/>
                  </a:lnTo>
                  <a:lnTo>
                    <a:pt x="1908048" y="2897124"/>
                  </a:lnTo>
                  <a:lnTo>
                    <a:pt x="1908048" y="2894076"/>
                  </a:lnTo>
                  <a:lnTo>
                    <a:pt x="1908048" y="2891028"/>
                  </a:lnTo>
                  <a:lnTo>
                    <a:pt x="1908048" y="2886455"/>
                  </a:lnTo>
                  <a:lnTo>
                    <a:pt x="1909572" y="2883408"/>
                  </a:lnTo>
                  <a:lnTo>
                    <a:pt x="1909572" y="2878836"/>
                  </a:lnTo>
                  <a:lnTo>
                    <a:pt x="1909572" y="2875788"/>
                  </a:lnTo>
                  <a:lnTo>
                    <a:pt x="1909572" y="2872740"/>
                  </a:lnTo>
                  <a:lnTo>
                    <a:pt x="1911096" y="2868167"/>
                  </a:lnTo>
                  <a:lnTo>
                    <a:pt x="1911096" y="2865120"/>
                  </a:lnTo>
                  <a:lnTo>
                    <a:pt x="1911096" y="2862072"/>
                  </a:lnTo>
                  <a:lnTo>
                    <a:pt x="1911096" y="2857500"/>
                  </a:lnTo>
                  <a:lnTo>
                    <a:pt x="1911096" y="2854452"/>
                  </a:lnTo>
                  <a:lnTo>
                    <a:pt x="1912620" y="2849879"/>
                  </a:lnTo>
                  <a:lnTo>
                    <a:pt x="1912620" y="2846831"/>
                  </a:lnTo>
                  <a:lnTo>
                    <a:pt x="1912620" y="2843784"/>
                  </a:lnTo>
                  <a:lnTo>
                    <a:pt x="1912620" y="2839212"/>
                  </a:lnTo>
                  <a:lnTo>
                    <a:pt x="1914144" y="2836164"/>
                  </a:lnTo>
                  <a:lnTo>
                    <a:pt x="1914144" y="2831591"/>
                  </a:lnTo>
                  <a:lnTo>
                    <a:pt x="1914144" y="2828543"/>
                  </a:lnTo>
                  <a:lnTo>
                    <a:pt x="1914144" y="2825496"/>
                  </a:lnTo>
                  <a:lnTo>
                    <a:pt x="1915668" y="2820924"/>
                  </a:lnTo>
                  <a:lnTo>
                    <a:pt x="1915668" y="2817876"/>
                  </a:lnTo>
                  <a:lnTo>
                    <a:pt x="1915668" y="2814828"/>
                  </a:lnTo>
                  <a:lnTo>
                    <a:pt x="1915668" y="2810255"/>
                  </a:lnTo>
                  <a:lnTo>
                    <a:pt x="1915668" y="2807208"/>
                  </a:lnTo>
                  <a:lnTo>
                    <a:pt x="1917192" y="2897124"/>
                  </a:lnTo>
                  <a:lnTo>
                    <a:pt x="1917192" y="2894076"/>
                  </a:lnTo>
                  <a:lnTo>
                    <a:pt x="1917192" y="2891028"/>
                  </a:lnTo>
                  <a:lnTo>
                    <a:pt x="1917192" y="2886455"/>
                  </a:lnTo>
                  <a:lnTo>
                    <a:pt x="1918716" y="2883408"/>
                  </a:lnTo>
                  <a:lnTo>
                    <a:pt x="1918716" y="2878836"/>
                  </a:lnTo>
                  <a:lnTo>
                    <a:pt x="1918716" y="2875788"/>
                  </a:lnTo>
                  <a:lnTo>
                    <a:pt x="1918716" y="2872740"/>
                  </a:lnTo>
                  <a:lnTo>
                    <a:pt x="1918716" y="2868167"/>
                  </a:lnTo>
                  <a:lnTo>
                    <a:pt x="1920240" y="2865120"/>
                  </a:lnTo>
                  <a:lnTo>
                    <a:pt x="1920240" y="2862072"/>
                  </a:lnTo>
                  <a:lnTo>
                    <a:pt x="1920240" y="2857500"/>
                  </a:lnTo>
                  <a:lnTo>
                    <a:pt x="1920240" y="2854452"/>
                  </a:lnTo>
                  <a:lnTo>
                    <a:pt x="1920240" y="2849879"/>
                  </a:lnTo>
                  <a:lnTo>
                    <a:pt x="1921764" y="2846831"/>
                  </a:lnTo>
                  <a:lnTo>
                    <a:pt x="1921764" y="2843784"/>
                  </a:lnTo>
                  <a:lnTo>
                    <a:pt x="1921764" y="2839212"/>
                  </a:lnTo>
                  <a:lnTo>
                    <a:pt x="1921764" y="2836164"/>
                  </a:lnTo>
                  <a:lnTo>
                    <a:pt x="1921764" y="2831591"/>
                  </a:lnTo>
                  <a:lnTo>
                    <a:pt x="1923288" y="2897124"/>
                  </a:lnTo>
                  <a:lnTo>
                    <a:pt x="1923288" y="2894076"/>
                  </a:lnTo>
                  <a:lnTo>
                    <a:pt x="1923288" y="2891028"/>
                  </a:lnTo>
                  <a:lnTo>
                    <a:pt x="1923288" y="2886455"/>
                  </a:lnTo>
                  <a:lnTo>
                    <a:pt x="1923288" y="2883408"/>
                  </a:lnTo>
                  <a:lnTo>
                    <a:pt x="1924812" y="2878836"/>
                  </a:lnTo>
                  <a:lnTo>
                    <a:pt x="1924812" y="2875788"/>
                  </a:lnTo>
                  <a:lnTo>
                    <a:pt x="1924812" y="2872740"/>
                  </a:lnTo>
                  <a:lnTo>
                    <a:pt x="1924812" y="2868167"/>
                  </a:lnTo>
                  <a:lnTo>
                    <a:pt x="1926336" y="2865120"/>
                  </a:lnTo>
                  <a:lnTo>
                    <a:pt x="1926336" y="2862072"/>
                  </a:lnTo>
                  <a:lnTo>
                    <a:pt x="1926336" y="2857500"/>
                  </a:lnTo>
                  <a:lnTo>
                    <a:pt x="1926336" y="2854452"/>
                  </a:lnTo>
                  <a:lnTo>
                    <a:pt x="1926336" y="2897124"/>
                  </a:lnTo>
                  <a:lnTo>
                    <a:pt x="1927860" y="2897124"/>
                  </a:lnTo>
                  <a:lnTo>
                    <a:pt x="1927860" y="2894076"/>
                  </a:lnTo>
                  <a:lnTo>
                    <a:pt x="1927860" y="2891028"/>
                  </a:lnTo>
                  <a:lnTo>
                    <a:pt x="1927860" y="2886455"/>
                  </a:lnTo>
                  <a:lnTo>
                    <a:pt x="1929384" y="2883408"/>
                  </a:lnTo>
                  <a:lnTo>
                    <a:pt x="1929384" y="2878836"/>
                  </a:lnTo>
                  <a:lnTo>
                    <a:pt x="1929384" y="2875788"/>
                  </a:lnTo>
                  <a:lnTo>
                    <a:pt x="1929384" y="2872740"/>
                  </a:lnTo>
                  <a:lnTo>
                    <a:pt x="1929384" y="2868167"/>
                  </a:lnTo>
                  <a:lnTo>
                    <a:pt x="1930908" y="2865120"/>
                  </a:lnTo>
                  <a:lnTo>
                    <a:pt x="1930908" y="2862072"/>
                  </a:lnTo>
                  <a:lnTo>
                    <a:pt x="1930908" y="2857500"/>
                  </a:lnTo>
                  <a:lnTo>
                    <a:pt x="1930908" y="2854452"/>
                  </a:lnTo>
                  <a:lnTo>
                    <a:pt x="1932432" y="2849879"/>
                  </a:lnTo>
                  <a:lnTo>
                    <a:pt x="1932432" y="2846831"/>
                  </a:lnTo>
                  <a:lnTo>
                    <a:pt x="1932432" y="2843784"/>
                  </a:lnTo>
                  <a:lnTo>
                    <a:pt x="1932432" y="2839212"/>
                  </a:lnTo>
                  <a:lnTo>
                    <a:pt x="1932432" y="2836164"/>
                  </a:lnTo>
                  <a:lnTo>
                    <a:pt x="1933956" y="2831591"/>
                  </a:lnTo>
                  <a:lnTo>
                    <a:pt x="1933956" y="2828543"/>
                  </a:lnTo>
                  <a:lnTo>
                    <a:pt x="1933956" y="2825496"/>
                  </a:lnTo>
                  <a:lnTo>
                    <a:pt x="1933956" y="2820924"/>
                  </a:lnTo>
                  <a:lnTo>
                    <a:pt x="1935480" y="2817876"/>
                  </a:lnTo>
                  <a:lnTo>
                    <a:pt x="1935480" y="2814828"/>
                  </a:lnTo>
                  <a:lnTo>
                    <a:pt x="1935480" y="2810255"/>
                  </a:lnTo>
                  <a:lnTo>
                    <a:pt x="1935480" y="2807208"/>
                  </a:lnTo>
                  <a:lnTo>
                    <a:pt x="1937004" y="2802636"/>
                  </a:lnTo>
                  <a:lnTo>
                    <a:pt x="1937004" y="2799588"/>
                  </a:lnTo>
                  <a:lnTo>
                    <a:pt x="1937004" y="2796540"/>
                  </a:lnTo>
                  <a:lnTo>
                    <a:pt x="1937004" y="2791967"/>
                  </a:lnTo>
                  <a:lnTo>
                    <a:pt x="1937004" y="2788920"/>
                  </a:lnTo>
                  <a:lnTo>
                    <a:pt x="1938528" y="2897124"/>
                  </a:lnTo>
                  <a:lnTo>
                    <a:pt x="1938528" y="2894076"/>
                  </a:lnTo>
                  <a:lnTo>
                    <a:pt x="1938528" y="2897124"/>
                  </a:lnTo>
                  <a:lnTo>
                    <a:pt x="1938528" y="2894076"/>
                  </a:lnTo>
                  <a:lnTo>
                    <a:pt x="1938528" y="2891028"/>
                  </a:lnTo>
                  <a:lnTo>
                    <a:pt x="1940052" y="2886455"/>
                  </a:lnTo>
                  <a:lnTo>
                    <a:pt x="1940052" y="2897124"/>
                  </a:lnTo>
                  <a:lnTo>
                    <a:pt x="1940052" y="2894076"/>
                  </a:lnTo>
                  <a:lnTo>
                    <a:pt x="1940052" y="2897124"/>
                  </a:lnTo>
                  <a:lnTo>
                    <a:pt x="1941576" y="2897124"/>
                  </a:lnTo>
                  <a:lnTo>
                    <a:pt x="1941576" y="2894076"/>
                  </a:lnTo>
                  <a:lnTo>
                    <a:pt x="1941576" y="2891028"/>
                  </a:lnTo>
                  <a:lnTo>
                    <a:pt x="1941576" y="2886455"/>
                  </a:lnTo>
                  <a:lnTo>
                    <a:pt x="1941576" y="2883408"/>
                  </a:lnTo>
                  <a:lnTo>
                    <a:pt x="1943100" y="2878836"/>
                  </a:lnTo>
                  <a:lnTo>
                    <a:pt x="1943100" y="2875788"/>
                  </a:lnTo>
                  <a:lnTo>
                    <a:pt x="1943100" y="2897124"/>
                  </a:lnTo>
                  <a:lnTo>
                    <a:pt x="1944624" y="2897124"/>
                  </a:lnTo>
                  <a:lnTo>
                    <a:pt x="1944624" y="2894076"/>
                  </a:lnTo>
                  <a:lnTo>
                    <a:pt x="1944624" y="2891028"/>
                  </a:lnTo>
                  <a:lnTo>
                    <a:pt x="1944624" y="2886455"/>
                  </a:lnTo>
                  <a:lnTo>
                    <a:pt x="1946148" y="2883408"/>
                  </a:lnTo>
                  <a:lnTo>
                    <a:pt x="1946148" y="2878836"/>
                  </a:lnTo>
                  <a:lnTo>
                    <a:pt x="1946148" y="2875788"/>
                  </a:lnTo>
                  <a:lnTo>
                    <a:pt x="1946148" y="2872740"/>
                  </a:lnTo>
                  <a:lnTo>
                    <a:pt x="1947672" y="2868167"/>
                  </a:lnTo>
                  <a:lnTo>
                    <a:pt x="1947672" y="2865120"/>
                  </a:lnTo>
                  <a:lnTo>
                    <a:pt x="1947672" y="2862072"/>
                  </a:lnTo>
                  <a:lnTo>
                    <a:pt x="1947672" y="2857500"/>
                  </a:lnTo>
                  <a:lnTo>
                    <a:pt x="1947672" y="2897124"/>
                  </a:lnTo>
                  <a:lnTo>
                    <a:pt x="1949196" y="2897124"/>
                  </a:lnTo>
                  <a:lnTo>
                    <a:pt x="1949196" y="2894076"/>
                  </a:lnTo>
                  <a:lnTo>
                    <a:pt x="1950720" y="2891028"/>
                  </a:lnTo>
                  <a:lnTo>
                    <a:pt x="1950720" y="2886455"/>
                  </a:lnTo>
                  <a:lnTo>
                    <a:pt x="1950720" y="2883408"/>
                  </a:lnTo>
                  <a:lnTo>
                    <a:pt x="1950720" y="2878836"/>
                  </a:lnTo>
                  <a:lnTo>
                    <a:pt x="1950720" y="2875788"/>
                  </a:lnTo>
                  <a:lnTo>
                    <a:pt x="1952244" y="2872740"/>
                  </a:lnTo>
                  <a:lnTo>
                    <a:pt x="1952244" y="2868167"/>
                  </a:lnTo>
                  <a:lnTo>
                    <a:pt x="1952244" y="2865120"/>
                  </a:lnTo>
                  <a:lnTo>
                    <a:pt x="1952244" y="2862072"/>
                  </a:lnTo>
                  <a:lnTo>
                    <a:pt x="1953768" y="2857500"/>
                  </a:lnTo>
                  <a:lnTo>
                    <a:pt x="1953768" y="2854452"/>
                  </a:lnTo>
                  <a:lnTo>
                    <a:pt x="1953768" y="2897124"/>
                  </a:lnTo>
                  <a:lnTo>
                    <a:pt x="1953768" y="2894076"/>
                  </a:lnTo>
                  <a:lnTo>
                    <a:pt x="1953768" y="2891028"/>
                  </a:lnTo>
                  <a:lnTo>
                    <a:pt x="1955292" y="2886455"/>
                  </a:lnTo>
                  <a:lnTo>
                    <a:pt x="1955292" y="2883408"/>
                  </a:lnTo>
                  <a:lnTo>
                    <a:pt x="1955292" y="2878836"/>
                  </a:lnTo>
                  <a:lnTo>
                    <a:pt x="1955292" y="2875788"/>
                  </a:lnTo>
                  <a:lnTo>
                    <a:pt x="1956816" y="2897124"/>
                  </a:lnTo>
                  <a:lnTo>
                    <a:pt x="1956816" y="2894076"/>
                  </a:lnTo>
                  <a:lnTo>
                    <a:pt x="1956816" y="2897124"/>
                  </a:lnTo>
                  <a:lnTo>
                    <a:pt x="1958340" y="2897124"/>
                  </a:lnTo>
                  <a:lnTo>
                    <a:pt x="1958340" y="2894076"/>
                  </a:lnTo>
                  <a:lnTo>
                    <a:pt x="1958340" y="2891028"/>
                  </a:lnTo>
                  <a:lnTo>
                    <a:pt x="1958340" y="2886455"/>
                  </a:lnTo>
                  <a:lnTo>
                    <a:pt x="1959864" y="2883408"/>
                  </a:lnTo>
                  <a:lnTo>
                    <a:pt x="1959864" y="2878836"/>
                  </a:lnTo>
                  <a:lnTo>
                    <a:pt x="1959864" y="2875788"/>
                  </a:lnTo>
                  <a:lnTo>
                    <a:pt x="1959864" y="2897124"/>
                  </a:lnTo>
                  <a:lnTo>
                    <a:pt x="1961388" y="2897124"/>
                  </a:lnTo>
                  <a:lnTo>
                    <a:pt x="1962912" y="2894076"/>
                  </a:lnTo>
                  <a:lnTo>
                    <a:pt x="1962912" y="2891028"/>
                  </a:lnTo>
                  <a:lnTo>
                    <a:pt x="1962912" y="2886455"/>
                  </a:lnTo>
                  <a:lnTo>
                    <a:pt x="1962912" y="2883408"/>
                  </a:lnTo>
                  <a:lnTo>
                    <a:pt x="1964436" y="2878836"/>
                  </a:lnTo>
                  <a:lnTo>
                    <a:pt x="1964436" y="2875788"/>
                  </a:lnTo>
                  <a:lnTo>
                    <a:pt x="1964436" y="2872740"/>
                  </a:lnTo>
                  <a:lnTo>
                    <a:pt x="1964436" y="2897124"/>
                  </a:lnTo>
                  <a:lnTo>
                    <a:pt x="1965960" y="2894076"/>
                  </a:lnTo>
                  <a:lnTo>
                    <a:pt x="1965960" y="2891028"/>
                  </a:lnTo>
                  <a:lnTo>
                    <a:pt x="1965960" y="2886455"/>
                  </a:lnTo>
                  <a:lnTo>
                    <a:pt x="1965960" y="2883408"/>
                  </a:lnTo>
                  <a:lnTo>
                    <a:pt x="1967484" y="2878836"/>
                  </a:lnTo>
                  <a:lnTo>
                    <a:pt x="1967484" y="2897124"/>
                  </a:lnTo>
                  <a:lnTo>
                    <a:pt x="1967484" y="2894076"/>
                  </a:lnTo>
                  <a:lnTo>
                    <a:pt x="1969008" y="2897124"/>
                  </a:lnTo>
                  <a:lnTo>
                    <a:pt x="1969008" y="2894076"/>
                  </a:lnTo>
                  <a:lnTo>
                    <a:pt x="1969008" y="2897124"/>
                  </a:lnTo>
                  <a:lnTo>
                    <a:pt x="1970532" y="2897124"/>
                  </a:lnTo>
                  <a:lnTo>
                    <a:pt x="1972056" y="2894076"/>
                  </a:lnTo>
                  <a:lnTo>
                    <a:pt x="1972056" y="2891028"/>
                  </a:lnTo>
                  <a:lnTo>
                    <a:pt x="1972056" y="2886455"/>
                  </a:lnTo>
                  <a:lnTo>
                    <a:pt x="1972056" y="2883408"/>
                  </a:lnTo>
                  <a:lnTo>
                    <a:pt x="1972056" y="2878836"/>
                  </a:lnTo>
                  <a:lnTo>
                    <a:pt x="1973580" y="2875788"/>
                  </a:lnTo>
                  <a:lnTo>
                    <a:pt x="1973580" y="2872740"/>
                  </a:lnTo>
                  <a:lnTo>
                    <a:pt x="1973580" y="2868167"/>
                  </a:lnTo>
                  <a:lnTo>
                    <a:pt x="1973580" y="2865120"/>
                  </a:lnTo>
                  <a:lnTo>
                    <a:pt x="1975104" y="2862072"/>
                  </a:lnTo>
                  <a:lnTo>
                    <a:pt x="1975104" y="2857500"/>
                  </a:lnTo>
                  <a:lnTo>
                    <a:pt x="1975104" y="2854452"/>
                  </a:lnTo>
                  <a:lnTo>
                    <a:pt x="1975104" y="2849879"/>
                  </a:lnTo>
                  <a:lnTo>
                    <a:pt x="1975104" y="2846831"/>
                  </a:lnTo>
                  <a:lnTo>
                    <a:pt x="1976628" y="2843784"/>
                  </a:lnTo>
                  <a:lnTo>
                    <a:pt x="1976628" y="2839212"/>
                  </a:lnTo>
                  <a:lnTo>
                    <a:pt x="1976628" y="2836164"/>
                  </a:lnTo>
                  <a:lnTo>
                    <a:pt x="1976628" y="2831591"/>
                  </a:lnTo>
                  <a:lnTo>
                    <a:pt x="1976628" y="2828543"/>
                  </a:lnTo>
                  <a:lnTo>
                    <a:pt x="1978152" y="2825496"/>
                  </a:lnTo>
                  <a:lnTo>
                    <a:pt x="1978152" y="2820924"/>
                  </a:lnTo>
                  <a:lnTo>
                    <a:pt x="1978152" y="2817876"/>
                  </a:lnTo>
                  <a:lnTo>
                    <a:pt x="1978152" y="2814828"/>
                  </a:lnTo>
                  <a:lnTo>
                    <a:pt x="1978152" y="2810255"/>
                  </a:lnTo>
                  <a:lnTo>
                    <a:pt x="1979676" y="2807208"/>
                  </a:lnTo>
                  <a:lnTo>
                    <a:pt x="1979676" y="2802636"/>
                  </a:lnTo>
                  <a:lnTo>
                    <a:pt x="1979676" y="2799588"/>
                  </a:lnTo>
                  <a:lnTo>
                    <a:pt x="1979676" y="2796540"/>
                  </a:lnTo>
                  <a:lnTo>
                    <a:pt x="1979676" y="2791967"/>
                  </a:lnTo>
                  <a:lnTo>
                    <a:pt x="1981200" y="2788920"/>
                  </a:lnTo>
                  <a:lnTo>
                    <a:pt x="1981200" y="2785872"/>
                  </a:lnTo>
                  <a:lnTo>
                    <a:pt x="1981200" y="2781300"/>
                  </a:lnTo>
                  <a:lnTo>
                    <a:pt x="1981200" y="2778252"/>
                  </a:lnTo>
                  <a:lnTo>
                    <a:pt x="1982724" y="2773679"/>
                  </a:lnTo>
                  <a:lnTo>
                    <a:pt x="1982724" y="2770631"/>
                  </a:lnTo>
                  <a:lnTo>
                    <a:pt x="1982724" y="2767584"/>
                  </a:lnTo>
                  <a:lnTo>
                    <a:pt x="1982724" y="2763012"/>
                  </a:lnTo>
                  <a:lnTo>
                    <a:pt x="1982724" y="2759964"/>
                  </a:lnTo>
                  <a:lnTo>
                    <a:pt x="1984248" y="2756916"/>
                  </a:lnTo>
                  <a:lnTo>
                    <a:pt x="1984248" y="2752343"/>
                  </a:lnTo>
                  <a:lnTo>
                    <a:pt x="1984248" y="2749296"/>
                  </a:lnTo>
                  <a:lnTo>
                    <a:pt x="1984248" y="2744724"/>
                  </a:lnTo>
                  <a:lnTo>
                    <a:pt x="1985772" y="2741676"/>
                  </a:lnTo>
                  <a:lnTo>
                    <a:pt x="1985772" y="2738628"/>
                  </a:lnTo>
                  <a:lnTo>
                    <a:pt x="1985772" y="2734055"/>
                  </a:lnTo>
                  <a:lnTo>
                    <a:pt x="1985772" y="2731008"/>
                  </a:lnTo>
                  <a:lnTo>
                    <a:pt x="1985772" y="2727960"/>
                  </a:lnTo>
                  <a:lnTo>
                    <a:pt x="1987296" y="2723388"/>
                  </a:lnTo>
                  <a:lnTo>
                    <a:pt x="1987296" y="2720340"/>
                  </a:lnTo>
                  <a:lnTo>
                    <a:pt x="1987296" y="2715767"/>
                  </a:lnTo>
                  <a:lnTo>
                    <a:pt x="1987296" y="2712720"/>
                  </a:lnTo>
                  <a:lnTo>
                    <a:pt x="1988820" y="2709672"/>
                  </a:lnTo>
                  <a:lnTo>
                    <a:pt x="1988820" y="2705100"/>
                  </a:lnTo>
                  <a:lnTo>
                    <a:pt x="1988820" y="2702052"/>
                  </a:lnTo>
                  <a:lnTo>
                    <a:pt x="1988820" y="2699004"/>
                  </a:lnTo>
                  <a:lnTo>
                    <a:pt x="1990344" y="2694431"/>
                  </a:lnTo>
                  <a:lnTo>
                    <a:pt x="1990344" y="2691384"/>
                  </a:lnTo>
                  <a:lnTo>
                    <a:pt x="1990344" y="2686812"/>
                  </a:lnTo>
                  <a:lnTo>
                    <a:pt x="1990344" y="2683764"/>
                  </a:lnTo>
                  <a:lnTo>
                    <a:pt x="1990344" y="2680716"/>
                  </a:lnTo>
                  <a:lnTo>
                    <a:pt x="1991868" y="2676143"/>
                  </a:lnTo>
                  <a:lnTo>
                    <a:pt x="1991868" y="2673096"/>
                  </a:lnTo>
                  <a:lnTo>
                    <a:pt x="1991868" y="2670048"/>
                  </a:lnTo>
                  <a:lnTo>
                    <a:pt x="1991868" y="2665476"/>
                  </a:lnTo>
                  <a:lnTo>
                    <a:pt x="1993392" y="2662428"/>
                  </a:lnTo>
                  <a:lnTo>
                    <a:pt x="1993392" y="2657855"/>
                  </a:lnTo>
                  <a:lnTo>
                    <a:pt x="1993392" y="2654808"/>
                  </a:lnTo>
                  <a:lnTo>
                    <a:pt x="1993392" y="2651760"/>
                  </a:lnTo>
                  <a:lnTo>
                    <a:pt x="1993392" y="2647188"/>
                  </a:lnTo>
                  <a:lnTo>
                    <a:pt x="1994916" y="2644140"/>
                  </a:lnTo>
                  <a:lnTo>
                    <a:pt x="1994916" y="2641091"/>
                  </a:lnTo>
                  <a:lnTo>
                    <a:pt x="1994916" y="2636520"/>
                  </a:lnTo>
                  <a:lnTo>
                    <a:pt x="1994916" y="2633472"/>
                  </a:lnTo>
                  <a:lnTo>
                    <a:pt x="1994916" y="2628900"/>
                  </a:lnTo>
                  <a:lnTo>
                    <a:pt x="1996440" y="2625852"/>
                  </a:lnTo>
                  <a:lnTo>
                    <a:pt x="1996440" y="2622804"/>
                  </a:lnTo>
                  <a:lnTo>
                    <a:pt x="1996440" y="2618232"/>
                  </a:lnTo>
                  <a:lnTo>
                    <a:pt x="1996440" y="2615184"/>
                  </a:lnTo>
                  <a:lnTo>
                    <a:pt x="1996440" y="2612135"/>
                  </a:lnTo>
                  <a:lnTo>
                    <a:pt x="1997964" y="2607564"/>
                  </a:lnTo>
                  <a:lnTo>
                    <a:pt x="1997964" y="2604516"/>
                  </a:lnTo>
                  <a:lnTo>
                    <a:pt x="1997964" y="2599944"/>
                  </a:lnTo>
                  <a:lnTo>
                    <a:pt x="1997964" y="2596896"/>
                  </a:lnTo>
                  <a:lnTo>
                    <a:pt x="1997964" y="2593847"/>
                  </a:lnTo>
                  <a:lnTo>
                    <a:pt x="1999488" y="2589276"/>
                  </a:lnTo>
                  <a:lnTo>
                    <a:pt x="1999488" y="2586228"/>
                  </a:lnTo>
                  <a:lnTo>
                    <a:pt x="1999488" y="2581656"/>
                  </a:lnTo>
                  <a:lnTo>
                    <a:pt x="1999488" y="2578608"/>
                  </a:lnTo>
                  <a:lnTo>
                    <a:pt x="2001012" y="2575560"/>
                  </a:lnTo>
                  <a:lnTo>
                    <a:pt x="2001012" y="2570988"/>
                  </a:lnTo>
                  <a:lnTo>
                    <a:pt x="2001012" y="2567940"/>
                  </a:lnTo>
                  <a:lnTo>
                    <a:pt x="2001012" y="2564891"/>
                  </a:lnTo>
                  <a:lnTo>
                    <a:pt x="2001012" y="2560320"/>
                  </a:lnTo>
                  <a:lnTo>
                    <a:pt x="2002536" y="2557272"/>
                  </a:lnTo>
                  <a:lnTo>
                    <a:pt x="2002536" y="2552700"/>
                  </a:lnTo>
                  <a:lnTo>
                    <a:pt x="2002536" y="2549652"/>
                  </a:lnTo>
                  <a:lnTo>
                    <a:pt x="2002536" y="2546604"/>
                  </a:lnTo>
                  <a:lnTo>
                    <a:pt x="2004060" y="2542032"/>
                  </a:lnTo>
                  <a:lnTo>
                    <a:pt x="2004060" y="2538984"/>
                  </a:lnTo>
                  <a:lnTo>
                    <a:pt x="2004060" y="2535935"/>
                  </a:lnTo>
                  <a:lnTo>
                    <a:pt x="2004060" y="2531364"/>
                  </a:lnTo>
                  <a:lnTo>
                    <a:pt x="2004060" y="2528316"/>
                  </a:lnTo>
                  <a:lnTo>
                    <a:pt x="2005584" y="2523744"/>
                  </a:lnTo>
                  <a:lnTo>
                    <a:pt x="2005584" y="2520696"/>
                  </a:lnTo>
                  <a:lnTo>
                    <a:pt x="2005584" y="2517647"/>
                  </a:lnTo>
                  <a:lnTo>
                    <a:pt x="2005584" y="2513076"/>
                  </a:lnTo>
                  <a:lnTo>
                    <a:pt x="2007108" y="2510028"/>
                  </a:lnTo>
                  <a:lnTo>
                    <a:pt x="2007108" y="2506979"/>
                  </a:lnTo>
                  <a:lnTo>
                    <a:pt x="2007108" y="2502408"/>
                  </a:lnTo>
                  <a:lnTo>
                    <a:pt x="2007108" y="2499360"/>
                  </a:lnTo>
                  <a:lnTo>
                    <a:pt x="2007108" y="2494788"/>
                  </a:lnTo>
                  <a:lnTo>
                    <a:pt x="2008632" y="2491740"/>
                  </a:lnTo>
                  <a:lnTo>
                    <a:pt x="2008632" y="2488691"/>
                  </a:lnTo>
                  <a:lnTo>
                    <a:pt x="2008632" y="2484120"/>
                  </a:lnTo>
                  <a:lnTo>
                    <a:pt x="2008632" y="2481072"/>
                  </a:lnTo>
                  <a:lnTo>
                    <a:pt x="2010156" y="2478023"/>
                  </a:lnTo>
                  <a:lnTo>
                    <a:pt x="2010156" y="2473452"/>
                  </a:lnTo>
                  <a:lnTo>
                    <a:pt x="2010156" y="2470404"/>
                  </a:lnTo>
                  <a:lnTo>
                    <a:pt x="2010156" y="2465832"/>
                  </a:lnTo>
                  <a:lnTo>
                    <a:pt x="2011680" y="2462784"/>
                  </a:lnTo>
                  <a:lnTo>
                    <a:pt x="2011680" y="2459735"/>
                  </a:lnTo>
                  <a:lnTo>
                    <a:pt x="2011680" y="2455164"/>
                  </a:lnTo>
                  <a:lnTo>
                    <a:pt x="2011680" y="2452116"/>
                  </a:lnTo>
                  <a:lnTo>
                    <a:pt x="2011680" y="2449067"/>
                  </a:lnTo>
                  <a:lnTo>
                    <a:pt x="2013204" y="2444496"/>
                  </a:lnTo>
                  <a:lnTo>
                    <a:pt x="2013204" y="2441447"/>
                  </a:lnTo>
                  <a:lnTo>
                    <a:pt x="2013204" y="2436876"/>
                  </a:lnTo>
                  <a:lnTo>
                    <a:pt x="2013204" y="2433828"/>
                  </a:lnTo>
                  <a:lnTo>
                    <a:pt x="2013204" y="2430779"/>
                  </a:lnTo>
                  <a:lnTo>
                    <a:pt x="2014728" y="2426208"/>
                  </a:lnTo>
                  <a:lnTo>
                    <a:pt x="2014728" y="2423160"/>
                  </a:lnTo>
                  <a:lnTo>
                    <a:pt x="2014728" y="2420112"/>
                  </a:lnTo>
                  <a:lnTo>
                    <a:pt x="2014728" y="2415540"/>
                  </a:lnTo>
                  <a:lnTo>
                    <a:pt x="2014728" y="2412491"/>
                  </a:lnTo>
                  <a:lnTo>
                    <a:pt x="2016252" y="2407920"/>
                  </a:lnTo>
                  <a:lnTo>
                    <a:pt x="2016252" y="2404872"/>
                  </a:lnTo>
                  <a:lnTo>
                    <a:pt x="2016252" y="2401823"/>
                  </a:lnTo>
                  <a:lnTo>
                    <a:pt x="2016252" y="2397252"/>
                  </a:lnTo>
                  <a:lnTo>
                    <a:pt x="2016252" y="2394204"/>
                  </a:lnTo>
                  <a:lnTo>
                    <a:pt x="2017776" y="2391156"/>
                  </a:lnTo>
                  <a:lnTo>
                    <a:pt x="2017776" y="2386584"/>
                  </a:lnTo>
                  <a:lnTo>
                    <a:pt x="2017776" y="2383535"/>
                  </a:lnTo>
                  <a:lnTo>
                    <a:pt x="2017776" y="2378964"/>
                  </a:lnTo>
                  <a:lnTo>
                    <a:pt x="2017776" y="2375916"/>
                  </a:lnTo>
                  <a:lnTo>
                    <a:pt x="2019300" y="2372867"/>
                  </a:lnTo>
                  <a:lnTo>
                    <a:pt x="2019300" y="2368296"/>
                  </a:lnTo>
                  <a:lnTo>
                    <a:pt x="2019300" y="2365247"/>
                  </a:lnTo>
                  <a:lnTo>
                    <a:pt x="2019300" y="2360676"/>
                  </a:lnTo>
                  <a:lnTo>
                    <a:pt x="2020824" y="2357628"/>
                  </a:lnTo>
                  <a:lnTo>
                    <a:pt x="2020824" y="2354579"/>
                  </a:lnTo>
                  <a:lnTo>
                    <a:pt x="2020824" y="2350008"/>
                  </a:lnTo>
                  <a:lnTo>
                    <a:pt x="2020824" y="2346960"/>
                  </a:lnTo>
                  <a:lnTo>
                    <a:pt x="2022348" y="2343912"/>
                  </a:lnTo>
                  <a:lnTo>
                    <a:pt x="2022348" y="2339340"/>
                  </a:lnTo>
                  <a:lnTo>
                    <a:pt x="2022348" y="2336291"/>
                  </a:lnTo>
                  <a:lnTo>
                    <a:pt x="2022348" y="2331720"/>
                  </a:lnTo>
                  <a:lnTo>
                    <a:pt x="2022348" y="2328672"/>
                  </a:lnTo>
                  <a:lnTo>
                    <a:pt x="2023872" y="2325623"/>
                  </a:lnTo>
                  <a:lnTo>
                    <a:pt x="2023872" y="2321052"/>
                  </a:lnTo>
                  <a:lnTo>
                    <a:pt x="2023872" y="2318004"/>
                  </a:lnTo>
                  <a:lnTo>
                    <a:pt x="2023872" y="2314956"/>
                  </a:lnTo>
                  <a:lnTo>
                    <a:pt x="2025396" y="2310384"/>
                  </a:lnTo>
                  <a:lnTo>
                    <a:pt x="2025396" y="2307335"/>
                  </a:lnTo>
                  <a:lnTo>
                    <a:pt x="2025396" y="2302764"/>
                  </a:lnTo>
                  <a:lnTo>
                    <a:pt x="2025396" y="2299716"/>
                  </a:lnTo>
                  <a:lnTo>
                    <a:pt x="2025396" y="2296667"/>
                  </a:lnTo>
                  <a:lnTo>
                    <a:pt x="2026920" y="2292096"/>
                  </a:lnTo>
                  <a:lnTo>
                    <a:pt x="2026920" y="2289047"/>
                  </a:lnTo>
                  <a:lnTo>
                    <a:pt x="2026920" y="2286000"/>
                  </a:lnTo>
                  <a:lnTo>
                    <a:pt x="2026920" y="2281428"/>
                  </a:lnTo>
                  <a:lnTo>
                    <a:pt x="2028444" y="2278379"/>
                  </a:lnTo>
                  <a:lnTo>
                    <a:pt x="2028444" y="2273808"/>
                  </a:lnTo>
                  <a:lnTo>
                    <a:pt x="2028444" y="2270760"/>
                  </a:lnTo>
                  <a:lnTo>
                    <a:pt x="2028444" y="2267712"/>
                  </a:lnTo>
                  <a:lnTo>
                    <a:pt x="2028444" y="2263140"/>
                  </a:lnTo>
                  <a:lnTo>
                    <a:pt x="2029968" y="2260091"/>
                  </a:lnTo>
                  <a:lnTo>
                    <a:pt x="2029968" y="2257044"/>
                  </a:lnTo>
                  <a:lnTo>
                    <a:pt x="2029968" y="2252472"/>
                  </a:lnTo>
                  <a:lnTo>
                    <a:pt x="2029968" y="2249423"/>
                  </a:lnTo>
                  <a:lnTo>
                    <a:pt x="2031492" y="2244852"/>
                  </a:lnTo>
                  <a:lnTo>
                    <a:pt x="2031492" y="2241804"/>
                  </a:lnTo>
                  <a:lnTo>
                    <a:pt x="2031492" y="2238756"/>
                  </a:lnTo>
                  <a:lnTo>
                    <a:pt x="2031492" y="2234184"/>
                  </a:lnTo>
                  <a:lnTo>
                    <a:pt x="2031492" y="2231135"/>
                  </a:lnTo>
                  <a:lnTo>
                    <a:pt x="2033016" y="2228088"/>
                  </a:lnTo>
                  <a:lnTo>
                    <a:pt x="2033016" y="2223516"/>
                  </a:lnTo>
                  <a:lnTo>
                    <a:pt x="2033016" y="2220467"/>
                  </a:lnTo>
                  <a:lnTo>
                    <a:pt x="2033016" y="2215896"/>
                  </a:lnTo>
                  <a:lnTo>
                    <a:pt x="2033016" y="2212847"/>
                  </a:lnTo>
                  <a:lnTo>
                    <a:pt x="2034540" y="2209800"/>
                  </a:lnTo>
                  <a:lnTo>
                    <a:pt x="2034540" y="2205228"/>
                  </a:lnTo>
                  <a:lnTo>
                    <a:pt x="2034540" y="2202179"/>
                  </a:lnTo>
                  <a:lnTo>
                    <a:pt x="2034540" y="2199132"/>
                  </a:lnTo>
                  <a:lnTo>
                    <a:pt x="2034540" y="2194560"/>
                  </a:lnTo>
                  <a:lnTo>
                    <a:pt x="2036064" y="2191512"/>
                  </a:lnTo>
                  <a:lnTo>
                    <a:pt x="2036064" y="2186940"/>
                  </a:lnTo>
                  <a:lnTo>
                    <a:pt x="2036064" y="2183891"/>
                  </a:lnTo>
                  <a:lnTo>
                    <a:pt x="2036064" y="2180844"/>
                  </a:lnTo>
                  <a:lnTo>
                    <a:pt x="2036064" y="2176272"/>
                  </a:lnTo>
                  <a:lnTo>
                    <a:pt x="2037588" y="2173223"/>
                  </a:lnTo>
                  <a:lnTo>
                    <a:pt x="2037588" y="2170176"/>
                  </a:lnTo>
                  <a:lnTo>
                    <a:pt x="2037588" y="2165604"/>
                  </a:lnTo>
                  <a:lnTo>
                    <a:pt x="2037588" y="2162556"/>
                  </a:lnTo>
                  <a:lnTo>
                    <a:pt x="2039112" y="2157984"/>
                  </a:lnTo>
                  <a:lnTo>
                    <a:pt x="2039112" y="2154935"/>
                  </a:lnTo>
                  <a:lnTo>
                    <a:pt x="2039112" y="2151888"/>
                  </a:lnTo>
                  <a:lnTo>
                    <a:pt x="2039112" y="2147316"/>
                  </a:lnTo>
                  <a:lnTo>
                    <a:pt x="2039112" y="2144267"/>
                  </a:lnTo>
                  <a:lnTo>
                    <a:pt x="2040636" y="2139696"/>
                  </a:lnTo>
                  <a:lnTo>
                    <a:pt x="2040636" y="2136647"/>
                  </a:lnTo>
                  <a:lnTo>
                    <a:pt x="2040636" y="2133600"/>
                  </a:lnTo>
                  <a:lnTo>
                    <a:pt x="2040636" y="2129028"/>
                  </a:lnTo>
                  <a:lnTo>
                    <a:pt x="2042160" y="2125979"/>
                  </a:lnTo>
                  <a:lnTo>
                    <a:pt x="2042160" y="2122932"/>
                  </a:lnTo>
                  <a:lnTo>
                    <a:pt x="2042160" y="2118360"/>
                  </a:lnTo>
                  <a:lnTo>
                    <a:pt x="2042160" y="2115312"/>
                  </a:lnTo>
                  <a:lnTo>
                    <a:pt x="2043684" y="2110740"/>
                  </a:lnTo>
                  <a:lnTo>
                    <a:pt x="2043684" y="2107691"/>
                  </a:lnTo>
                  <a:lnTo>
                    <a:pt x="2043684" y="2104644"/>
                  </a:lnTo>
                  <a:lnTo>
                    <a:pt x="2043684" y="2100072"/>
                  </a:lnTo>
                  <a:lnTo>
                    <a:pt x="2043684" y="2097023"/>
                  </a:lnTo>
                  <a:lnTo>
                    <a:pt x="2045208" y="2093976"/>
                  </a:lnTo>
                  <a:lnTo>
                    <a:pt x="2045208" y="2089403"/>
                  </a:lnTo>
                  <a:lnTo>
                    <a:pt x="2045208" y="2086356"/>
                  </a:lnTo>
                  <a:lnTo>
                    <a:pt x="2045208" y="2081783"/>
                  </a:lnTo>
                  <a:lnTo>
                    <a:pt x="2046732" y="2078735"/>
                  </a:lnTo>
                  <a:lnTo>
                    <a:pt x="2046732" y="2075688"/>
                  </a:lnTo>
                  <a:lnTo>
                    <a:pt x="2046732" y="2071115"/>
                  </a:lnTo>
                  <a:lnTo>
                    <a:pt x="2046732" y="2068067"/>
                  </a:lnTo>
                  <a:lnTo>
                    <a:pt x="2046732" y="2065020"/>
                  </a:lnTo>
                  <a:lnTo>
                    <a:pt x="2048256" y="2060447"/>
                  </a:lnTo>
                  <a:lnTo>
                    <a:pt x="2048256" y="2057400"/>
                  </a:lnTo>
                  <a:lnTo>
                    <a:pt x="2048256" y="2052827"/>
                  </a:lnTo>
                  <a:lnTo>
                    <a:pt x="2048256" y="2049779"/>
                  </a:lnTo>
                  <a:lnTo>
                    <a:pt x="2049780" y="2046732"/>
                  </a:lnTo>
                  <a:lnTo>
                    <a:pt x="2049780" y="2042159"/>
                  </a:lnTo>
                  <a:lnTo>
                    <a:pt x="2049780" y="2039112"/>
                  </a:lnTo>
                  <a:lnTo>
                    <a:pt x="2049780" y="2036064"/>
                  </a:lnTo>
                  <a:lnTo>
                    <a:pt x="2049780" y="2031491"/>
                  </a:lnTo>
                  <a:lnTo>
                    <a:pt x="2051304" y="2028444"/>
                  </a:lnTo>
                  <a:lnTo>
                    <a:pt x="2051304" y="2023871"/>
                  </a:lnTo>
                  <a:lnTo>
                    <a:pt x="2051304" y="2020823"/>
                  </a:lnTo>
                  <a:lnTo>
                    <a:pt x="2051304" y="2017776"/>
                  </a:lnTo>
                  <a:lnTo>
                    <a:pt x="2051304" y="2013203"/>
                  </a:lnTo>
                  <a:lnTo>
                    <a:pt x="2052828" y="2010156"/>
                  </a:lnTo>
                  <a:lnTo>
                    <a:pt x="2052828" y="2007108"/>
                  </a:lnTo>
                  <a:lnTo>
                    <a:pt x="2052828" y="2002535"/>
                  </a:lnTo>
                  <a:lnTo>
                    <a:pt x="2052828" y="1999488"/>
                  </a:lnTo>
                  <a:lnTo>
                    <a:pt x="2052828" y="1994915"/>
                  </a:lnTo>
                  <a:lnTo>
                    <a:pt x="2054352" y="1991867"/>
                  </a:lnTo>
                  <a:lnTo>
                    <a:pt x="2054352" y="1988820"/>
                  </a:lnTo>
                  <a:lnTo>
                    <a:pt x="2054352" y="1984247"/>
                  </a:lnTo>
                  <a:lnTo>
                    <a:pt x="2054352" y="1981200"/>
                  </a:lnTo>
                  <a:lnTo>
                    <a:pt x="2054352" y="1978152"/>
                  </a:lnTo>
                  <a:lnTo>
                    <a:pt x="2055876" y="1973579"/>
                  </a:lnTo>
                  <a:lnTo>
                    <a:pt x="2055876" y="1970532"/>
                  </a:lnTo>
                  <a:lnTo>
                    <a:pt x="2055876" y="1965959"/>
                  </a:lnTo>
                  <a:lnTo>
                    <a:pt x="2055876" y="1962912"/>
                  </a:lnTo>
                  <a:lnTo>
                    <a:pt x="2057400" y="1959864"/>
                  </a:lnTo>
                  <a:lnTo>
                    <a:pt x="2057400" y="1955291"/>
                  </a:lnTo>
                  <a:lnTo>
                    <a:pt x="2057400" y="1952244"/>
                  </a:lnTo>
                  <a:lnTo>
                    <a:pt x="2057400" y="1949195"/>
                  </a:lnTo>
                  <a:lnTo>
                    <a:pt x="2057400" y="1944623"/>
                  </a:lnTo>
                  <a:lnTo>
                    <a:pt x="2058924" y="1941576"/>
                  </a:lnTo>
                  <a:lnTo>
                    <a:pt x="2058924" y="1937003"/>
                  </a:lnTo>
                  <a:lnTo>
                    <a:pt x="2058924" y="1933956"/>
                  </a:lnTo>
                  <a:lnTo>
                    <a:pt x="2058924" y="1930908"/>
                  </a:lnTo>
                  <a:lnTo>
                    <a:pt x="2060448" y="1926335"/>
                  </a:lnTo>
                  <a:lnTo>
                    <a:pt x="2060448" y="1923288"/>
                  </a:lnTo>
                  <a:lnTo>
                    <a:pt x="2060448" y="1918715"/>
                  </a:lnTo>
                  <a:lnTo>
                    <a:pt x="2060448" y="1915667"/>
                  </a:lnTo>
                  <a:lnTo>
                    <a:pt x="2060448" y="1912620"/>
                  </a:lnTo>
                  <a:lnTo>
                    <a:pt x="2061972" y="1908047"/>
                  </a:lnTo>
                  <a:lnTo>
                    <a:pt x="2061972" y="1905000"/>
                  </a:lnTo>
                  <a:lnTo>
                    <a:pt x="2061972" y="1901952"/>
                  </a:lnTo>
                  <a:lnTo>
                    <a:pt x="2061972" y="1897379"/>
                  </a:lnTo>
                  <a:lnTo>
                    <a:pt x="2063496" y="1894332"/>
                  </a:lnTo>
                  <a:lnTo>
                    <a:pt x="2063496" y="1889759"/>
                  </a:lnTo>
                  <a:lnTo>
                    <a:pt x="2063496" y="1886712"/>
                  </a:lnTo>
                  <a:lnTo>
                    <a:pt x="2063496" y="1883664"/>
                  </a:lnTo>
                  <a:lnTo>
                    <a:pt x="2065020" y="1879091"/>
                  </a:lnTo>
                  <a:lnTo>
                    <a:pt x="2065020" y="1876044"/>
                  </a:lnTo>
                  <a:lnTo>
                    <a:pt x="2065020" y="1872995"/>
                  </a:lnTo>
                  <a:lnTo>
                    <a:pt x="2065020" y="1868423"/>
                  </a:lnTo>
                  <a:lnTo>
                    <a:pt x="2065020" y="1865376"/>
                  </a:lnTo>
                  <a:lnTo>
                    <a:pt x="2066544" y="1860803"/>
                  </a:lnTo>
                  <a:lnTo>
                    <a:pt x="2066544" y="1857756"/>
                  </a:lnTo>
                  <a:lnTo>
                    <a:pt x="2066544" y="1854708"/>
                  </a:lnTo>
                  <a:lnTo>
                    <a:pt x="2066544" y="1850135"/>
                  </a:lnTo>
                  <a:lnTo>
                    <a:pt x="2068068" y="1847088"/>
                  </a:lnTo>
                  <a:lnTo>
                    <a:pt x="2068068" y="1844039"/>
                  </a:lnTo>
                  <a:lnTo>
                    <a:pt x="2068068" y="1839467"/>
                  </a:lnTo>
                  <a:lnTo>
                    <a:pt x="2068068" y="1836420"/>
                  </a:lnTo>
                  <a:lnTo>
                    <a:pt x="2068068" y="1831847"/>
                  </a:lnTo>
                  <a:lnTo>
                    <a:pt x="2069592" y="1828800"/>
                  </a:lnTo>
                  <a:lnTo>
                    <a:pt x="2069592" y="1825752"/>
                  </a:lnTo>
                  <a:lnTo>
                    <a:pt x="2069592" y="1821179"/>
                  </a:lnTo>
                  <a:lnTo>
                    <a:pt x="2069592" y="1818132"/>
                  </a:lnTo>
                  <a:lnTo>
                    <a:pt x="2069592" y="1815083"/>
                  </a:lnTo>
                  <a:lnTo>
                    <a:pt x="2071116" y="1810512"/>
                  </a:lnTo>
                  <a:lnTo>
                    <a:pt x="2071116" y="1807464"/>
                  </a:lnTo>
                  <a:lnTo>
                    <a:pt x="2071116" y="1802891"/>
                  </a:lnTo>
                  <a:lnTo>
                    <a:pt x="2071116" y="1799844"/>
                  </a:lnTo>
                  <a:lnTo>
                    <a:pt x="2071116" y="1796795"/>
                  </a:lnTo>
                  <a:lnTo>
                    <a:pt x="2072640" y="1792223"/>
                  </a:lnTo>
                  <a:lnTo>
                    <a:pt x="2072640" y="1789176"/>
                  </a:lnTo>
                  <a:lnTo>
                    <a:pt x="2072640" y="1786127"/>
                  </a:lnTo>
                  <a:lnTo>
                    <a:pt x="2072640" y="1781556"/>
                  </a:lnTo>
                  <a:lnTo>
                    <a:pt x="2072640" y="1778508"/>
                  </a:lnTo>
                  <a:lnTo>
                    <a:pt x="2074164" y="1773935"/>
                  </a:lnTo>
                  <a:lnTo>
                    <a:pt x="2074164" y="1770888"/>
                  </a:lnTo>
                  <a:lnTo>
                    <a:pt x="2074164" y="1767839"/>
                  </a:lnTo>
                  <a:lnTo>
                    <a:pt x="2074164" y="1763267"/>
                  </a:lnTo>
                  <a:lnTo>
                    <a:pt x="2075688" y="1760220"/>
                  </a:lnTo>
                  <a:lnTo>
                    <a:pt x="2075688" y="1757171"/>
                  </a:lnTo>
                  <a:lnTo>
                    <a:pt x="2075688" y="1752600"/>
                  </a:lnTo>
                  <a:lnTo>
                    <a:pt x="2075688" y="1749552"/>
                  </a:lnTo>
                  <a:lnTo>
                    <a:pt x="2075688" y="1744979"/>
                  </a:lnTo>
                  <a:lnTo>
                    <a:pt x="2077212" y="1741932"/>
                  </a:lnTo>
                  <a:lnTo>
                    <a:pt x="2077212" y="1738883"/>
                  </a:lnTo>
                  <a:lnTo>
                    <a:pt x="2077212" y="1734312"/>
                  </a:lnTo>
                  <a:lnTo>
                    <a:pt x="2077212" y="1731264"/>
                  </a:lnTo>
                  <a:lnTo>
                    <a:pt x="2078736" y="1728215"/>
                  </a:lnTo>
                  <a:lnTo>
                    <a:pt x="2078736" y="1723644"/>
                  </a:lnTo>
                  <a:lnTo>
                    <a:pt x="2078736" y="1720595"/>
                  </a:lnTo>
                  <a:lnTo>
                    <a:pt x="2078736" y="1716023"/>
                  </a:lnTo>
                  <a:lnTo>
                    <a:pt x="2078736" y="1712976"/>
                  </a:lnTo>
                  <a:lnTo>
                    <a:pt x="2080260" y="1709927"/>
                  </a:lnTo>
                  <a:lnTo>
                    <a:pt x="2080260" y="1705356"/>
                  </a:lnTo>
                  <a:lnTo>
                    <a:pt x="2080260" y="1702308"/>
                  </a:lnTo>
                  <a:lnTo>
                    <a:pt x="2080260" y="1697735"/>
                  </a:lnTo>
                  <a:lnTo>
                    <a:pt x="2081784" y="1694688"/>
                  </a:lnTo>
                  <a:lnTo>
                    <a:pt x="2081784" y="1691639"/>
                  </a:lnTo>
                  <a:lnTo>
                    <a:pt x="2081784" y="1687067"/>
                  </a:lnTo>
                  <a:lnTo>
                    <a:pt x="2081784" y="1684020"/>
                  </a:lnTo>
                  <a:lnTo>
                    <a:pt x="2081784" y="1680971"/>
                  </a:lnTo>
                  <a:lnTo>
                    <a:pt x="2083308" y="1676400"/>
                  </a:lnTo>
                  <a:lnTo>
                    <a:pt x="2083308" y="1673352"/>
                  </a:lnTo>
                  <a:lnTo>
                    <a:pt x="2083308" y="1668779"/>
                  </a:lnTo>
                  <a:lnTo>
                    <a:pt x="2083308" y="1665732"/>
                  </a:lnTo>
                  <a:lnTo>
                    <a:pt x="2084832" y="1662683"/>
                  </a:lnTo>
                  <a:lnTo>
                    <a:pt x="2084832" y="1658112"/>
                  </a:lnTo>
                  <a:lnTo>
                    <a:pt x="2084832" y="1655064"/>
                  </a:lnTo>
                  <a:lnTo>
                    <a:pt x="2084832" y="1652015"/>
                  </a:lnTo>
                  <a:lnTo>
                    <a:pt x="2086356" y="1647444"/>
                  </a:lnTo>
                  <a:lnTo>
                    <a:pt x="2086356" y="1644395"/>
                  </a:lnTo>
                  <a:lnTo>
                    <a:pt x="2086356" y="1639823"/>
                  </a:lnTo>
                  <a:lnTo>
                    <a:pt x="2086356" y="1636776"/>
                  </a:lnTo>
                  <a:lnTo>
                    <a:pt x="2086356" y="1633727"/>
                  </a:lnTo>
                  <a:lnTo>
                    <a:pt x="2087880" y="1629156"/>
                  </a:lnTo>
                  <a:lnTo>
                    <a:pt x="2087880" y="1626108"/>
                  </a:lnTo>
                  <a:lnTo>
                    <a:pt x="2087880" y="1623059"/>
                  </a:lnTo>
                  <a:lnTo>
                    <a:pt x="2087880" y="1618488"/>
                  </a:lnTo>
                  <a:lnTo>
                    <a:pt x="2087880" y="1615439"/>
                  </a:lnTo>
                  <a:lnTo>
                    <a:pt x="2089404" y="1610867"/>
                  </a:lnTo>
                  <a:lnTo>
                    <a:pt x="2089404" y="1607820"/>
                  </a:lnTo>
                  <a:lnTo>
                    <a:pt x="2089404" y="1604771"/>
                  </a:lnTo>
                  <a:lnTo>
                    <a:pt x="2089404" y="1600200"/>
                  </a:lnTo>
                  <a:lnTo>
                    <a:pt x="2089404" y="1597152"/>
                  </a:lnTo>
                  <a:lnTo>
                    <a:pt x="2090928" y="1594103"/>
                  </a:lnTo>
                  <a:lnTo>
                    <a:pt x="2090928" y="1589532"/>
                  </a:lnTo>
                  <a:lnTo>
                    <a:pt x="2090928" y="1586483"/>
                  </a:lnTo>
                  <a:lnTo>
                    <a:pt x="2090928" y="1581912"/>
                  </a:lnTo>
                  <a:lnTo>
                    <a:pt x="2090928" y="1578864"/>
                  </a:lnTo>
                  <a:lnTo>
                    <a:pt x="2092452" y="1575815"/>
                  </a:lnTo>
                  <a:lnTo>
                    <a:pt x="2092452" y="1571244"/>
                  </a:lnTo>
                  <a:lnTo>
                    <a:pt x="2092452" y="1568195"/>
                  </a:lnTo>
                  <a:lnTo>
                    <a:pt x="2092452" y="1565147"/>
                  </a:lnTo>
                  <a:lnTo>
                    <a:pt x="2093976" y="1560576"/>
                  </a:lnTo>
                  <a:lnTo>
                    <a:pt x="2093976" y="1557527"/>
                  </a:lnTo>
                  <a:lnTo>
                    <a:pt x="2093976" y="1552956"/>
                  </a:lnTo>
                  <a:lnTo>
                    <a:pt x="2093976" y="1549908"/>
                  </a:lnTo>
                  <a:lnTo>
                    <a:pt x="2093976" y="1546859"/>
                  </a:lnTo>
                  <a:lnTo>
                    <a:pt x="2095500" y="1542288"/>
                  </a:lnTo>
                  <a:lnTo>
                    <a:pt x="2095500" y="1539239"/>
                  </a:lnTo>
                  <a:lnTo>
                    <a:pt x="2095500" y="1536191"/>
                  </a:lnTo>
                  <a:lnTo>
                    <a:pt x="2095500" y="1531620"/>
                  </a:lnTo>
                  <a:lnTo>
                    <a:pt x="2097024" y="1528571"/>
                  </a:lnTo>
                  <a:lnTo>
                    <a:pt x="2097024" y="2897124"/>
                  </a:lnTo>
                  <a:lnTo>
                    <a:pt x="2098548" y="2897124"/>
                  </a:lnTo>
                  <a:lnTo>
                    <a:pt x="2098548" y="2894076"/>
                  </a:lnTo>
                  <a:lnTo>
                    <a:pt x="2098548" y="2891028"/>
                  </a:lnTo>
                  <a:lnTo>
                    <a:pt x="2098548" y="2886455"/>
                  </a:lnTo>
                  <a:lnTo>
                    <a:pt x="2100072" y="2883408"/>
                  </a:lnTo>
                  <a:lnTo>
                    <a:pt x="2100072" y="2897124"/>
                  </a:lnTo>
                  <a:lnTo>
                    <a:pt x="2101596" y="2894076"/>
                  </a:lnTo>
                  <a:lnTo>
                    <a:pt x="2101596" y="2891028"/>
                  </a:lnTo>
                  <a:lnTo>
                    <a:pt x="2101596" y="2886455"/>
                  </a:lnTo>
                  <a:lnTo>
                    <a:pt x="2101596" y="2897124"/>
                  </a:lnTo>
                  <a:lnTo>
                    <a:pt x="2103120" y="2894076"/>
                  </a:lnTo>
                  <a:lnTo>
                    <a:pt x="2103120" y="2891028"/>
                  </a:lnTo>
                  <a:lnTo>
                    <a:pt x="2103120" y="2886455"/>
                  </a:lnTo>
                  <a:lnTo>
                    <a:pt x="2103120" y="2883408"/>
                  </a:lnTo>
                  <a:lnTo>
                    <a:pt x="2104644" y="2878836"/>
                  </a:lnTo>
                  <a:lnTo>
                    <a:pt x="2104644" y="2875788"/>
                  </a:lnTo>
                  <a:lnTo>
                    <a:pt x="2104644" y="2872740"/>
                  </a:lnTo>
                  <a:lnTo>
                    <a:pt x="2104644" y="2868167"/>
                  </a:lnTo>
                  <a:lnTo>
                    <a:pt x="2104644" y="2865120"/>
                  </a:lnTo>
                  <a:lnTo>
                    <a:pt x="2106168" y="2862072"/>
                  </a:lnTo>
                  <a:lnTo>
                    <a:pt x="2106168" y="2857500"/>
                  </a:lnTo>
                  <a:lnTo>
                    <a:pt x="2106168" y="2854452"/>
                  </a:lnTo>
                  <a:lnTo>
                    <a:pt x="2106168" y="2849879"/>
                  </a:lnTo>
                  <a:lnTo>
                    <a:pt x="2106168" y="2846831"/>
                  </a:lnTo>
                  <a:lnTo>
                    <a:pt x="2107692" y="2843784"/>
                  </a:lnTo>
                  <a:lnTo>
                    <a:pt x="2107692" y="2839212"/>
                  </a:lnTo>
                  <a:lnTo>
                    <a:pt x="2107692" y="2836164"/>
                  </a:lnTo>
                  <a:lnTo>
                    <a:pt x="2107692" y="2831591"/>
                  </a:lnTo>
                  <a:lnTo>
                    <a:pt x="2107692" y="2828543"/>
                  </a:lnTo>
                  <a:lnTo>
                    <a:pt x="2109216" y="2825496"/>
                  </a:lnTo>
                  <a:lnTo>
                    <a:pt x="2109216" y="2820924"/>
                  </a:lnTo>
                  <a:lnTo>
                    <a:pt x="2109216" y="2817876"/>
                  </a:lnTo>
                  <a:lnTo>
                    <a:pt x="2109216" y="2814828"/>
                  </a:lnTo>
                  <a:lnTo>
                    <a:pt x="2109216" y="2810255"/>
                  </a:lnTo>
                  <a:lnTo>
                    <a:pt x="2110740" y="2807208"/>
                  </a:lnTo>
                  <a:lnTo>
                    <a:pt x="2110740" y="2802636"/>
                  </a:lnTo>
                  <a:lnTo>
                    <a:pt x="2110740" y="2799588"/>
                  </a:lnTo>
                  <a:lnTo>
                    <a:pt x="2110740" y="2796540"/>
                  </a:lnTo>
                  <a:lnTo>
                    <a:pt x="2110740" y="2791967"/>
                  </a:lnTo>
                  <a:lnTo>
                    <a:pt x="2112264" y="2788920"/>
                  </a:lnTo>
                  <a:lnTo>
                    <a:pt x="2112264" y="2785872"/>
                  </a:lnTo>
                  <a:lnTo>
                    <a:pt x="2112264" y="2781300"/>
                  </a:lnTo>
                  <a:lnTo>
                    <a:pt x="2112264" y="2778252"/>
                  </a:lnTo>
                  <a:lnTo>
                    <a:pt x="2113788" y="2773679"/>
                  </a:lnTo>
                  <a:lnTo>
                    <a:pt x="2113788" y="2770631"/>
                  </a:lnTo>
                  <a:lnTo>
                    <a:pt x="2113788" y="2767584"/>
                  </a:lnTo>
                  <a:lnTo>
                    <a:pt x="2113788" y="2763012"/>
                  </a:lnTo>
                  <a:lnTo>
                    <a:pt x="2115312" y="2759964"/>
                  </a:lnTo>
                  <a:lnTo>
                    <a:pt x="2115312" y="2756916"/>
                  </a:lnTo>
                  <a:lnTo>
                    <a:pt x="2115312" y="2752343"/>
                  </a:lnTo>
                  <a:lnTo>
                    <a:pt x="2115312" y="2749296"/>
                  </a:lnTo>
                  <a:lnTo>
                    <a:pt x="2115312" y="2744724"/>
                  </a:lnTo>
                  <a:lnTo>
                    <a:pt x="2116836" y="2741676"/>
                  </a:lnTo>
                  <a:lnTo>
                    <a:pt x="2116836" y="2738628"/>
                  </a:lnTo>
                  <a:lnTo>
                    <a:pt x="2116836" y="2897124"/>
                  </a:lnTo>
                  <a:lnTo>
                    <a:pt x="2118360" y="2897124"/>
                  </a:lnTo>
                  <a:lnTo>
                    <a:pt x="2118360" y="2894076"/>
                  </a:lnTo>
                  <a:lnTo>
                    <a:pt x="2118360" y="2897124"/>
                  </a:lnTo>
                  <a:lnTo>
                    <a:pt x="2118360" y="2894076"/>
                  </a:lnTo>
                  <a:lnTo>
                    <a:pt x="2118360" y="2891028"/>
                  </a:lnTo>
                  <a:lnTo>
                    <a:pt x="2119884" y="2886455"/>
                  </a:lnTo>
                  <a:lnTo>
                    <a:pt x="2119884" y="2883408"/>
                  </a:lnTo>
                  <a:lnTo>
                    <a:pt x="2119884" y="2878836"/>
                  </a:lnTo>
                  <a:lnTo>
                    <a:pt x="2119884" y="2875788"/>
                  </a:lnTo>
                  <a:lnTo>
                    <a:pt x="2121408" y="2872740"/>
                  </a:lnTo>
                  <a:lnTo>
                    <a:pt x="2121408" y="2868167"/>
                  </a:lnTo>
                  <a:lnTo>
                    <a:pt x="2121408" y="2865120"/>
                  </a:lnTo>
                  <a:lnTo>
                    <a:pt x="2121408" y="2862072"/>
                  </a:lnTo>
                  <a:lnTo>
                    <a:pt x="2121408" y="2897124"/>
                  </a:lnTo>
                  <a:lnTo>
                    <a:pt x="2122932" y="2897124"/>
                  </a:lnTo>
                  <a:lnTo>
                    <a:pt x="2122932" y="2894076"/>
                  </a:lnTo>
                  <a:lnTo>
                    <a:pt x="2122932" y="2897124"/>
                  </a:lnTo>
                  <a:lnTo>
                    <a:pt x="2124456" y="2894076"/>
                  </a:lnTo>
                  <a:lnTo>
                    <a:pt x="2124456" y="2891028"/>
                  </a:lnTo>
                  <a:lnTo>
                    <a:pt x="2124456" y="2886455"/>
                  </a:lnTo>
                  <a:lnTo>
                    <a:pt x="2124456" y="2897124"/>
                  </a:lnTo>
                  <a:lnTo>
                    <a:pt x="2124456" y="2894076"/>
                  </a:lnTo>
                  <a:lnTo>
                    <a:pt x="2125980" y="2891028"/>
                  </a:lnTo>
                  <a:lnTo>
                    <a:pt x="2125980" y="2886455"/>
                  </a:lnTo>
                  <a:lnTo>
                    <a:pt x="2125980" y="2883408"/>
                  </a:lnTo>
                  <a:lnTo>
                    <a:pt x="2125980" y="2897124"/>
                  </a:lnTo>
                  <a:lnTo>
                    <a:pt x="2127504" y="2894076"/>
                  </a:lnTo>
                  <a:lnTo>
                    <a:pt x="2127504" y="2891028"/>
                  </a:lnTo>
                  <a:lnTo>
                    <a:pt x="2127504" y="2886455"/>
                  </a:lnTo>
                  <a:lnTo>
                    <a:pt x="2127504" y="2897124"/>
                  </a:lnTo>
                  <a:lnTo>
                    <a:pt x="2127504" y="2894076"/>
                  </a:lnTo>
                  <a:lnTo>
                    <a:pt x="2129028" y="2891028"/>
                  </a:lnTo>
                  <a:lnTo>
                    <a:pt x="2129028" y="2897124"/>
                  </a:lnTo>
                  <a:lnTo>
                    <a:pt x="2130552" y="2894076"/>
                  </a:lnTo>
                  <a:lnTo>
                    <a:pt x="2130552" y="2897124"/>
                  </a:lnTo>
                  <a:lnTo>
                    <a:pt x="2132076" y="2894076"/>
                  </a:lnTo>
                  <a:lnTo>
                    <a:pt x="2132076" y="2891028"/>
                  </a:lnTo>
                  <a:lnTo>
                    <a:pt x="2132076" y="2886455"/>
                  </a:lnTo>
                  <a:lnTo>
                    <a:pt x="2132076" y="2883408"/>
                  </a:lnTo>
                  <a:lnTo>
                    <a:pt x="2132076" y="2878836"/>
                  </a:lnTo>
                  <a:lnTo>
                    <a:pt x="2133600" y="2875788"/>
                  </a:lnTo>
                  <a:lnTo>
                    <a:pt x="2133600" y="2872740"/>
                  </a:lnTo>
                  <a:lnTo>
                    <a:pt x="2133600" y="2868167"/>
                  </a:lnTo>
                  <a:lnTo>
                    <a:pt x="2133600" y="2897124"/>
                  </a:lnTo>
                  <a:lnTo>
                    <a:pt x="2135124" y="2897124"/>
                  </a:lnTo>
                  <a:lnTo>
                    <a:pt x="2135124" y="2894076"/>
                  </a:lnTo>
                  <a:lnTo>
                    <a:pt x="2135124" y="2891028"/>
                  </a:lnTo>
                  <a:lnTo>
                    <a:pt x="2135124" y="2886455"/>
                  </a:lnTo>
                  <a:lnTo>
                    <a:pt x="2136648" y="2883408"/>
                  </a:lnTo>
                  <a:lnTo>
                    <a:pt x="2136648" y="2897124"/>
                  </a:lnTo>
                  <a:lnTo>
                    <a:pt x="2138172" y="2894076"/>
                  </a:lnTo>
                  <a:lnTo>
                    <a:pt x="2138172" y="2891028"/>
                  </a:lnTo>
                  <a:lnTo>
                    <a:pt x="2138172" y="2886455"/>
                  </a:lnTo>
                  <a:lnTo>
                    <a:pt x="2138172" y="2883408"/>
                  </a:lnTo>
                  <a:lnTo>
                    <a:pt x="2139696" y="2878836"/>
                  </a:lnTo>
                  <a:lnTo>
                    <a:pt x="2139696" y="2875788"/>
                  </a:lnTo>
                  <a:lnTo>
                    <a:pt x="2139696" y="2872740"/>
                  </a:lnTo>
                  <a:lnTo>
                    <a:pt x="2139696" y="2868167"/>
                  </a:lnTo>
                  <a:lnTo>
                    <a:pt x="2139696" y="2865120"/>
                  </a:lnTo>
                  <a:lnTo>
                    <a:pt x="2141220" y="2862072"/>
                  </a:lnTo>
                  <a:lnTo>
                    <a:pt x="2141220" y="2857500"/>
                  </a:lnTo>
                  <a:lnTo>
                    <a:pt x="2141220" y="2854452"/>
                  </a:lnTo>
                  <a:lnTo>
                    <a:pt x="2141220" y="2849879"/>
                  </a:lnTo>
                  <a:lnTo>
                    <a:pt x="2142744" y="2846831"/>
                  </a:lnTo>
                  <a:lnTo>
                    <a:pt x="2142744" y="2897124"/>
                  </a:lnTo>
                  <a:lnTo>
                    <a:pt x="2142744" y="2894076"/>
                  </a:lnTo>
                  <a:lnTo>
                    <a:pt x="2142744" y="2897124"/>
                  </a:lnTo>
                  <a:lnTo>
                    <a:pt x="2144268" y="2894076"/>
                  </a:lnTo>
                  <a:lnTo>
                    <a:pt x="2144268" y="2891028"/>
                  </a:lnTo>
                  <a:lnTo>
                    <a:pt x="2144268" y="2886455"/>
                  </a:lnTo>
                  <a:lnTo>
                    <a:pt x="2144268" y="2883408"/>
                  </a:lnTo>
                  <a:lnTo>
                    <a:pt x="2144268" y="2878836"/>
                  </a:lnTo>
                  <a:lnTo>
                    <a:pt x="2145792" y="2875788"/>
                  </a:lnTo>
                  <a:lnTo>
                    <a:pt x="2145792" y="2897124"/>
                  </a:lnTo>
                  <a:lnTo>
                    <a:pt x="2145792" y="2894076"/>
                  </a:lnTo>
                  <a:lnTo>
                    <a:pt x="2147316" y="2891028"/>
                  </a:lnTo>
                  <a:lnTo>
                    <a:pt x="2147316" y="2897124"/>
                  </a:lnTo>
                  <a:lnTo>
                    <a:pt x="2147316" y="2894076"/>
                  </a:lnTo>
                  <a:lnTo>
                    <a:pt x="2147316" y="2897124"/>
                  </a:lnTo>
                  <a:lnTo>
                    <a:pt x="2148840" y="2897124"/>
                  </a:lnTo>
                  <a:lnTo>
                    <a:pt x="2148840" y="2894076"/>
                  </a:lnTo>
                  <a:lnTo>
                    <a:pt x="2148840" y="2891028"/>
                  </a:lnTo>
                  <a:lnTo>
                    <a:pt x="2148840" y="2886455"/>
                  </a:lnTo>
                  <a:lnTo>
                    <a:pt x="2150364" y="2883408"/>
                  </a:lnTo>
                  <a:lnTo>
                    <a:pt x="2150364" y="2878836"/>
                  </a:lnTo>
                  <a:lnTo>
                    <a:pt x="2150364" y="2875788"/>
                  </a:lnTo>
                  <a:lnTo>
                    <a:pt x="2150364" y="2872740"/>
                  </a:lnTo>
                  <a:lnTo>
                    <a:pt x="2150364" y="2868167"/>
                  </a:lnTo>
                  <a:lnTo>
                    <a:pt x="2151888" y="2865120"/>
                  </a:lnTo>
                  <a:lnTo>
                    <a:pt x="2151888" y="2862072"/>
                  </a:lnTo>
                  <a:lnTo>
                    <a:pt x="2151888" y="2857500"/>
                  </a:lnTo>
                  <a:lnTo>
                    <a:pt x="2151888" y="2854452"/>
                  </a:lnTo>
                  <a:lnTo>
                    <a:pt x="2153412" y="2849879"/>
                  </a:lnTo>
                  <a:lnTo>
                    <a:pt x="2153412" y="2846831"/>
                  </a:lnTo>
                  <a:lnTo>
                    <a:pt x="2153412" y="2843784"/>
                  </a:lnTo>
                  <a:lnTo>
                    <a:pt x="2153412" y="2839212"/>
                  </a:lnTo>
                  <a:lnTo>
                    <a:pt x="2153412" y="2897124"/>
                  </a:lnTo>
                  <a:lnTo>
                    <a:pt x="2154936" y="2897124"/>
                  </a:lnTo>
                  <a:lnTo>
                    <a:pt x="2154936" y="2894076"/>
                  </a:lnTo>
                  <a:lnTo>
                    <a:pt x="2154936" y="2891028"/>
                  </a:lnTo>
                  <a:lnTo>
                    <a:pt x="2154936" y="2886455"/>
                  </a:lnTo>
                  <a:lnTo>
                    <a:pt x="2156460" y="2897124"/>
                  </a:lnTo>
                  <a:lnTo>
                    <a:pt x="2156460" y="2894076"/>
                  </a:lnTo>
                  <a:lnTo>
                    <a:pt x="2156460" y="2891028"/>
                  </a:lnTo>
                  <a:lnTo>
                    <a:pt x="2157984" y="2897124"/>
                  </a:lnTo>
                  <a:lnTo>
                    <a:pt x="2157984" y="2894076"/>
                  </a:lnTo>
                  <a:lnTo>
                    <a:pt x="2157984" y="2891028"/>
                  </a:lnTo>
                  <a:lnTo>
                    <a:pt x="2159508" y="2897124"/>
                  </a:lnTo>
                  <a:lnTo>
                    <a:pt x="2159508" y="2894076"/>
                  </a:lnTo>
                  <a:lnTo>
                    <a:pt x="2161032" y="2891028"/>
                  </a:lnTo>
                  <a:lnTo>
                    <a:pt x="2161032" y="2886455"/>
                  </a:lnTo>
                  <a:lnTo>
                    <a:pt x="2161032" y="2897124"/>
                  </a:lnTo>
                  <a:lnTo>
                    <a:pt x="2162556" y="2897124"/>
                  </a:lnTo>
                  <a:lnTo>
                    <a:pt x="2162556" y="2894076"/>
                  </a:lnTo>
                  <a:lnTo>
                    <a:pt x="2162556" y="2897124"/>
                  </a:lnTo>
                  <a:lnTo>
                    <a:pt x="2164080" y="2897124"/>
                  </a:lnTo>
                  <a:lnTo>
                    <a:pt x="2164080" y="2894076"/>
                  </a:lnTo>
                  <a:lnTo>
                    <a:pt x="2164080" y="2891028"/>
                  </a:lnTo>
                  <a:lnTo>
                    <a:pt x="2164080" y="2886455"/>
                  </a:lnTo>
                  <a:lnTo>
                    <a:pt x="2164080" y="2883408"/>
                  </a:lnTo>
                  <a:lnTo>
                    <a:pt x="2165604" y="2878836"/>
                  </a:lnTo>
                  <a:lnTo>
                    <a:pt x="2165604" y="2897124"/>
                  </a:lnTo>
                  <a:lnTo>
                    <a:pt x="2165604" y="2894076"/>
                  </a:lnTo>
                  <a:lnTo>
                    <a:pt x="2165604" y="2891028"/>
                  </a:lnTo>
                  <a:lnTo>
                    <a:pt x="2165604" y="2897124"/>
                  </a:lnTo>
                  <a:lnTo>
                    <a:pt x="2167128" y="2897124"/>
                  </a:lnTo>
                  <a:lnTo>
                    <a:pt x="2167128" y="2894076"/>
                  </a:lnTo>
                  <a:lnTo>
                    <a:pt x="2167128" y="2891028"/>
                  </a:lnTo>
                  <a:lnTo>
                    <a:pt x="2167128" y="2886455"/>
                  </a:lnTo>
                  <a:lnTo>
                    <a:pt x="2168652" y="2883408"/>
                  </a:lnTo>
                  <a:lnTo>
                    <a:pt x="2168652" y="2878836"/>
                  </a:lnTo>
                  <a:lnTo>
                    <a:pt x="2168652" y="2875788"/>
                  </a:lnTo>
                  <a:lnTo>
                    <a:pt x="2168652" y="2872740"/>
                  </a:lnTo>
                  <a:lnTo>
                    <a:pt x="2168652" y="2868167"/>
                  </a:lnTo>
                  <a:lnTo>
                    <a:pt x="2170176" y="2865120"/>
                  </a:lnTo>
                  <a:lnTo>
                    <a:pt x="2170176" y="2862072"/>
                  </a:lnTo>
                  <a:lnTo>
                    <a:pt x="2170176" y="2857500"/>
                  </a:lnTo>
                  <a:lnTo>
                    <a:pt x="2170176" y="2854452"/>
                  </a:lnTo>
                  <a:lnTo>
                    <a:pt x="2171700" y="2849879"/>
                  </a:lnTo>
                  <a:lnTo>
                    <a:pt x="2171700" y="2846831"/>
                  </a:lnTo>
                  <a:lnTo>
                    <a:pt x="2171700" y="2843784"/>
                  </a:lnTo>
                  <a:lnTo>
                    <a:pt x="2171700" y="2839212"/>
                  </a:lnTo>
                  <a:lnTo>
                    <a:pt x="2171700" y="2897124"/>
                  </a:lnTo>
                  <a:lnTo>
                    <a:pt x="2173224" y="2897124"/>
                  </a:lnTo>
                  <a:lnTo>
                    <a:pt x="2173224" y="2894076"/>
                  </a:lnTo>
                  <a:lnTo>
                    <a:pt x="2173224" y="2891028"/>
                  </a:lnTo>
                  <a:lnTo>
                    <a:pt x="2173224" y="2886455"/>
                  </a:lnTo>
                  <a:lnTo>
                    <a:pt x="2174748" y="2883408"/>
                  </a:lnTo>
                  <a:lnTo>
                    <a:pt x="2174748" y="2878836"/>
                  </a:lnTo>
                  <a:lnTo>
                    <a:pt x="2174748" y="2875788"/>
                  </a:lnTo>
                  <a:lnTo>
                    <a:pt x="2174748" y="2872740"/>
                  </a:lnTo>
                  <a:lnTo>
                    <a:pt x="2174748" y="2868167"/>
                  </a:lnTo>
                  <a:lnTo>
                    <a:pt x="2176272" y="2865120"/>
                  </a:lnTo>
                  <a:lnTo>
                    <a:pt x="2176272" y="2862072"/>
                  </a:lnTo>
                  <a:lnTo>
                    <a:pt x="2176272" y="2857500"/>
                  </a:lnTo>
                  <a:lnTo>
                    <a:pt x="2176272" y="2854452"/>
                  </a:lnTo>
                  <a:lnTo>
                    <a:pt x="2177796" y="2849879"/>
                  </a:lnTo>
                  <a:lnTo>
                    <a:pt x="2177796" y="2846831"/>
                  </a:lnTo>
                  <a:lnTo>
                    <a:pt x="2177796" y="2843784"/>
                  </a:lnTo>
                  <a:lnTo>
                    <a:pt x="2177796" y="2839212"/>
                  </a:lnTo>
                  <a:lnTo>
                    <a:pt x="2179320" y="2836164"/>
                  </a:lnTo>
                  <a:lnTo>
                    <a:pt x="2179320" y="2897124"/>
                  </a:lnTo>
                  <a:lnTo>
                    <a:pt x="2179320" y="2894076"/>
                  </a:lnTo>
                  <a:lnTo>
                    <a:pt x="2180844" y="2891028"/>
                  </a:lnTo>
                  <a:lnTo>
                    <a:pt x="2180844" y="2886455"/>
                  </a:lnTo>
                  <a:lnTo>
                    <a:pt x="2180844" y="2883408"/>
                  </a:lnTo>
                  <a:lnTo>
                    <a:pt x="2180844" y="2897124"/>
                  </a:lnTo>
                  <a:lnTo>
                    <a:pt x="2180844" y="2894076"/>
                  </a:lnTo>
                  <a:lnTo>
                    <a:pt x="2182368" y="2891028"/>
                  </a:lnTo>
                  <a:lnTo>
                    <a:pt x="2182368" y="2886455"/>
                  </a:lnTo>
                  <a:lnTo>
                    <a:pt x="2182368" y="2897124"/>
                  </a:lnTo>
                  <a:lnTo>
                    <a:pt x="2183892" y="2894076"/>
                  </a:lnTo>
                  <a:lnTo>
                    <a:pt x="2183892" y="2897124"/>
                  </a:lnTo>
                  <a:lnTo>
                    <a:pt x="2183892" y="2894076"/>
                  </a:lnTo>
                  <a:lnTo>
                    <a:pt x="2185416" y="2891028"/>
                  </a:lnTo>
                  <a:lnTo>
                    <a:pt x="2185416" y="2886455"/>
                  </a:lnTo>
                  <a:lnTo>
                    <a:pt x="2185416" y="2883408"/>
                  </a:lnTo>
                  <a:lnTo>
                    <a:pt x="2185416" y="2878836"/>
                  </a:lnTo>
                  <a:lnTo>
                    <a:pt x="2185416" y="2875788"/>
                  </a:lnTo>
                  <a:lnTo>
                    <a:pt x="2186940" y="2872740"/>
                  </a:lnTo>
                  <a:lnTo>
                    <a:pt x="2186940" y="2868167"/>
                  </a:lnTo>
                  <a:lnTo>
                    <a:pt x="2186940" y="2865120"/>
                  </a:lnTo>
                  <a:lnTo>
                    <a:pt x="2186940" y="2862072"/>
                  </a:lnTo>
                  <a:lnTo>
                    <a:pt x="2188464" y="2857500"/>
                  </a:lnTo>
                  <a:lnTo>
                    <a:pt x="2188464" y="2854452"/>
                  </a:lnTo>
                  <a:lnTo>
                    <a:pt x="2188464" y="2849879"/>
                  </a:lnTo>
                  <a:lnTo>
                    <a:pt x="2188464" y="2846831"/>
                  </a:lnTo>
                  <a:lnTo>
                    <a:pt x="2189988" y="2843784"/>
                  </a:lnTo>
                  <a:lnTo>
                    <a:pt x="2189988" y="2839212"/>
                  </a:lnTo>
                  <a:lnTo>
                    <a:pt x="2189988" y="2836164"/>
                  </a:lnTo>
                  <a:lnTo>
                    <a:pt x="2189988" y="2831591"/>
                  </a:lnTo>
                  <a:lnTo>
                    <a:pt x="2189988" y="2828543"/>
                  </a:lnTo>
                  <a:lnTo>
                    <a:pt x="2191512" y="2825496"/>
                  </a:lnTo>
                  <a:lnTo>
                    <a:pt x="2191512" y="2820924"/>
                  </a:lnTo>
                  <a:lnTo>
                    <a:pt x="2191512" y="2817876"/>
                  </a:lnTo>
                  <a:lnTo>
                    <a:pt x="2191512" y="2814828"/>
                  </a:lnTo>
                  <a:lnTo>
                    <a:pt x="2193036" y="2810255"/>
                  </a:lnTo>
                  <a:lnTo>
                    <a:pt x="2193036" y="2807208"/>
                  </a:lnTo>
                  <a:lnTo>
                    <a:pt x="2193036" y="2802636"/>
                  </a:lnTo>
                  <a:lnTo>
                    <a:pt x="2193036" y="2799588"/>
                  </a:lnTo>
                  <a:lnTo>
                    <a:pt x="2193036" y="2796540"/>
                  </a:lnTo>
                  <a:lnTo>
                    <a:pt x="2194560" y="2791967"/>
                  </a:lnTo>
                  <a:lnTo>
                    <a:pt x="2194560" y="2788920"/>
                  </a:lnTo>
                  <a:lnTo>
                    <a:pt x="2194560" y="2785872"/>
                  </a:lnTo>
                  <a:lnTo>
                    <a:pt x="2194560" y="2781300"/>
                  </a:lnTo>
                  <a:lnTo>
                    <a:pt x="2196084" y="2778252"/>
                  </a:lnTo>
                  <a:lnTo>
                    <a:pt x="2196084" y="2773679"/>
                  </a:lnTo>
                  <a:lnTo>
                    <a:pt x="2196084" y="2770631"/>
                  </a:lnTo>
                  <a:lnTo>
                    <a:pt x="2196084" y="2767584"/>
                  </a:lnTo>
                  <a:lnTo>
                    <a:pt x="2196084" y="2763012"/>
                  </a:lnTo>
                  <a:lnTo>
                    <a:pt x="2197608" y="2759964"/>
                  </a:lnTo>
                  <a:lnTo>
                    <a:pt x="2197608" y="2756916"/>
                  </a:lnTo>
                  <a:lnTo>
                    <a:pt x="2197608" y="2752343"/>
                  </a:lnTo>
                  <a:lnTo>
                    <a:pt x="2197608" y="2749296"/>
                  </a:lnTo>
                  <a:lnTo>
                    <a:pt x="2199132" y="2744724"/>
                  </a:lnTo>
                  <a:lnTo>
                    <a:pt x="2199132" y="2741676"/>
                  </a:lnTo>
                  <a:lnTo>
                    <a:pt x="2199132" y="2738628"/>
                  </a:lnTo>
                  <a:lnTo>
                    <a:pt x="2199132" y="2734055"/>
                  </a:lnTo>
                  <a:lnTo>
                    <a:pt x="2199132" y="2731008"/>
                  </a:lnTo>
                  <a:lnTo>
                    <a:pt x="2200656" y="2727960"/>
                  </a:lnTo>
                  <a:lnTo>
                    <a:pt x="2200656" y="2723388"/>
                  </a:lnTo>
                  <a:lnTo>
                    <a:pt x="2200656" y="2720340"/>
                  </a:lnTo>
                  <a:lnTo>
                    <a:pt x="2200656" y="2715767"/>
                  </a:lnTo>
                  <a:lnTo>
                    <a:pt x="2200656" y="2712720"/>
                  </a:lnTo>
                  <a:lnTo>
                    <a:pt x="2202180" y="2709672"/>
                  </a:lnTo>
                  <a:lnTo>
                    <a:pt x="2202180" y="2897124"/>
                  </a:lnTo>
                  <a:lnTo>
                    <a:pt x="2202180" y="2894076"/>
                  </a:lnTo>
                  <a:lnTo>
                    <a:pt x="2202180" y="2891028"/>
                  </a:lnTo>
                  <a:lnTo>
                    <a:pt x="2203704" y="2886455"/>
                  </a:lnTo>
                  <a:lnTo>
                    <a:pt x="2203704" y="2897124"/>
                  </a:lnTo>
                  <a:lnTo>
                    <a:pt x="2203704" y="2894076"/>
                  </a:lnTo>
                  <a:lnTo>
                    <a:pt x="2203704" y="2897124"/>
                  </a:lnTo>
                  <a:lnTo>
                    <a:pt x="2203704" y="2894076"/>
                  </a:lnTo>
                  <a:lnTo>
                    <a:pt x="2205228" y="2891028"/>
                  </a:lnTo>
                  <a:lnTo>
                    <a:pt x="2205228" y="2886455"/>
                  </a:lnTo>
                  <a:lnTo>
                    <a:pt x="2205228" y="2883408"/>
                  </a:lnTo>
                  <a:lnTo>
                    <a:pt x="2205228" y="2897124"/>
                  </a:lnTo>
                  <a:lnTo>
                    <a:pt x="2206752" y="2897124"/>
                  </a:lnTo>
                  <a:lnTo>
                    <a:pt x="2206752" y="2894076"/>
                  </a:lnTo>
                  <a:lnTo>
                    <a:pt x="2206752" y="2891028"/>
                  </a:lnTo>
                  <a:lnTo>
                    <a:pt x="2206752" y="2886455"/>
                  </a:lnTo>
                  <a:lnTo>
                    <a:pt x="2206752" y="2883408"/>
                  </a:lnTo>
                  <a:lnTo>
                    <a:pt x="2208276" y="2878836"/>
                  </a:lnTo>
                  <a:lnTo>
                    <a:pt x="2208276" y="2875788"/>
                  </a:lnTo>
                  <a:lnTo>
                    <a:pt x="2208276" y="2872740"/>
                  </a:lnTo>
                  <a:lnTo>
                    <a:pt x="2208276" y="2868167"/>
                  </a:lnTo>
                  <a:lnTo>
                    <a:pt x="2209800" y="2865120"/>
                  </a:lnTo>
                  <a:lnTo>
                    <a:pt x="2209800" y="2862072"/>
                  </a:lnTo>
                  <a:lnTo>
                    <a:pt x="2209800" y="2857500"/>
                  </a:lnTo>
                  <a:lnTo>
                    <a:pt x="2209800" y="2854452"/>
                  </a:lnTo>
                  <a:lnTo>
                    <a:pt x="2211324" y="2849879"/>
                  </a:lnTo>
                  <a:lnTo>
                    <a:pt x="2211324" y="2846831"/>
                  </a:lnTo>
                  <a:lnTo>
                    <a:pt x="2211324" y="2843784"/>
                  </a:lnTo>
                  <a:lnTo>
                    <a:pt x="2211324" y="2897124"/>
                  </a:lnTo>
                  <a:lnTo>
                    <a:pt x="2212848" y="2897124"/>
                  </a:lnTo>
                  <a:lnTo>
                    <a:pt x="2212848" y="2894076"/>
                  </a:lnTo>
                  <a:lnTo>
                    <a:pt x="2212848" y="2891028"/>
                  </a:lnTo>
                  <a:lnTo>
                    <a:pt x="2212848" y="2897124"/>
                  </a:lnTo>
                  <a:lnTo>
                    <a:pt x="2214372" y="2897124"/>
                  </a:lnTo>
                  <a:lnTo>
                    <a:pt x="2214372" y="2894076"/>
                  </a:lnTo>
                  <a:lnTo>
                    <a:pt x="2214372" y="2891028"/>
                  </a:lnTo>
                  <a:lnTo>
                    <a:pt x="2214372" y="2897124"/>
                  </a:lnTo>
                  <a:lnTo>
                    <a:pt x="2215896" y="2897124"/>
                  </a:lnTo>
                  <a:lnTo>
                    <a:pt x="2215896" y="2894076"/>
                  </a:lnTo>
                  <a:lnTo>
                    <a:pt x="2215896" y="2891028"/>
                  </a:lnTo>
                  <a:lnTo>
                    <a:pt x="2215896" y="2886455"/>
                  </a:lnTo>
                  <a:lnTo>
                    <a:pt x="2217420" y="2883408"/>
                  </a:lnTo>
                  <a:lnTo>
                    <a:pt x="2217420" y="2878836"/>
                  </a:lnTo>
                  <a:lnTo>
                    <a:pt x="2217420" y="2897124"/>
                  </a:lnTo>
                  <a:lnTo>
                    <a:pt x="2217420" y="2894076"/>
                  </a:lnTo>
                  <a:lnTo>
                    <a:pt x="2217420" y="2897124"/>
                  </a:lnTo>
                  <a:lnTo>
                    <a:pt x="2218944" y="2897124"/>
                  </a:lnTo>
                  <a:lnTo>
                    <a:pt x="2218944" y="2894076"/>
                  </a:lnTo>
                  <a:lnTo>
                    <a:pt x="2218944" y="2891028"/>
                  </a:lnTo>
                  <a:lnTo>
                    <a:pt x="2218944" y="2897124"/>
                  </a:lnTo>
                  <a:lnTo>
                    <a:pt x="2220468" y="2894076"/>
                  </a:lnTo>
                  <a:lnTo>
                    <a:pt x="2220468" y="2891028"/>
                  </a:lnTo>
                  <a:lnTo>
                    <a:pt x="2220468" y="2886455"/>
                  </a:lnTo>
                  <a:lnTo>
                    <a:pt x="2220468" y="2897124"/>
                  </a:lnTo>
                  <a:lnTo>
                    <a:pt x="2220468" y="2894076"/>
                  </a:lnTo>
                  <a:lnTo>
                    <a:pt x="2221992" y="2891028"/>
                  </a:lnTo>
                  <a:lnTo>
                    <a:pt x="2221992" y="2897124"/>
                  </a:lnTo>
                  <a:lnTo>
                    <a:pt x="2221992" y="2894076"/>
                  </a:lnTo>
                  <a:lnTo>
                    <a:pt x="2223516" y="2891028"/>
                  </a:lnTo>
                  <a:lnTo>
                    <a:pt x="2223516" y="2886455"/>
                  </a:lnTo>
                  <a:lnTo>
                    <a:pt x="2223516" y="2883408"/>
                  </a:lnTo>
                  <a:lnTo>
                    <a:pt x="2223516" y="2878836"/>
                  </a:lnTo>
                  <a:lnTo>
                    <a:pt x="2225040" y="2897124"/>
                  </a:lnTo>
                  <a:lnTo>
                    <a:pt x="2225040" y="2894076"/>
                  </a:lnTo>
                  <a:lnTo>
                    <a:pt x="2225040" y="2891028"/>
                  </a:lnTo>
                  <a:lnTo>
                    <a:pt x="2225040" y="2886455"/>
                  </a:lnTo>
                  <a:lnTo>
                    <a:pt x="2225040" y="2883408"/>
                  </a:lnTo>
                  <a:lnTo>
                    <a:pt x="2226564" y="2897124"/>
                  </a:lnTo>
                  <a:lnTo>
                    <a:pt x="2226564" y="2894076"/>
                  </a:lnTo>
                  <a:lnTo>
                    <a:pt x="2226564" y="2891028"/>
                  </a:lnTo>
                  <a:lnTo>
                    <a:pt x="2226564" y="2886455"/>
                  </a:lnTo>
                  <a:lnTo>
                    <a:pt x="2228088" y="2883408"/>
                  </a:lnTo>
                  <a:lnTo>
                    <a:pt x="2228088" y="2878836"/>
                  </a:lnTo>
                  <a:lnTo>
                    <a:pt x="2228088" y="2875788"/>
                  </a:lnTo>
                  <a:lnTo>
                    <a:pt x="2228088" y="2872740"/>
                  </a:lnTo>
                  <a:lnTo>
                    <a:pt x="2228088" y="2897124"/>
                  </a:lnTo>
                  <a:lnTo>
                    <a:pt x="2229612" y="2897124"/>
                  </a:lnTo>
                  <a:lnTo>
                    <a:pt x="2229612" y="2894076"/>
                  </a:lnTo>
                  <a:lnTo>
                    <a:pt x="2229612" y="2897124"/>
                  </a:lnTo>
                  <a:lnTo>
                    <a:pt x="2231136" y="2897124"/>
                  </a:lnTo>
                  <a:lnTo>
                    <a:pt x="2232660" y="2894076"/>
                  </a:lnTo>
                  <a:lnTo>
                    <a:pt x="2232660" y="2891028"/>
                  </a:lnTo>
                  <a:lnTo>
                    <a:pt x="2232660" y="2886455"/>
                  </a:lnTo>
                  <a:lnTo>
                    <a:pt x="2232660" y="2883408"/>
                  </a:lnTo>
                  <a:lnTo>
                    <a:pt x="2232660" y="2878836"/>
                  </a:lnTo>
                  <a:lnTo>
                    <a:pt x="2234184" y="2897124"/>
                  </a:lnTo>
                  <a:lnTo>
                    <a:pt x="2234184" y="2894076"/>
                  </a:lnTo>
                  <a:lnTo>
                    <a:pt x="2235708" y="2891028"/>
                  </a:lnTo>
                  <a:lnTo>
                    <a:pt x="2235708" y="2886455"/>
                  </a:lnTo>
                  <a:lnTo>
                    <a:pt x="2235708" y="2897124"/>
                  </a:lnTo>
                  <a:lnTo>
                    <a:pt x="2237232" y="2897124"/>
                  </a:lnTo>
                  <a:lnTo>
                    <a:pt x="2237232" y="2894076"/>
                  </a:lnTo>
                  <a:lnTo>
                    <a:pt x="2238756" y="2891028"/>
                  </a:lnTo>
                  <a:lnTo>
                    <a:pt x="2238756" y="2897124"/>
                  </a:lnTo>
                  <a:lnTo>
                    <a:pt x="2238756" y="2894076"/>
                  </a:lnTo>
                  <a:lnTo>
                    <a:pt x="2238756" y="2891028"/>
                  </a:lnTo>
                  <a:lnTo>
                    <a:pt x="2240280" y="2886455"/>
                  </a:lnTo>
                  <a:lnTo>
                    <a:pt x="2240280" y="2883408"/>
                  </a:lnTo>
                  <a:lnTo>
                    <a:pt x="2240280" y="2878836"/>
                  </a:lnTo>
                  <a:lnTo>
                    <a:pt x="2240280" y="2875788"/>
                  </a:lnTo>
                  <a:lnTo>
                    <a:pt x="2240280" y="2872740"/>
                  </a:lnTo>
                  <a:lnTo>
                    <a:pt x="2241804" y="2868167"/>
                  </a:lnTo>
                  <a:lnTo>
                    <a:pt x="2241804" y="2865120"/>
                  </a:lnTo>
                  <a:lnTo>
                    <a:pt x="2241804" y="2862072"/>
                  </a:lnTo>
                  <a:lnTo>
                    <a:pt x="2241804" y="2857500"/>
                  </a:lnTo>
                  <a:lnTo>
                    <a:pt x="2243328" y="2854452"/>
                  </a:lnTo>
                  <a:lnTo>
                    <a:pt x="2243328" y="2849879"/>
                  </a:lnTo>
                  <a:lnTo>
                    <a:pt x="2243328" y="2846831"/>
                  </a:lnTo>
                  <a:lnTo>
                    <a:pt x="2243328" y="2843784"/>
                  </a:lnTo>
                  <a:lnTo>
                    <a:pt x="2243328" y="2839212"/>
                  </a:lnTo>
                  <a:lnTo>
                    <a:pt x="2244852" y="2836164"/>
                  </a:lnTo>
                  <a:lnTo>
                    <a:pt x="2244852" y="2831591"/>
                  </a:lnTo>
                  <a:lnTo>
                    <a:pt x="2244852" y="2828543"/>
                  </a:lnTo>
                  <a:lnTo>
                    <a:pt x="2244852" y="2825496"/>
                  </a:lnTo>
                  <a:lnTo>
                    <a:pt x="2246376" y="2820924"/>
                  </a:lnTo>
                  <a:lnTo>
                    <a:pt x="2246376" y="2817876"/>
                  </a:lnTo>
                  <a:lnTo>
                    <a:pt x="2246376" y="2814828"/>
                  </a:lnTo>
                  <a:lnTo>
                    <a:pt x="2246376" y="2810255"/>
                  </a:lnTo>
                  <a:lnTo>
                    <a:pt x="2246376" y="2807208"/>
                  </a:lnTo>
                  <a:lnTo>
                    <a:pt x="2247900" y="2802636"/>
                  </a:lnTo>
                  <a:lnTo>
                    <a:pt x="2247900" y="2799588"/>
                  </a:lnTo>
                  <a:lnTo>
                    <a:pt x="2247900" y="2796540"/>
                  </a:lnTo>
                  <a:lnTo>
                    <a:pt x="2247900" y="2791967"/>
                  </a:lnTo>
                  <a:lnTo>
                    <a:pt x="2249424" y="2788920"/>
                  </a:lnTo>
                  <a:lnTo>
                    <a:pt x="2249424" y="2785872"/>
                  </a:lnTo>
                  <a:lnTo>
                    <a:pt x="2249424" y="2781300"/>
                  </a:lnTo>
                  <a:lnTo>
                    <a:pt x="2249424" y="2778252"/>
                  </a:lnTo>
                  <a:lnTo>
                    <a:pt x="2249424" y="2773679"/>
                  </a:lnTo>
                  <a:lnTo>
                    <a:pt x="2250948" y="2770631"/>
                  </a:lnTo>
                  <a:lnTo>
                    <a:pt x="2250948" y="2767584"/>
                  </a:lnTo>
                  <a:lnTo>
                    <a:pt x="2250948" y="2763012"/>
                  </a:lnTo>
                  <a:lnTo>
                    <a:pt x="2250948" y="2759964"/>
                  </a:lnTo>
                  <a:lnTo>
                    <a:pt x="2252472" y="2756916"/>
                  </a:lnTo>
                  <a:lnTo>
                    <a:pt x="2252472" y="2752343"/>
                  </a:lnTo>
                  <a:lnTo>
                    <a:pt x="2252472" y="2749296"/>
                  </a:lnTo>
                  <a:lnTo>
                    <a:pt x="2252472" y="2744724"/>
                  </a:lnTo>
                  <a:lnTo>
                    <a:pt x="2253996" y="2741676"/>
                  </a:lnTo>
                  <a:lnTo>
                    <a:pt x="2253996" y="2738628"/>
                  </a:lnTo>
                  <a:lnTo>
                    <a:pt x="2253996" y="2734055"/>
                  </a:lnTo>
                  <a:lnTo>
                    <a:pt x="2253996" y="2731008"/>
                  </a:lnTo>
                  <a:lnTo>
                    <a:pt x="2253996" y="2727960"/>
                  </a:lnTo>
                  <a:lnTo>
                    <a:pt x="2255520" y="2723388"/>
                  </a:lnTo>
                  <a:lnTo>
                    <a:pt x="2255520" y="2720340"/>
                  </a:lnTo>
                  <a:lnTo>
                    <a:pt x="2255520" y="2715767"/>
                  </a:lnTo>
                  <a:lnTo>
                    <a:pt x="2255520" y="2712720"/>
                  </a:lnTo>
                  <a:lnTo>
                    <a:pt x="2255520" y="2709672"/>
                  </a:lnTo>
                  <a:lnTo>
                    <a:pt x="2257044" y="2705100"/>
                  </a:lnTo>
                  <a:lnTo>
                    <a:pt x="2257044" y="2702052"/>
                  </a:lnTo>
                  <a:lnTo>
                    <a:pt x="2257044" y="2699004"/>
                  </a:lnTo>
                  <a:lnTo>
                    <a:pt x="2257044" y="2694431"/>
                  </a:lnTo>
                  <a:lnTo>
                    <a:pt x="2257044" y="2691384"/>
                  </a:lnTo>
                  <a:lnTo>
                    <a:pt x="2258568" y="2686812"/>
                  </a:lnTo>
                  <a:lnTo>
                    <a:pt x="2258568" y="2683764"/>
                  </a:lnTo>
                  <a:lnTo>
                    <a:pt x="2258568" y="2680716"/>
                  </a:lnTo>
                  <a:lnTo>
                    <a:pt x="2258568" y="2676143"/>
                  </a:lnTo>
                  <a:lnTo>
                    <a:pt x="2258568" y="2673096"/>
                  </a:lnTo>
                  <a:lnTo>
                    <a:pt x="2260092" y="2670048"/>
                  </a:lnTo>
                  <a:lnTo>
                    <a:pt x="2260092" y="2665476"/>
                  </a:lnTo>
                  <a:lnTo>
                    <a:pt x="2260092" y="2662428"/>
                  </a:lnTo>
                  <a:lnTo>
                    <a:pt x="2260092" y="2657855"/>
                  </a:lnTo>
                  <a:lnTo>
                    <a:pt x="2260092" y="2654808"/>
                  </a:lnTo>
                  <a:lnTo>
                    <a:pt x="2261616" y="2651760"/>
                  </a:lnTo>
                  <a:lnTo>
                    <a:pt x="2261616" y="2647188"/>
                  </a:lnTo>
                  <a:lnTo>
                    <a:pt x="2261616" y="2644140"/>
                  </a:lnTo>
                  <a:lnTo>
                    <a:pt x="2261616" y="2641091"/>
                  </a:lnTo>
                  <a:lnTo>
                    <a:pt x="2263140" y="2636520"/>
                  </a:lnTo>
                  <a:lnTo>
                    <a:pt x="2263140" y="2633472"/>
                  </a:lnTo>
                  <a:lnTo>
                    <a:pt x="2263140" y="2628900"/>
                  </a:lnTo>
                  <a:lnTo>
                    <a:pt x="2263140" y="2625852"/>
                  </a:lnTo>
                  <a:lnTo>
                    <a:pt x="2264664" y="2622804"/>
                  </a:lnTo>
                  <a:lnTo>
                    <a:pt x="2264664" y="2618232"/>
                  </a:lnTo>
                  <a:lnTo>
                    <a:pt x="2264664" y="2615184"/>
                  </a:lnTo>
                  <a:lnTo>
                    <a:pt x="2264664" y="2612135"/>
                  </a:lnTo>
                  <a:lnTo>
                    <a:pt x="2264664" y="2607564"/>
                  </a:lnTo>
                  <a:lnTo>
                    <a:pt x="2266188" y="2604516"/>
                  </a:lnTo>
                  <a:lnTo>
                    <a:pt x="2266188" y="2599944"/>
                  </a:lnTo>
                  <a:lnTo>
                    <a:pt x="2266188" y="2596896"/>
                  </a:lnTo>
                  <a:lnTo>
                    <a:pt x="2266188" y="2593847"/>
                  </a:lnTo>
                  <a:lnTo>
                    <a:pt x="2267712" y="2589276"/>
                  </a:lnTo>
                  <a:lnTo>
                    <a:pt x="2267712" y="2586228"/>
                  </a:lnTo>
                  <a:lnTo>
                    <a:pt x="2267712" y="2581656"/>
                  </a:lnTo>
                  <a:lnTo>
                    <a:pt x="2267712" y="2578608"/>
                  </a:lnTo>
                  <a:lnTo>
                    <a:pt x="2267712" y="2575560"/>
                  </a:lnTo>
                  <a:lnTo>
                    <a:pt x="2269236" y="2570988"/>
                  </a:lnTo>
                  <a:lnTo>
                    <a:pt x="2269236" y="2567940"/>
                  </a:lnTo>
                  <a:lnTo>
                    <a:pt x="2269236" y="2564891"/>
                  </a:lnTo>
                  <a:lnTo>
                    <a:pt x="2269236" y="2560320"/>
                  </a:lnTo>
                  <a:lnTo>
                    <a:pt x="2270760" y="2557272"/>
                  </a:lnTo>
                  <a:lnTo>
                    <a:pt x="2270760" y="2552700"/>
                  </a:lnTo>
                  <a:lnTo>
                    <a:pt x="2270760" y="2549652"/>
                  </a:lnTo>
                  <a:lnTo>
                    <a:pt x="2270760" y="2546604"/>
                  </a:lnTo>
                  <a:lnTo>
                    <a:pt x="2270760" y="2542032"/>
                  </a:lnTo>
                  <a:lnTo>
                    <a:pt x="2272284" y="2538984"/>
                  </a:lnTo>
                  <a:lnTo>
                    <a:pt x="2272284" y="2535935"/>
                  </a:lnTo>
                  <a:lnTo>
                    <a:pt x="2272284" y="2531364"/>
                  </a:lnTo>
                  <a:lnTo>
                    <a:pt x="2272284" y="2528316"/>
                  </a:lnTo>
                  <a:lnTo>
                    <a:pt x="2273808" y="2523744"/>
                  </a:lnTo>
                  <a:lnTo>
                    <a:pt x="2273808" y="2520696"/>
                  </a:lnTo>
                  <a:lnTo>
                    <a:pt x="2273808" y="2517647"/>
                  </a:lnTo>
                  <a:lnTo>
                    <a:pt x="2273808" y="2513076"/>
                  </a:lnTo>
                  <a:lnTo>
                    <a:pt x="2273808" y="2510028"/>
                  </a:lnTo>
                  <a:lnTo>
                    <a:pt x="2275332" y="2506979"/>
                  </a:lnTo>
                  <a:lnTo>
                    <a:pt x="2275332" y="2502408"/>
                  </a:lnTo>
                  <a:lnTo>
                    <a:pt x="2275332" y="2499360"/>
                  </a:lnTo>
                  <a:lnTo>
                    <a:pt x="2275332" y="2494788"/>
                  </a:lnTo>
                  <a:lnTo>
                    <a:pt x="2275332" y="2491740"/>
                  </a:lnTo>
                  <a:lnTo>
                    <a:pt x="2276856" y="2488691"/>
                  </a:lnTo>
                  <a:lnTo>
                    <a:pt x="2276856" y="2484120"/>
                  </a:lnTo>
                  <a:lnTo>
                    <a:pt x="2276856" y="2481072"/>
                  </a:lnTo>
                  <a:lnTo>
                    <a:pt x="2276856" y="2478023"/>
                  </a:lnTo>
                  <a:lnTo>
                    <a:pt x="2276856" y="2473452"/>
                  </a:lnTo>
                  <a:lnTo>
                    <a:pt x="2278380" y="2470404"/>
                  </a:lnTo>
                  <a:lnTo>
                    <a:pt x="2278380" y="2465832"/>
                  </a:lnTo>
                  <a:lnTo>
                    <a:pt x="2278380" y="2462784"/>
                  </a:lnTo>
                  <a:lnTo>
                    <a:pt x="2278380" y="2459735"/>
                  </a:lnTo>
                  <a:lnTo>
                    <a:pt x="2278380" y="2455164"/>
                  </a:lnTo>
                  <a:lnTo>
                    <a:pt x="2279904" y="2452116"/>
                  </a:lnTo>
                  <a:lnTo>
                    <a:pt x="2279904" y="2449067"/>
                  </a:lnTo>
                  <a:lnTo>
                    <a:pt x="2279904" y="2444496"/>
                  </a:lnTo>
                  <a:lnTo>
                    <a:pt x="2279904" y="2441447"/>
                  </a:lnTo>
                  <a:lnTo>
                    <a:pt x="2281428" y="2436876"/>
                  </a:lnTo>
                  <a:lnTo>
                    <a:pt x="2281428" y="2433828"/>
                  </a:lnTo>
                  <a:lnTo>
                    <a:pt x="2281428" y="2430779"/>
                  </a:lnTo>
                  <a:lnTo>
                    <a:pt x="2281428" y="2426208"/>
                  </a:lnTo>
                  <a:lnTo>
                    <a:pt x="2281428" y="2423160"/>
                  </a:lnTo>
                  <a:lnTo>
                    <a:pt x="2282952" y="2420112"/>
                  </a:lnTo>
                  <a:lnTo>
                    <a:pt x="2282952" y="2415540"/>
                  </a:lnTo>
                  <a:lnTo>
                    <a:pt x="2282952" y="2412491"/>
                  </a:lnTo>
                  <a:lnTo>
                    <a:pt x="2282952" y="2407920"/>
                  </a:lnTo>
                  <a:lnTo>
                    <a:pt x="2284476" y="2404872"/>
                  </a:lnTo>
                  <a:lnTo>
                    <a:pt x="2284476" y="2401823"/>
                  </a:lnTo>
                  <a:lnTo>
                    <a:pt x="2284476" y="2397252"/>
                  </a:lnTo>
                  <a:lnTo>
                    <a:pt x="2284476" y="2394204"/>
                  </a:lnTo>
                  <a:lnTo>
                    <a:pt x="2286000" y="2391156"/>
                  </a:lnTo>
                  <a:lnTo>
                    <a:pt x="2286000" y="2386584"/>
                  </a:lnTo>
                  <a:lnTo>
                    <a:pt x="2286000" y="2383535"/>
                  </a:lnTo>
                  <a:lnTo>
                    <a:pt x="2286000" y="2378964"/>
                  </a:lnTo>
                  <a:lnTo>
                    <a:pt x="2286000" y="2375916"/>
                  </a:lnTo>
                  <a:lnTo>
                    <a:pt x="2287524" y="2897124"/>
                  </a:lnTo>
                  <a:lnTo>
                    <a:pt x="2287524" y="2894076"/>
                  </a:lnTo>
                  <a:lnTo>
                    <a:pt x="2287524" y="2897124"/>
                  </a:lnTo>
                  <a:lnTo>
                    <a:pt x="2289048" y="2897124"/>
                  </a:lnTo>
                  <a:lnTo>
                    <a:pt x="2289048" y="2894076"/>
                  </a:lnTo>
                  <a:lnTo>
                    <a:pt x="2289048" y="2897124"/>
                  </a:lnTo>
                  <a:lnTo>
                    <a:pt x="2289048" y="2894076"/>
                  </a:lnTo>
                  <a:lnTo>
                    <a:pt x="2289048" y="2891028"/>
                  </a:lnTo>
                  <a:lnTo>
                    <a:pt x="2290572" y="2897124"/>
                  </a:lnTo>
                  <a:lnTo>
                    <a:pt x="2292096" y="2894076"/>
                  </a:lnTo>
                  <a:lnTo>
                    <a:pt x="2292096" y="2891028"/>
                  </a:lnTo>
                  <a:lnTo>
                    <a:pt x="2292096" y="2897124"/>
                  </a:lnTo>
                  <a:lnTo>
                    <a:pt x="2292096" y="2894076"/>
                  </a:lnTo>
                  <a:lnTo>
                    <a:pt x="2292096" y="2891028"/>
                  </a:lnTo>
                  <a:lnTo>
                    <a:pt x="2293620" y="2886455"/>
                  </a:lnTo>
                  <a:lnTo>
                    <a:pt x="2293620" y="2883408"/>
                  </a:lnTo>
                  <a:lnTo>
                    <a:pt x="2293620" y="2878836"/>
                  </a:lnTo>
                  <a:lnTo>
                    <a:pt x="2293620" y="2875788"/>
                  </a:lnTo>
                  <a:lnTo>
                    <a:pt x="2293620" y="2872740"/>
                  </a:lnTo>
                  <a:lnTo>
                    <a:pt x="2295144" y="2868167"/>
                  </a:lnTo>
                  <a:lnTo>
                    <a:pt x="2295144" y="2865120"/>
                  </a:lnTo>
                  <a:lnTo>
                    <a:pt x="2295144" y="2862072"/>
                  </a:lnTo>
                  <a:lnTo>
                    <a:pt x="2295144" y="2857500"/>
                  </a:lnTo>
                  <a:lnTo>
                    <a:pt x="2295144" y="2854452"/>
                  </a:lnTo>
                  <a:lnTo>
                    <a:pt x="2296668" y="2849879"/>
                  </a:lnTo>
                  <a:lnTo>
                    <a:pt x="2296668" y="2897124"/>
                  </a:lnTo>
                  <a:lnTo>
                    <a:pt x="2298192" y="2894076"/>
                  </a:lnTo>
                  <a:lnTo>
                    <a:pt x="2298192" y="2891028"/>
                  </a:lnTo>
                  <a:lnTo>
                    <a:pt x="2298192" y="2886455"/>
                  </a:lnTo>
                  <a:lnTo>
                    <a:pt x="2298192" y="2883408"/>
                  </a:lnTo>
                  <a:lnTo>
                    <a:pt x="2299716" y="2897124"/>
                  </a:lnTo>
                  <a:lnTo>
                    <a:pt x="2299716" y="2894076"/>
                  </a:lnTo>
                  <a:lnTo>
                    <a:pt x="2299716" y="2891028"/>
                  </a:lnTo>
                  <a:lnTo>
                    <a:pt x="2301240" y="2886455"/>
                  </a:lnTo>
                  <a:lnTo>
                    <a:pt x="2301240" y="2883408"/>
                  </a:lnTo>
                  <a:lnTo>
                    <a:pt x="2301240" y="2878836"/>
                  </a:lnTo>
                  <a:lnTo>
                    <a:pt x="2301240" y="2875788"/>
                  </a:lnTo>
                  <a:lnTo>
                    <a:pt x="2302764" y="2872740"/>
                  </a:lnTo>
                  <a:lnTo>
                    <a:pt x="2302764" y="2897124"/>
                  </a:lnTo>
                  <a:lnTo>
                    <a:pt x="2302764" y="2894076"/>
                  </a:lnTo>
                  <a:lnTo>
                    <a:pt x="2302764" y="2891028"/>
                  </a:lnTo>
                  <a:lnTo>
                    <a:pt x="2304288" y="2886455"/>
                  </a:lnTo>
                  <a:lnTo>
                    <a:pt x="2304288" y="2883408"/>
                  </a:lnTo>
                  <a:lnTo>
                    <a:pt x="2304288" y="2897124"/>
                  </a:lnTo>
                  <a:lnTo>
                    <a:pt x="2305812" y="2897124"/>
                  </a:lnTo>
                  <a:lnTo>
                    <a:pt x="2305812" y="2894076"/>
                  </a:lnTo>
                  <a:lnTo>
                    <a:pt x="2305812" y="2891028"/>
                  </a:lnTo>
                  <a:lnTo>
                    <a:pt x="2305812" y="2886455"/>
                  </a:lnTo>
                  <a:lnTo>
                    <a:pt x="2307336" y="2883408"/>
                  </a:lnTo>
                  <a:lnTo>
                    <a:pt x="2307336" y="2878836"/>
                  </a:lnTo>
                  <a:lnTo>
                    <a:pt x="2307336" y="2875788"/>
                  </a:lnTo>
                  <a:lnTo>
                    <a:pt x="2307336" y="2872740"/>
                  </a:lnTo>
                  <a:lnTo>
                    <a:pt x="2307336" y="2868167"/>
                  </a:lnTo>
                  <a:lnTo>
                    <a:pt x="2308860" y="2865120"/>
                  </a:lnTo>
                  <a:lnTo>
                    <a:pt x="2308860" y="2862072"/>
                  </a:lnTo>
                  <a:lnTo>
                    <a:pt x="2308860" y="2897124"/>
                  </a:lnTo>
                  <a:lnTo>
                    <a:pt x="2310384" y="2897124"/>
                  </a:lnTo>
                  <a:lnTo>
                    <a:pt x="2310384" y="2894076"/>
                  </a:lnTo>
                  <a:lnTo>
                    <a:pt x="2311908" y="2891028"/>
                  </a:lnTo>
                  <a:lnTo>
                    <a:pt x="2311908" y="2886455"/>
                  </a:lnTo>
                  <a:lnTo>
                    <a:pt x="2311908" y="2883408"/>
                  </a:lnTo>
                  <a:lnTo>
                    <a:pt x="2311908" y="2878836"/>
                  </a:lnTo>
                  <a:lnTo>
                    <a:pt x="2311908" y="2897124"/>
                  </a:lnTo>
                  <a:lnTo>
                    <a:pt x="2313432" y="2897124"/>
                  </a:lnTo>
                  <a:lnTo>
                    <a:pt x="2313432" y="2894076"/>
                  </a:lnTo>
                  <a:lnTo>
                    <a:pt x="2313432" y="2897124"/>
                  </a:lnTo>
                  <a:lnTo>
                    <a:pt x="2313432" y="2894076"/>
                  </a:lnTo>
                  <a:lnTo>
                    <a:pt x="2314956" y="2897124"/>
                  </a:lnTo>
                  <a:lnTo>
                    <a:pt x="2314956" y="2894076"/>
                  </a:lnTo>
                  <a:lnTo>
                    <a:pt x="2314956" y="2891028"/>
                  </a:lnTo>
                  <a:lnTo>
                    <a:pt x="2314956" y="2886455"/>
                  </a:lnTo>
                  <a:lnTo>
                    <a:pt x="2314956" y="2883408"/>
                  </a:lnTo>
                  <a:lnTo>
                    <a:pt x="2316480" y="2897124"/>
                  </a:lnTo>
                  <a:lnTo>
                    <a:pt x="2316480" y="2894076"/>
                  </a:lnTo>
                  <a:lnTo>
                    <a:pt x="2316480" y="2891028"/>
                  </a:lnTo>
                  <a:lnTo>
                    <a:pt x="2316480" y="2886455"/>
                  </a:lnTo>
                  <a:lnTo>
                    <a:pt x="2318004" y="2883408"/>
                  </a:lnTo>
                  <a:lnTo>
                    <a:pt x="2318004" y="2878836"/>
                  </a:lnTo>
                  <a:lnTo>
                    <a:pt x="2318004" y="2875788"/>
                  </a:lnTo>
                  <a:lnTo>
                    <a:pt x="2318004" y="2872740"/>
                  </a:lnTo>
                  <a:lnTo>
                    <a:pt x="2318004" y="2868167"/>
                  </a:lnTo>
                  <a:lnTo>
                    <a:pt x="2319528" y="2865120"/>
                  </a:lnTo>
                  <a:lnTo>
                    <a:pt x="2319528" y="2862072"/>
                  </a:lnTo>
                  <a:lnTo>
                    <a:pt x="2319528" y="2857500"/>
                  </a:lnTo>
                  <a:lnTo>
                    <a:pt x="2319528" y="2854452"/>
                  </a:lnTo>
                  <a:lnTo>
                    <a:pt x="2321052" y="2849879"/>
                  </a:lnTo>
                  <a:lnTo>
                    <a:pt x="2321052" y="2846831"/>
                  </a:lnTo>
                  <a:lnTo>
                    <a:pt x="2321052" y="2843784"/>
                  </a:lnTo>
                  <a:lnTo>
                    <a:pt x="2321052" y="2839212"/>
                  </a:lnTo>
                  <a:lnTo>
                    <a:pt x="2321052" y="2836164"/>
                  </a:lnTo>
                  <a:lnTo>
                    <a:pt x="2322576" y="2831591"/>
                  </a:lnTo>
                  <a:lnTo>
                    <a:pt x="2322576" y="2828543"/>
                  </a:lnTo>
                  <a:lnTo>
                    <a:pt x="2322576" y="2825496"/>
                  </a:lnTo>
                  <a:lnTo>
                    <a:pt x="2322576" y="2820924"/>
                  </a:lnTo>
                  <a:lnTo>
                    <a:pt x="2324100" y="2817876"/>
                  </a:lnTo>
                  <a:lnTo>
                    <a:pt x="2324100" y="2814828"/>
                  </a:lnTo>
                  <a:lnTo>
                    <a:pt x="2324100" y="2810255"/>
                  </a:lnTo>
                  <a:lnTo>
                    <a:pt x="2324100" y="2807208"/>
                  </a:lnTo>
                  <a:lnTo>
                    <a:pt x="2325624" y="2802636"/>
                  </a:lnTo>
                  <a:lnTo>
                    <a:pt x="2325624" y="2799588"/>
                  </a:lnTo>
                  <a:lnTo>
                    <a:pt x="2325624" y="2796540"/>
                  </a:lnTo>
                  <a:lnTo>
                    <a:pt x="2325624" y="2897124"/>
                  </a:lnTo>
                  <a:lnTo>
                    <a:pt x="2327148" y="2894076"/>
                  </a:lnTo>
                  <a:lnTo>
                    <a:pt x="2327148" y="2897124"/>
                  </a:lnTo>
                  <a:lnTo>
                    <a:pt x="2327148" y="2894076"/>
                  </a:lnTo>
                  <a:lnTo>
                    <a:pt x="2327148" y="2891028"/>
                  </a:lnTo>
                  <a:lnTo>
                    <a:pt x="2328672" y="2886455"/>
                  </a:lnTo>
                  <a:lnTo>
                    <a:pt x="2328672" y="2883408"/>
                  </a:lnTo>
                  <a:lnTo>
                    <a:pt x="2328672" y="2878836"/>
                  </a:lnTo>
                  <a:lnTo>
                    <a:pt x="2328672" y="2875788"/>
                  </a:lnTo>
                  <a:lnTo>
                    <a:pt x="2328672" y="2872740"/>
                  </a:lnTo>
                  <a:lnTo>
                    <a:pt x="2330196" y="2868167"/>
                  </a:lnTo>
                  <a:lnTo>
                    <a:pt x="2330196" y="2865120"/>
                  </a:lnTo>
                  <a:lnTo>
                    <a:pt x="2330196" y="2862072"/>
                  </a:lnTo>
                  <a:lnTo>
                    <a:pt x="2330196" y="2857500"/>
                  </a:lnTo>
                  <a:lnTo>
                    <a:pt x="2330196" y="2854452"/>
                  </a:lnTo>
                  <a:lnTo>
                    <a:pt x="2331720" y="2849879"/>
                  </a:lnTo>
                  <a:lnTo>
                    <a:pt x="2331720" y="2846831"/>
                  </a:lnTo>
                  <a:lnTo>
                    <a:pt x="2331720" y="2843784"/>
                  </a:lnTo>
                  <a:lnTo>
                    <a:pt x="2331720" y="2839212"/>
                  </a:lnTo>
                  <a:lnTo>
                    <a:pt x="2331720" y="2836164"/>
                  </a:lnTo>
                  <a:lnTo>
                    <a:pt x="2333244" y="2897124"/>
                  </a:lnTo>
                  <a:lnTo>
                    <a:pt x="2333244" y="2894076"/>
                  </a:lnTo>
                  <a:lnTo>
                    <a:pt x="2334768" y="2891028"/>
                  </a:lnTo>
                  <a:lnTo>
                    <a:pt x="2334768" y="2886455"/>
                  </a:lnTo>
                  <a:lnTo>
                    <a:pt x="2334768" y="2897124"/>
                  </a:lnTo>
                  <a:lnTo>
                    <a:pt x="2336292" y="2897124"/>
                  </a:lnTo>
                  <a:lnTo>
                    <a:pt x="2336292" y="2894076"/>
                  </a:lnTo>
                  <a:lnTo>
                    <a:pt x="2336292" y="2897124"/>
                  </a:lnTo>
                  <a:lnTo>
                    <a:pt x="2337816" y="2897124"/>
                  </a:lnTo>
                  <a:lnTo>
                    <a:pt x="2337816" y="2894076"/>
                  </a:lnTo>
                  <a:lnTo>
                    <a:pt x="2337816" y="2891028"/>
                  </a:lnTo>
                  <a:lnTo>
                    <a:pt x="2339340" y="2886455"/>
                  </a:lnTo>
                  <a:lnTo>
                    <a:pt x="2339340" y="2883408"/>
                  </a:lnTo>
                  <a:lnTo>
                    <a:pt x="2339340" y="2878836"/>
                  </a:lnTo>
                  <a:lnTo>
                    <a:pt x="2339340" y="2875788"/>
                  </a:lnTo>
                  <a:lnTo>
                    <a:pt x="2339340" y="2872740"/>
                  </a:lnTo>
                  <a:lnTo>
                    <a:pt x="2340864" y="2868167"/>
                  </a:lnTo>
                  <a:lnTo>
                    <a:pt x="2340864" y="2865120"/>
                  </a:lnTo>
                  <a:lnTo>
                    <a:pt x="2340864" y="2862072"/>
                  </a:lnTo>
                  <a:lnTo>
                    <a:pt x="2340864" y="2857500"/>
                  </a:lnTo>
                  <a:lnTo>
                    <a:pt x="2342388" y="2854452"/>
                  </a:lnTo>
                  <a:lnTo>
                    <a:pt x="2342388" y="2849879"/>
                  </a:lnTo>
                  <a:lnTo>
                    <a:pt x="2342388" y="2846831"/>
                  </a:lnTo>
                  <a:lnTo>
                    <a:pt x="2342388" y="2843784"/>
                  </a:lnTo>
                  <a:lnTo>
                    <a:pt x="2342388" y="2839212"/>
                  </a:lnTo>
                  <a:lnTo>
                    <a:pt x="2343912" y="2897124"/>
                  </a:lnTo>
                  <a:lnTo>
                    <a:pt x="2343912" y="2894076"/>
                  </a:lnTo>
                  <a:lnTo>
                    <a:pt x="2343912" y="2897124"/>
                  </a:lnTo>
                  <a:lnTo>
                    <a:pt x="2343912" y="2894076"/>
                  </a:lnTo>
                  <a:lnTo>
                    <a:pt x="2345436" y="2891028"/>
                  </a:lnTo>
                  <a:lnTo>
                    <a:pt x="2345436" y="2886455"/>
                  </a:lnTo>
                  <a:lnTo>
                    <a:pt x="2345436" y="2883408"/>
                  </a:lnTo>
                  <a:lnTo>
                    <a:pt x="2345436" y="2878836"/>
                  </a:lnTo>
                  <a:lnTo>
                    <a:pt x="2346960" y="2875788"/>
                  </a:lnTo>
                  <a:lnTo>
                    <a:pt x="2346960" y="2897124"/>
                  </a:lnTo>
                  <a:lnTo>
                    <a:pt x="2346960" y="2894076"/>
                  </a:lnTo>
                  <a:lnTo>
                    <a:pt x="2346960" y="2897124"/>
                  </a:lnTo>
                  <a:lnTo>
                    <a:pt x="2348484" y="2894076"/>
                  </a:lnTo>
                  <a:lnTo>
                    <a:pt x="2348484" y="2891028"/>
                  </a:lnTo>
                  <a:lnTo>
                    <a:pt x="2348484" y="2897124"/>
                  </a:lnTo>
                  <a:lnTo>
                    <a:pt x="2348484" y="2894076"/>
                  </a:lnTo>
                  <a:lnTo>
                    <a:pt x="2350008" y="2891028"/>
                  </a:lnTo>
                  <a:lnTo>
                    <a:pt x="2350008" y="2886455"/>
                  </a:lnTo>
                  <a:lnTo>
                    <a:pt x="2350008" y="2897124"/>
                  </a:lnTo>
                  <a:lnTo>
                    <a:pt x="2350008" y="2894076"/>
                  </a:lnTo>
                  <a:lnTo>
                    <a:pt x="2351532" y="2897124"/>
                  </a:lnTo>
                  <a:lnTo>
                    <a:pt x="2353056" y="2897124"/>
                  </a:lnTo>
                  <a:lnTo>
                    <a:pt x="2353056" y="2894076"/>
                  </a:lnTo>
                  <a:lnTo>
                    <a:pt x="2353056" y="2891028"/>
                  </a:lnTo>
                  <a:lnTo>
                    <a:pt x="2354580" y="2897124"/>
                  </a:lnTo>
                  <a:lnTo>
                    <a:pt x="2354580" y="2894076"/>
                  </a:lnTo>
                  <a:lnTo>
                    <a:pt x="2354580" y="2891028"/>
                  </a:lnTo>
                  <a:lnTo>
                    <a:pt x="2354580" y="2886455"/>
                  </a:lnTo>
                  <a:lnTo>
                    <a:pt x="2356104" y="2883408"/>
                  </a:lnTo>
                  <a:lnTo>
                    <a:pt x="2356104" y="2878836"/>
                  </a:lnTo>
                  <a:lnTo>
                    <a:pt x="2356104" y="2875788"/>
                  </a:lnTo>
                  <a:lnTo>
                    <a:pt x="2356104" y="2872740"/>
                  </a:lnTo>
                  <a:lnTo>
                    <a:pt x="2357628" y="2868167"/>
                  </a:lnTo>
                  <a:lnTo>
                    <a:pt x="2357628" y="2865120"/>
                  </a:lnTo>
                  <a:lnTo>
                    <a:pt x="2357628" y="2862072"/>
                  </a:lnTo>
                  <a:lnTo>
                    <a:pt x="2357628" y="2857500"/>
                  </a:lnTo>
                  <a:lnTo>
                    <a:pt x="2357628" y="2854452"/>
                  </a:lnTo>
                  <a:lnTo>
                    <a:pt x="2359152" y="2849879"/>
                  </a:lnTo>
                  <a:lnTo>
                    <a:pt x="2359152" y="2846831"/>
                  </a:lnTo>
                  <a:lnTo>
                    <a:pt x="2359152" y="2843784"/>
                  </a:lnTo>
                  <a:lnTo>
                    <a:pt x="2359152" y="2839212"/>
                  </a:lnTo>
                  <a:lnTo>
                    <a:pt x="2360676" y="2836164"/>
                  </a:lnTo>
                  <a:lnTo>
                    <a:pt x="2360676" y="2831591"/>
                  </a:lnTo>
                  <a:lnTo>
                    <a:pt x="2360676" y="2828543"/>
                  </a:lnTo>
                  <a:lnTo>
                    <a:pt x="2360676" y="2825496"/>
                  </a:lnTo>
                  <a:lnTo>
                    <a:pt x="2360676" y="2820924"/>
                  </a:lnTo>
                  <a:lnTo>
                    <a:pt x="2362200" y="2817876"/>
                  </a:lnTo>
                  <a:lnTo>
                    <a:pt x="2362200" y="2814828"/>
                  </a:lnTo>
                  <a:lnTo>
                    <a:pt x="2362200" y="2810255"/>
                  </a:lnTo>
                  <a:lnTo>
                    <a:pt x="2362200" y="2807208"/>
                  </a:lnTo>
                  <a:lnTo>
                    <a:pt x="2363724" y="2802636"/>
                  </a:lnTo>
                  <a:lnTo>
                    <a:pt x="2363724" y="2799588"/>
                  </a:lnTo>
                  <a:lnTo>
                    <a:pt x="2363724" y="2796540"/>
                  </a:lnTo>
                  <a:lnTo>
                    <a:pt x="2363724" y="2791967"/>
                  </a:lnTo>
                  <a:lnTo>
                    <a:pt x="2363724" y="2788920"/>
                  </a:lnTo>
                  <a:lnTo>
                    <a:pt x="2365248" y="2785872"/>
                  </a:lnTo>
                  <a:lnTo>
                    <a:pt x="2365248" y="2781300"/>
                  </a:lnTo>
                  <a:lnTo>
                    <a:pt x="2365248" y="2778252"/>
                  </a:lnTo>
                  <a:lnTo>
                    <a:pt x="2365248" y="2773679"/>
                  </a:lnTo>
                  <a:lnTo>
                    <a:pt x="2366772" y="2770631"/>
                  </a:lnTo>
                  <a:lnTo>
                    <a:pt x="2366772" y="2767584"/>
                  </a:lnTo>
                  <a:lnTo>
                    <a:pt x="2366772" y="2897124"/>
                  </a:lnTo>
                  <a:lnTo>
                    <a:pt x="2366772" y="2894076"/>
                  </a:lnTo>
                  <a:lnTo>
                    <a:pt x="2368296" y="2891028"/>
                  </a:lnTo>
                  <a:lnTo>
                    <a:pt x="2368296" y="2897124"/>
                  </a:lnTo>
                  <a:lnTo>
                    <a:pt x="2368296" y="2894076"/>
                  </a:lnTo>
                  <a:lnTo>
                    <a:pt x="2369820" y="2897124"/>
                  </a:lnTo>
                  <a:lnTo>
                    <a:pt x="2369820" y="2894076"/>
                  </a:lnTo>
                  <a:lnTo>
                    <a:pt x="2369820" y="2897124"/>
                  </a:lnTo>
                  <a:lnTo>
                    <a:pt x="2371344" y="2897124"/>
                  </a:lnTo>
                  <a:lnTo>
                    <a:pt x="2371344" y="2894076"/>
                  </a:lnTo>
                  <a:lnTo>
                    <a:pt x="2371344" y="2897124"/>
                  </a:lnTo>
                  <a:lnTo>
                    <a:pt x="2372868" y="2897124"/>
                  </a:lnTo>
                  <a:lnTo>
                    <a:pt x="2372868" y="2894076"/>
                  </a:lnTo>
                  <a:lnTo>
                    <a:pt x="2372868" y="2891028"/>
                  </a:lnTo>
                  <a:lnTo>
                    <a:pt x="2372868" y="2897124"/>
                  </a:lnTo>
                  <a:lnTo>
                    <a:pt x="2374392" y="2894076"/>
                  </a:lnTo>
                  <a:lnTo>
                    <a:pt x="2374392" y="2891028"/>
                  </a:lnTo>
                  <a:lnTo>
                    <a:pt x="2374392" y="2897124"/>
                  </a:lnTo>
                  <a:lnTo>
                    <a:pt x="2374392" y="2894076"/>
                  </a:lnTo>
                  <a:lnTo>
                    <a:pt x="2375916" y="2891028"/>
                  </a:lnTo>
                  <a:lnTo>
                    <a:pt x="2375916" y="2897124"/>
                  </a:lnTo>
                  <a:lnTo>
                    <a:pt x="2375916" y="2894076"/>
                  </a:lnTo>
                  <a:lnTo>
                    <a:pt x="2377440" y="2897124"/>
                  </a:lnTo>
                  <a:lnTo>
                    <a:pt x="2377440" y="2894076"/>
                  </a:lnTo>
                  <a:lnTo>
                    <a:pt x="2377440" y="2891028"/>
                  </a:lnTo>
                  <a:lnTo>
                    <a:pt x="2378964" y="2886455"/>
                  </a:lnTo>
                  <a:lnTo>
                    <a:pt x="2378964" y="2883408"/>
                  </a:lnTo>
                  <a:lnTo>
                    <a:pt x="2378964" y="2878836"/>
                  </a:lnTo>
                  <a:lnTo>
                    <a:pt x="2378964" y="2875788"/>
                  </a:lnTo>
                  <a:lnTo>
                    <a:pt x="2378964" y="2872740"/>
                  </a:lnTo>
                  <a:lnTo>
                    <a:pt x="2380488" y="2868167"/>
                  </a:lnTo>
                  <a:lnTo>
                    <a:pt x="2380488" y="2865120"/>
                  </a:lnTo>
                  <a:lnTo>
                    <a:pt x="2380488" y="2862072"/>
                  </a:lnTo>
                  <a:lnTo>
                    <a:pt x="2380488" y="2857500"/>
                  </a:lnTo>
                  <a:lnTo>
                    <a:pt x="2382012" y="2854452"/>
                  </a:lnTo>
                  <a:lnTo>
                    <a:pt x="2382012" y="2849879"/>
                  </a:lnTo>
                  <a:lnTo>
                    <a:pt x="2382012" y="2846831"/>
                  </a:lnTo>
                  <a:lnTo>
                    <a:pt x="2382012" y="2843784"/>
                  </a:lnTo>
                  <a:lnTo>
                    <a:pt x="2382012" y="2839212"/>
                  </a:lnTo>
                  <a:lnTo>
                    <a:pt x="2383536" y="2836164"/>
                  </a:lnTo>
                  <a:lnTo>
                    <a:pt x="2383536" y="2831591"/>
                  </a:lnTo>
                  <a:lnTo>
                    <a:pt x="2383536" y="2828543"/>
                  </a:lnTo>
                  <a:lnTo>
                    <a:pt x="2383536" y="2825496"/>
                  </a:lnTo>
                  <a:lnTo>
                    <a:pt x="2385060" y="2820924"/>
                  </a:lnTo>
                  <a:lnTo>
                    <a:pt x="2385060" y="2817876"/>
                  </a:lnTo>
                  <a:lnTo>
                    <a:pt x="2385060" y="2814828"/>
                  </a:lnTo>
                  <a:lnTo>
                    <a:pt x="2385060" y="2810255"/>
                  </a:lnTo>
                  <a:lnTo>
                    <a:pt x="2385060" y="2807208"/>
                  </a:lnTo>
                  <a:lnTo>
                    <a:pt x="2386584" y="2802636"/>
                  </a:lnTo>
                  <a:lnTo>
                    <a:pt x="2386584" y="2799588"/>
                  </a:lnTo>
                  <a:lnTo>
                    <a:pt x="2386584" y="2796540"/>
                  </a:lnTo>
                  <a:lnTo>
                    <a:pt x="2386584" y="2791967"/>
                  </a:lnTo>
                  <a:lnTo>
                    <a:pt x="2386584" y="2788920"/>
                  </a:lnTo>
                  <a:lnTo>
                    <a:pt x="2388108" y="2785872"/>
                  </a:lnTo>
                  <a:lnTo>
                    <a:pt x="2388108" y="2781300"/>
                  </a:lnTo>
                  <a:lnTo>
                    <a:pt x="2388108" y="2778252"/>
                  </a:lnTo>
                  <a:lnTo>
                    <a:pt x="2388108" y="2773679"/>
                  </a:lnTo>
                  <a:lnTo>
                    <a:pt x="2388108" y="2770631"/>
                  </a:lnTo>
                  <a:lnTo>
                    <a:pt x="2389632" y="2767584"/>
                  </a:lnTo>
                  <a:lnTo>
                    <a:pt x="2389632" y="2763012"/>
                  </a:lnTo>
                  <a:lnTo>
                    <a:pt x="2389632" y="2759964"/>
                  </a:lnTo>
                  <a:lnTo>
                    <a:pt x="2389632" y="2756916"/>
                  </a:lnTo>
                  <a:lnTo>
                    <a:pt x="2389632" y="2752343"/>
                  </a:lnTo>
                  <a:lnTo>
                    <a:pt x="2391156" y="2749296"/>
                  </a:lnTo>
                  <a:lnTo>
                    <a:pt x="2391156" y="2744724"/>
                  </a:lnTo>
                  <a:lnTo>
                    <a:pt x="2391156" y="2741676"/>
                  </a:lnTo>
                  <a:lnTo>
                    <a:pt x="2391156" y="2738628"/>
                  </a:lnTo>
                  <a:lnTo>
                    <a:pt x="2392680" y="2734055"/>
                  </a:lnTo>
                  <a:lnTo>
                    <a:pt x="2392680" y="2731008"/>
                  </a:lnTo>
                  <a:lnTo>
                    <a:pt x="2392680" y="2727960"/>
                  </a:lnTo>
                  <a:lnTo>
                    <a:pt x="2392680" y="2723388"/>
                  </a:lnTo>
                  <a:lnTo>
                    <a:pt x="2392680" y="2720340"/>
                  </a:lnTo>
                  <a:lnTo>
                    <a:pt x="2394204" y="2715767"/>
                  </a:lnTo>
                  <a:lnTo>
                    <a:pt x="2394204" y="2712720"/>
                  </a:lnTo>
                  <a:lnTo>
                    <a:pt x="2394204" y="2709672"/>
                  </a:lnTo>
                  <a:lnTo>
                    <a:pt x="2394204" y="2705100"/>
                  </a:lnTo>
                  <a:lnTo>
                    <a:pt x="2395728" y="2702052"/>
                  </a:lnTo>
                  <a:lnTo>
                    <a:pt x="2395728" y="2699004"/>
                  </a:lnTo>
                  <a:lnTo>
                    <a:pt x="2395728" y="2694431"/>
                  </a:lnTo>
                  <a:lnTo>
                    <a:pt x="2395728" y="2691384"/>
                  </a:lnTo>
                  <a:lnTo>
                    <a:pt x="2395728" y="2686812"/>
                  </a:lnTo>
                  <a:lnTo>
                    <a:pt x="2397252" y="2683764"/>
                  </a:lnTo>
                  <a:lnTo>
                    <a:pt x="2397252" y="2680716"/>
                  </a:lnTo>
                  <a:lnTo>
                    <a:pt x="2397252" y="2676143"/>
                  </a:lnTo>
                  <a:lnTo>
                    <a:pt x="2397252" y="2673096"/>
                  </a:lnTo>
                  <a:lnTo>
                    <a:pt x="2398776" y="2670048"/>
                  </a:lnTo>
                  <a:lnTo>
                    <a:pt x="2398776" y="2665476"/>
                  </a:lnTo>
                  <a:lnTo>
                    <a:pt x="2398776" y="2662428"/>
                  </a:lnTo>
                  <a:lnTo>
                    <a:pt x="2398776" y="2657855"/>
                  </a:lnTo>
                  <a:lnTo>
                    <a:pt x="2400300" y="2654808"/>
                  </a:lnTo>
                  <a:lnTo>
                    <a:pt x="2400300" y="2651760"/>
                  </a:lnTo>
                  <a:lnTo>
                    <a:pt x="2400300" y="2647188"/>
                  </a:lnTo>
                  <a:lnTo>
                    <a:pt x="2400300" y="2644140"/>
                  </a:lnTo>
                  <a:lnTo>
                    <a:pt x="2400300" y="2641091"/>
                  </a:lnTo>
                  <a:lnTo>
                    <a:pt x="2401824" y="2636520"/>
                  </a:lnTo>
                  <a:lnTo>
                    <a:pt x="2401824" y="2633472"/>
                  </a:lnTo>
                  <a:lnTo>
                    <a:pt x="2401824" y="2628900"/>
                  </a:lnTo>
                  <a:lnTo>
                    <a:pt x="2401824" y="2625852"/>
                  </a:lnTo>
                  <a:lnTo>
                    <a:pt x="2403348" y="2622804"/>
                  </a:lnTo>
                  <a:lnTo>
                    <a:pt x="2403348" y="2618232"/>
                  </a:lnTo>
                  <a:lnTo>
                    <a:pt x="2403348" y="2615184"/>
                  </a:lnTo>
                  <a:lnTo>
                    <a:pt x="2403348" y="2612135"/>
                  </a:lnTo>
                  <a:lnTo>
                    <a:pt x="2403348" y="2607564"/>
                  </a:lnTo>
                  <a:lnTo>
                    <a:pt x="2404872" y="2604516"/>
                  </a:lnTo>
                  <a:lnTo>
                    <a:pt x="2404872" y="2599944"/>
                  </a:lnTo>
                  <a:lnTo>
                    <a:pt x="2404872" y="2596896"/>
                  </a:lnTo>
                  <a:lnTo>
                    <a:pt x="2404872" y="2593847"/>
                  </a:lnTo>
                  <a:lnTo>
                    <a:pt x="2404872" y="2589276"/>
                  </a:lnTo>
                  <a:lnTo>
                    <a:pt x="2406396" y="2586228"/>
                  </a:lnTo>
                  <a:lnTo>
                    <a:pt x="2406396" y="2581656"/>
                  </a:lnTo>
                  <a:lnTo>
                    <a:pt x="2406396" y="2578608"/>
                  </a:lnTo>
                  <a:lnTo>
                    <a:pt x="2406396" y="2575560"/>
                  </a:lnTo>
                  <a:lnTo>
                    <a:pt x="2406396" y="2570988"/>
                  </a:lnTo>
                  <a:lnTo>
                    <a:pt x="2407920" y="2567940"/>
                  </a:lnTo>
                  <a:lnTo>
                    <a:pt x="2407920" y="2564891"/>
                  </a:lnTo>
                  <a:lnTo>
                    <a:pt x="2407920" y="2560320"/>
                  </a:lnTo>
                  <a:lnTo>
                    <a:pt x="2407920" y="2557272"/>
                  </a:lnTo>
                  <a:lnTo>
                    <a:pt x="2407920" y="2552700"/>
                  </a:lnTo>
                  <a:lnTo>
                    <a:pt x="2409444" y="2549652"/>
                  </a:lnTo>
                  <a:lnTo>
                    <a:pt x="2409444" y="2546604"/>
                  </a:lnTo>
                  <a:lnTo>
                    <a:pt x="2409444" y="2542032"/>
                  </a:lnTo>
                  <a:lnTo>
                    <a:pt x="2409444" y="2538984"/>
                  </a:lnTo>
                  <a:lnTo>
                    <a:pt x="2410968" y="2535935"/>
                  </a:lnTo>
                  <a:lnTo>
                    <a:pt x="2410968" y="2531364"/>
                  </a:lnTo>
                  <a:lnTo>
                    <a:pt x="2410968" y="2528316"/>
                  </a:lnTo>
                  <a:lnTo>
                    <a:pt x="2410968" y="2523744"/>
                  </a:lnTo>
                  <a:lnTo>
                    <a:pt x="2410968" y="2520696"/>
                  </a:lnTo>
                  <a:lnTo>
                    <a:pt x="2412492" y="2517647"/>
                  </a:lnTo>
                  <a:lnTo>
                    <a:pt x="2412492" y="2513076"/>
                  </a:lnTo>
                  <a:lnTo>
                    <a:pt x="2412492" y="2510028"/>
                  </a:lnTo>
                  <a:lnTo>
                    <a:pt x="2412492" y="2506979"/>
                  </a:lnTo>
                  <a:lnTo>
                    <a:pt x="2414016" y="2502408"/>
                  </a:lnTo>
                  <a:lnTo>
                    <a:pt x="2414016" y="2499360"/>
                  </a:lnTo>
                  <a:lnTo>
                    <a:pt x="2414016" y="2494788"/>
                  </a:lnTo>
                  <a:lnTo>
                    <a:pt x="2414016" y="2491740"/>
                  </a:lnTo>
                  <a:lnTo>
                    <a:pt x="2414016" y="2488691"/>
                  </a:lnTo>
                  <a:lnTo>
                    <a:pt x="2415540" y="2484120"/>
                  </a:lnTo>
                  <a:lnTo>
                    <a:pt x="2415540" y="2481072"/>
                  </a:lnTo>
                  <a:lnTo>
                    <a:pt x="2415540" y="2478023"/>
                  </a:lnTo>
                  <a:lnTo>
                    <a:pt x="2415540" y="2473452"/>
                  </a:lnTo>
                  <a:lnTo>
                    <a:pt x="2417064" y="2470404"/>
                  </a:lnTo>
                  <a:lnTo>
                    <a:pt x="2417064" y="2465832"/>
                  </a:lnTo>
                  <a:lnTo>
                    <a:pt x="2417064" y="2462784"/>
                  </a:lnTo>
                  <a:lnTo>
                    <a:pt x="2417064" y="2459735"/>
                  </a:lnTo>
                  <a:lnTo>
                    <a:pt x="2417064" y="2455164"/>
                  </a:lnTo>
                  <a:lnTo>
                    <a:pt x="2418588" y="2452116"/>
                  </a:lnTo>
                  <a:lnTo>
                    <a:pt x="2418588" y="2449067"/>
                  </a:lnTo>
                  <a:lnTo>
                    <a:pt x="2418588" y="2444496"/>
                  </a:lnTo>
                  <a:lnTo>
                    <a:pt x="2418588" y="2441447"/>
                  </a:lnTo>
                  <a:lnTo>
                    <a:pt x="2420112" y="2436876"/>
                  </a:lnTo>
                  <a:lnTo>
                    <a:pt x="2420112" y="2433828"/>
                  </a:lnTo>
                  <a:lnTo>
                    <a:pt x="2420112" y="2430779"/>
                  </a:lnTo>
                  <a:lnTo>
                    <a:pt x="2420112" y="2426208"/>
                  </a:lnTo>
                  <a:lnTo>
                    <a:pt x="2421636" y="2423160"/>
                  </a:lnTo>
                  <a:lnTo>
                    <a:pt x="2421636" y="2420112"/>
                  </a:lnTo>
                  <a:lnTo>
                    <a:pt x="2421636" y="2415540"/>
                  </a:lnTo>
                  <a:lnTo>
                    <a:pt x="2421636" y="2412491"/>
                  </a:lnTo>
                  <a:lnTo>
                    <a:pt x="2421636" y="2407920"/>
                  </a:lnTo>
                  <a:lnTo>
                    <a:pt x="2423160" y="2404872"/>
                  </a:lnTo>
                  <a:lnTo>
                    <a:pt x="2423160" y="2401823"/>
                  </a:lnTo>
                  <a:lnTo>
                    <a:pt x="2423160" y="2397252"/>
                  </a:lnTo>
                  <a:lnTo>
                    <a:pt x="2423160" y="2394204"/>
                  </a:lnTo>
                  <a:lnTo>
                    <a:pt x="2423160" y="2391156"/>
                  </a:lnTo>
                  <a:lnTo>
                    <a:pt x="2424684" y="2386584"/>
                  </a:lnTo>
                  <a:lnTo>
                    <a:pt x="2424684" y="2383535"/>
                  </a:lnTo>
                  <a:lnTo>
                    <a:pt x="2424684" y="2378964"/>
                  </a:lnTo>
                  <a:lnTo>
                    <a:pt x="2424684" y="2375916"/>
                  </a:lnTo>
                  <a:lnTo>
                    <a:pt x="2424684" y="2372867"/>
                  </a:lnTo>
                  <a:lnTo>
                    <a:pt x="2426208" y="2368296"/>
                  </a:lnTo>
                  <a:lnTo>
                    <a:pt x="2426208" y="2365247"/>
                  </a:lnTo>
                  <a:lnTo>
                    <a:pt x="2426208" y="2360676"/>
                  </a:lnTo>
                  <a:lnTo>
                    <a:pt x="2426208" y="2357628"/>
                  </a:lnTo>
                  <a:lnTo>
                    <a:pt x="2426208" y="2354579"/>
                  </a:lnTo>
                  <a:lnTo>
                    <a:pt x="2427732" y="2350008"/>
                  </a:lnTo>
                  <a:lnTo>
                    <a:pt x="2427732" y="2897124"/>
                  </a:lnTo>
                  <a:lnTo>
                    <a:pt x="2427732" y="2894076"/>
                  </a:lnTo>
                  <a:lnTo>
                    <a:pt x="2429256" y="2891028"/>
                  </a:lnTo>
                  <a:lnTo>
                    <a:pt x="2429256" y="2886455"/>
                  </a:lnTo>
                  <a:lnTo>
                    <a:pt x="2429256" y="2883408"/>
                  </a:lnTo>
                  <a:lnTo>
                    <a:pt x="2429256" y="2897124"/>
                  </a:lnTo>
                  <a:lnTo>
                    <a:pt x="2430780" y="2894076"/>
                  </a:lnTo>
                  <a:lnTo>
                    <a:pt x="2430780" y="2891028"/>
                  </a:lnTo>
                  <a:lnTo>
                    <a:pt x="2430780" y="2886455"/>
                  </a:lnTo>
                  <a:lnTo>
                    <a:pt x="2430780" y="2883408"/>
                  </a:lnTo>
                  <a:lnTo>
                    <a:pt x="2432304" y="2878836"/>
                  </a:lnTo>
                  <a:lnTo>
                    <a:pt x="2432304" y="2875788"/>
                  </a:lnTo>
                  <a:lnTo>
                    <a:pt x="2432304" y="2872740"/>
                  </a:lnTo>
                  <a:lnTo>
                    <a:pt x="2432304" y="2868167"/>
                  </a:lnTo>
                  <a:lnTo>
                    <a:pt x="2432304" y="2865120"/>
                  </a:lnTo>
                  <a:lnTo>
                    <a:pt x="2433828" y="2862072"/>
                  </a:lnTo>
                  <a:lnTo>
                    <a:pt x="2433828" y="2857500"/>
                  </a:lnTo>
                  <a:lnTo>
                    <a:pt x="2433828" y="2854452"/>
                  </a:lnTo>
                  <a:lnTo>
                    <a:pt x="2433828" y="2849879"/>
                  </a:lnTo>
                  <a:lnTo>
                    <a:pt x="2435352" y="2897124"/>
                  </a:lnTo>
                  <a:lnTo>
                    <a:pt x="2435352" y="2894076"/>
                  </a:lnTo>
                  <a:lnTo>
                    <a:pt x="2435352" y="2897124"/>
                  </a:lnTo>
                  <a:lnTo>
                    <a:pt x="2436876" y="2897124"/>
                  </a:lnTo>
                  <a:lnTo>
                    <a:pt x="2436876" y="2894076"/>
                  </a:lnTo>
                  <a:lnTo>
                    <a:pt x="2436876" y="2897124"/>
                  </a:lnTo>
                  <a:lnTo>
                    <a:pt x="2438400" y="2897124"/>
                  </a:lnTo>
                  <a:lnTo>
                    <a:pt x="2438400" y="2894076"/>
                  </a:lnTo>
                  <a:lnTo>
                    <a:pt x="2438400" y="2897124"/>
                  </a:lnTo>
                  <a:lnTo>
                    <a:pt x="2438400" y="2894076"/>
                  </a:lnTo>
                  <a:lnTo>
                    <a:pt x="2439924" y="2891028"/>
                  </a:lnTo>
                  <a:lnTo>
                    <a:pt x="2439924" y="2886455"/>
                  </a:lnTo>
                  <a:lnTo>
                    <a:pt x="2439924" y="2883408"/>
                  </a:lnTo>
                  <a:lnTo>
                    <a:pt x="2439924" y="2897124"/>
                  </a:lnTo>
                  <a:lnTo>
                    <a:pt x="2441448" y="2897124"/>
                  </a:lnTo>
                  <a:lnTo>
                    <a:pt x="2441448" y="2894076"/>
                  </a:lnTo>
                  <a:lnTo>
                    <a:pt x="2441448" y="2891028"/>
                  </a:lnTo>
                  <a:lnTo>
                    <a:pt x="2441448" y="2886455"/>
                  </a:lnTo>
                  <a:lnTo>
                    <a:pt x="2442972" y="2883408"/>
                  </a:lnTo>
                  <a:lnTo>
                    <a:pt x="2442972" y="2897124"/>
                  </a:lnTo>
                  <a:lnTo>
                    <a:pt x="2442972" y="2894076"/>
                  </a:lnTo>
                  <a:lnTo>
                    <a:pt x="2442972" y="2891028"/>
                  </a:lnTo>
                  <a:lnTo>
                    <a:pt x="2444496" y="2886455"/>
                  </a:lnTo>
                  <a:lnTo>
                    <a:pt x="2444496" y="2883408"/>
                  </a:lnTo>
                  <a:lnTo>
                    <a:pt x="2444496" y="2878836"/>
                  </a:lnTo>
                  <a:lnTo>
                    <a:pt x="2444496" y="2875788"/>
                  </a:lnTo>
                  <a:lnTo>
                    <a:pt x="2444496" y="2872740"/>
                  </a:lnTo>
                  <a:lnTo>
                    <a:pt x="2446020" y="2868167"/>
                  </a:lnTo>
                  <a:lnTo>
                    <a:pt x="2446020" y="2865120"/>
                  </a:lnTo>
                  <a:lnTo>
                    <a:pt x="2446020" y="2862072"/>
                  </a:lnTo>
                  <a:lnTo>
                    <a:pt x="2446020" y="2857500"/>
                  </a:lnTo>
                  <a:lnTo>
                    <a:pt x="2446020" y="2854452"/>
                  </a:lnTo>
                  <a:lnTo>
                    <a:pt x="2447544" y="2849879"/>
                  </a:lnTo>
                  <a:lnTo>
                    <a:pt x="2447544" y="2846831"/>
                  </a:lnTo>
                  <a:lnTo>
                    <a:pt x="2447544" y="2843784"/>
                  </a:lnTo>
                  <a:lnTo>
                    <a:pt x="2447544" y="2839212"/>
                  </a:lnTo>
                  <a:lnTo>
                    <a:pt x="2449068" y="2836164"/>
                  </a:lnTo>
                  <a:lnTo>
                    <a:pt x="2449068" y="2831591"/>
                  </a:lnTo>
                  <a:lnTo>
                    <a:pt x="2449068" y="2828543"/>
                  </a:lnTo>
                  <a:lnTo>
                    <a:pt x="2449068" y="2825496"/>
                  </a:lnTo>
                  <a:lnTo>
                    <a:pt x="2449068" y="2820924"/>
                  </a:lnTo>
                  <a:lnTo>
                    <a:pt x="2450592" y="2817876"/>
                  </a:lnTo>
                  <a:lnTo>
                    <a:pt x="2450592" y="2814828"/>
                  </a:lnTo>
                  <a:lnTo>
                    <a:pt x="2450592" y="2810255"/>
                  </a:lnTo>
                  <a:lnTo>
                    <a:pt x="2450592" y="2807208"/>
                  </a:lnTo>
                  <a:lnTo>
                    <a:pt x="2452116" y="2802636"/>
                  </a:lnTo>
                  <a:lnTo>
                    <a:pt x="2452116" y="2799588"/>
                  </a:lnTo>
                  <a:lnTo>
                    <a:pt x="2452116" y="2796540"/>
                  </a:lnTo>
                  <a:lnTo>
                    <a:pt x="2452116" y="2791967"/>
                  </a:lnTo>
                  <a:lnTo>
                    <a:pt x="2453640" y="2788920"/>
                  </a:lnTo>
                  <a:lnTo>
                    <a:pt x="2453640" y="2785872"/>
                  </a:lnTo>
                  <a:lnTo>
                    <a:pt x="2453640" y="2781300"/>
                  </a:lnTo>
                  <a:lnTo>
                    <a:pt x="2453640" y="2778252"/>
                  </a:lnTo>
                  <a:lnTo>
                    <a:pt x="2453640" y="2773679"/>
                  </a:lnTo>
                  <a:lnTo>
                    <a:pt x="2455164" y="2770631"/>
                  </a:lnTo>
                  <a:lnTo>
                    <a:pt x="2455164" y="2767584"/>
                  </a:lnTo>
                  <a:lnTo>
                    <a:pt x="2455164" y="2763012"/>
                  </a:lnTo>
                  <a:lnTo>
                    <a:pt x="2455164" y="2759964"/>
                  </a:lnTo>
                  <a:lnTo>
                    <a:pt x="2456688" y="2756916"/>
                  </a:lnTo>
                  <a:lnTo>
                    <a:pt x="2456688" y="2752343"/>
                  </a:lnTo>
                  <a:lnTo>
                    <a:pt x="2456688" y="2749296"/>
                  </a:lnTo>
                  <a:lnTo>
                    <a:pt x="2456688" y="2744724"/>
                  </a:lnTo>
                  <a:lnTo>
                    <a:pt x="2456688" y="2741676"/>
                  </a:lnTo>
                  <a:lnTo>
                    <a:pt x="2458212" y="2738628"/>
                  </a:lnTo>
                  <a:lnTo>
                    <a:pt x="2458212" y="2734055"/>
                  </a:lnTo>
                  <a:lnTo>
                    <a:pt x="2458212" y="2731008"/>
                  </a:lnTo>
                  <a:lnTo>
                    <a:pt x="2458212" y="2727960"/>
                  </a:lnTo>
                  <a:lnTo>
                    <a:pt x="2459736" y="2723388"/>
                  </a:lnTo>
                  <a:lnTo>
                    <a:pt x="2459736" y="2720340"/>
                  </a:lnTo>
                  <a:lnTo>
                    <a:pt x="2459736" y="2715767"/>
                  </a:lnTo>
                  <a:lnTo>
                    <a:pt x="2459736" y="2712720"/>
                  </a:lnTo>
                  <a:lnTo>
                    <a:pt x="2459736" y="2709672"/>
                  </a:lnTo>
                  <a:lnTo>
                    <a:pt x="2461260" y="2705100"/>
                  </a:lnTo>
                  <a:lnTo>
                    <a:pt x="2461260" y="2702052"/>
                  </a:lnTo>
                  <a:lnTo>
                    <a:pt x="2461260" y="2699004"/>
                  </a:lnTo>
                  <a:lnTo>
                    <a:pt x="2461260" y="2694431"/>
                  </a:lnTo>
                  <a:lnTo>
                    <a:pt x="2461260" y="2691384"/>
                  </a:lnTo>
                  <a:lnTo>
                    <a:pt x="2462784" y="2686812"/>
                  </a:lnTo>
                  <a:lnTo>
                    <a:pt x="2462784" y="2683764"/>
                  </a:lnTo>
                  <a:lnTo>
                    <a:pt x="2462784" y="2680716"/>
                  </a:lnTo>
                  <a:lnTo>
                    <a:pt x="2462784" y="2676143"/>
                  </a:lnTo>
                  <a:lnTo>
                    <a:pt x="2462784" y="2673096"/>
                  </a:lnTo>
                  <a:lnTo>
                    <a:pt x="2464308" y="2670048"/>
                  </a:lnTo>
                  <a:lnTo>
                    <a:pt x="2464308" y="2665476"/>
                  </a:lnTo>
                  <a:lnTo>
                    <a:pt x="2464308" y="2662428"/>
                  </a:lnTo>
                  <a:lnTo>
                    <a:pt x="2464308" y="2657855"/>
                  </a:lnTo>
                  <a:lnTo>
                    <a:pt x="2464308" y="2654808"/>
                  </a:lnTo>
                  <a:lnTo>
                    <a:pt x="2465832" y="2651760"/>
                  </a:lnTo>
                  <a:lnTo>
                    <a:pt x="2465832" y="2647188"/>
                  </a:lnTo>
                  <a:lnTo>
                    <a:pt x="2465832" y="2644140"/>
                  </a:lnTo>
                  <a:lnTo>
                    <a:pt x="2465832" y="2641091"/>
                  </a:lnTo>
                  <a:lnTo>
                    <a:pt x="2467356" y="2636520"/>
                  </a:lnTo>
                  <a:lnTo>
                    <a:pt x="2467356" y="2633472"/>
                  </a:lnTo>
                  <a:lnTo>
                    <a:pt x="2467356" y="2628900"/>
                  </a:lnTo>
                  <a:lnTo>
                    <a:pt x="2467356" y="2625852"/>
                  </a:lnTo>
                  <a:lnTo>
                    <a:pt x="2467356" y="2622804"/>
                  </a:lnTo>
                  <a:lnTo>
                    <a:pt x="2468880" y="2618232"/>
                  </a:lnTo>
                  <a:lnTo>
                    <a:pt x="2468880" y="2615184"/>
                  </a:lnTo>
                  <a:lnTo>
                    <a:pt x="2468880" y="2612135"/>
                  </a:lnTo>
                  <a:lnTo>
                    <a:pt x="2468880" y="2607564"/>
                  </a:lnTo>
                  <a:lnTo>
                    <a:pt x="2470404" y="2604516"/>
                  </a:lnTo>
                  <a:lnTo>
                    <a:pt x="2470404" y="2599944"/>
                  </a:lnTo>
                  <a:lnTo>
                    <a:pt x="2470404" y="2596896"/>
                  </a:lnTo>
                  <a:lnTo>
                    <a:pt x="2470404" y="2593847"/>
                  </a:lnTo>
                  <a:lnTo>
                    <a:pt x="2470404" y="2589276"/>
                  </a:lnTo>
                  <a:lnTo>
                    <a:pt x="2471928" y="2586228"/>
                  </a:lnTo>
                  <a:lnTo>
                    <a:pt x="2471928" y="2581656"/>
                  </a:lnTo>
                  <a:lnTo>
                    <a:pt x="2471928" y="2578608"/>
                  </a:lnTo>
                  <a:lnTo>
                    <a:pt x="2471928" y="2575560"/>
                  </a:lnTo>
                  <a:lnTo>
                    <a:pt x="2473452" y="2570988"/>
                  </a:lnTo>
                  <a:lnTo>
                    <a:pt x="2473452" y="2567940"/>
                  </a:lnTo>
                  <a:lnTo>
                    <a:pt x="2473452" y="2564891"/>
                  </a:lnTo>
                  <a:lnTo>
                    <a:pt x="2473452" y="2560320"/>
                  </a:lnTo>
                  <a:lnTo>
                    <a:pt x="2474976" y="2557272"/>
                  </a:lnTo>
                  <a:lnTo>
                    <a:pt x="2474976" y="2552700"/>
                  </a:lnTo>
                  <a:lnTo>
                    <a:pt x="2474976" y="2549652"/>
                  </a:lnTo>
                  <a:lnTo>
                    <a:pt x="2474976" y="2546604"/>
                  </a:lnTo>
                  <a:lnTo>
                    <a:pt x="2474976" y="2542032"/>
                  </a:lnTo>
                  <a:lnTo>
                    <a:pt x="2476500" y="2538984"/>
                  </a:lnTo>
                  <a:lnTo>
                    <a:pt x="2476500" y="2535935"/>
                  </a:lnTo>
                  <a:lnTo>
                    <a:pt x="2476500" y="2531364"/>
                  </a:lnTo>
                  <a:lnTo>
                    <a:pt x="2476500" y="2528316"/>
                  </a:lnTo>
                  <a:lnTo>
                    <a:pt x="2478024" y="2523744"/>
                  </a:lnTo>
                  <a:lnTo>
                    <a:pt x="2478024" y="2520696"/>
                  </a:lnTo>
                  <a:lnTo>
                    <a:pt x="2478024" y="2517647"/>
                  </a:lnTo>
                  <a:lnTo>
                    <a:pt x="2478024" y="2513076"/>
                  </a:lnTo>
                  <a:lnTo>
                    <a:pt x="2478024" y="2510028"/>
                  </a:lnTo>
                  <a:lnTo>
                    <a:pt x="2479548" y="2506979"/>
                  </a:lnTo>
                  <a:lnTo>
                    <a:pt x="2479548" y="2502408"/>
                  </a:lnTo>
                  <a:lnTo>
                    <a:pt x="2479548" y="2499360"/>
                  </a:lnTo>
                  <a:lnTo>
                    <a:pt x="2479548" y="2494788"/>
                  </a:lnTo>
                  <a:lnTo>
                    <a:pt x="2479548" y="2491740"/>
                  </a:lnTo>
                  <a:lnTo>
                    <a:pt x="2481072" y="2488691"/>
                  </a:lnTo>
                  <a:lnTo>
                    <a:pt x="2481072" y="2484120"/>
                  </a:lnTo>
                  <a:lnTo>
                    <a:pt x="2481072" y="2481072"/>
                  </a:lnTo>
                  <a:lnTo>
                    <a:pt x="2481072" y="2478023"/>
                  </a:lnTo>
                  <a:lnTo>
                    <a:pt x="2481072" y="2473452"/>
                  </a:lnTo>
                  <a:lnTo>
                    <a:pt x="2482596" y="2470404"/>
                  </a:lnTo>
                  <a:lnTo>
                    <a:pt x="2482596" y="2465832"/>
                  </a:lnTo>
                  <a:lnTo>
                    <a:pt x="2482596" y="2462784"/>
                  </a:lnTo>
                  <a:lnTo>
                    <a:pt x="2482596" y="2459735"/>
                  </a:lnTo>
                  <a:lnTo>
                    <a:pt x="2482596" y="2455164"/>
                  </a:lnTo>
                  <a:lnTo>
                    <a:pt x="2484120" y="2452116"/>
                  </a:lnTo>
                  <a:lnTo>
                    <a:pt x="2484120" y="2449067"/>
                  </a:lnTo>
                  <a:lnTo>
                    <a:pt x="2484120" y="2444496"/>
                  </a:lnTo>
                  <a:lnTo>
                    <a:pt x="2484120" y="2441447"/>
                  </a:lnTo>
                  <a:lnTo>
                    <a:pt x="2485644" y="2436876"/>
                  </a:lnTo>
                  <a:lnTo>
                    <a:pt x="2485644" y="2433828"/>
                  </a:lnTo>
                  <a:lnTo>
                    <a:pt x="2485644" y="2897124"/>
                  </a:lnTo>
                  <a:lnTo>
                    <a:pt x="2485644" y="2894076"/>
                  </a:lnTo>
                  <a:lnTo>
                    <a:pt x="2485644" y="2897124"/>
                  </a:lnTo>
                  <a:lnTo>
                    <a:pt x="2487168" y="2894076"/>
                  </a:lnTo>
                  <a:lnTo>
                    <a:pt x="2487168" y="2897124"/>
                  </a:lnTo>
                  <a:lnTo>
                    <a:pt x="2488692" y="2894076"/>
                  </a:lnTo>
                  <a:lnTo>
                    <a:pt x="2488692" y="2891028"/>
                  </a:lnTo>
                  <a:lnTo>
                    <a:pt x="2488692" y="2886455"/>
                  </a:lnTo>
                  <a:lnTo>
                    <a:pt x="2488692" y="2883408"/>
                  </a:lnTo>
                  <a:lnTo>
                    <a:pt x="2488692" y="2878836"/>
                  </a:lnTo>
                  <a:lnTo>
                    <a:pt x="2490216" y="2875788"/>
                  </a:lnTo>
                  <a:lnTo>
                    <a:pt x="2490216" y="2872740"/>
                  </a:lnTo>
                  <a:lnTo>
                    <a:pt x="2490216" y="2868167"/>
                  </a:lnTo>
                  <a:lnTo>
                    <a:pt x="2490216" y="2865120"/>
                  </a:lnTo>
                  <a:lnTo>
                    <a:pt x="2491740" y="2862072"/>
                  </a:lnTo>
                  <a:lnTo>
                    <a:pt x="2491740" y="2857500"/>
                  </a:lnTo>
                  <a:lnTo>
                    <a:pt x="2491740" y="2854452"/>
                  </a:lnTo>
                  <a:lnTo>
                    <a:pt x="2491740" y="2849879"/>
                  </a:lnTo>
                  <a:lnTo>
                    <a:pt x="2491740" y="2846831"/>
                  </a:lnTo>
                  <a:lnTo>
                    <a:pt x="2493264" y="2843784"/>
                  </a:lnTo>
                  <a:lnTo>
                    <a:pt x="2493264" y="2897124"/>
                  </a:lnTo>
                  <a:lnTo>
                    <a:pt x="2493264" y="2894076"/>
                  </a:lnTo>
                  <a:lnTo>
                    <a:pt x="2493264" y="2891028"/>
                  </a:lnTo>
                  <a:lnTo>
                    <a:pt x="2494788" y="2886455"/>
                  </a:lnTo>
                  <a:lnTo>
                    <a:pt x="2494788" y="2897124"/>
                  </a:lnTo>
                  <a:lnTo>
                    <a:pt x="2494788" y="2894076"/>
                  </a:lnTo>
                  <a:lnTo>
                    <a:pt x="2494788" y="2897124"/>
                  </a:lnTo>
                  <a:lnTo>
                    <a:pt x="2496312" y="2897124"/>
                  </a:lnTo>
                  <a:lnTo>
                    <a:pt x="2496312" y="2894076"/>
                  </a:lnTo>
                  <a:lnTo>
                    <a:pt x="2496312" y="2891028"/>
                  </a:lnTo>
                  <a:lnTo>
                    <a:pt x="2496312" y="2886455"/>
                  </a:lnTo>
                  <a:lnTo>
                    <a:pt x="2496312" y="2883408"/>
                  </a:lnTo>
                  <a:lnTo>
                    <a:pt x="2497836" y="2878836"/>
                  </a:lnTo>
                  <a:lnTo>
                    <a:pt x="2497836" y="2875788"/>
                  </a:lnTo>
                  <a:lnTo>
                    <a:pt x="2497836" y="2872740"/>
                  </a:lnTo>
                  <a:lnTo>
                    <a:pt x="2497836" y="2868167"/>
                  </a:lnTo>
                  <a:lnTo>
                    <a:pt x="2497836" y="2865120"/>
                  </a:lnTo>
                  <a:lnTo>
                    <a:pt x="2499360" y="2862072"/>
                  </a:lnTo>
                  <a:lnTo>
                    <a:pt x="2499360" y="2857500"/>
                  </a:lnTo>
                  <a:lnTo>
                    <a:pt x="2499360" y="2854452"/>
                  </a:lnTo>
                  <a:lnTo>
                    <a:pt x="2499360" y="2849879"/>
                  </a:lnTo>
                  <a:lnTo>
                    <a:pt x="2499360" y="2846831"/>
                  </a:lnTo>
                  <a:lnTo>
                    <a:pt x="2500884" y="2843784"/>
                  </a:lnTo>
                  <a:lnTo>
                    <a:pt x="2500884" y="2839212"/>
                  </a:lnTo>
                  <a:lnTo>
                    <a:pt x="2500884" y="2836164"/>
                  </a:lnTo>
                  <a:lnTo>
                    <a:pt x="2500884" y="2831591"/>
                  </a:lnTo>
                  <a:lnTo>
                    <a:pt x="2500884" y="2828543"/>
                  </a:lnTo>
                  <a:lnTo>
                    <a:pt x="2502408" y="2825496"/>
                  </a:lnTo>
                  <a:lnTo>
                    <a:pt x="2502408" y="2820924"/>
                  </a:lnTo>
                  <a:lnTo>
                    <a:pt x="2502408" y="2817876"/>
                  </a:lnTo>
                  <a:lnTo>
                    <a:pt x="2502408" y="2814828"/>
                  </a:lnTo>
                  <a:lnTo>
                    <a:pt x="2502408" y="2810255"/>
                  </a:lnTo>
                  <a:lnTo>
                    <a:pt x="2503932" y="2807208"/>
                  </a:lnTo>
                  <a:lnTo>
                    <a:pt x="2503932" y="2802636"/>
                  </a:lnTo>
                  <a:lnTo>
                    <a:pt x="2503932" y="2799588"/>
                  </a:lnTo>
                  <a:lnTo>
                    <a:pt x="2503932" y="2796540"/>
                  </a:lnTo>
                  <a:lnTo>
                    <a:pt x="2505456" y="2791967"/>
                  </a:lnTo>
                  <a:lnTo>
                    <a:pt x="2505456" y="2788920"/>
                  </a:lnTo>
                  <a:lnTo>
                    <a:pt x="2505456" y="2785872"/>
                  </a:lnTo>
                  <a:lnTo>
                    <a:pt x="2505456" y="2897124"/>
                  </a:lnTo>
                  <a:lnTo>
                    <a:pt x="2506980" y="2894076"/>
                  </a:lnTo>
                  <a:lnTo>
                    <a:pt x="2506980" y="2891028"/>
                  </a:lnTo>
                  <a:lnTo>
                    <a:pt x="2506980" y="2886455"/>
                  </a:lnTo>
                  <a:lnTo>
                    <a:pt x="2506980" y="2897124"/>
                  </a:lnTo>
                  <a:lnTo>
                    <a:pt x="2508504" y="2894076"/>
                  </a:lnTo>
                  <a:lnTo>
                    <a:pt x="2508504" y="2891028"/>
                  </a:lnTo>
                  <a:lnTo>
                    <a:pt x="2508504" y="2886455"/>
                  </a:lnTo>
                  <a:lnTo>
                    <a:pt x="2508504" y="2883408"/>
                  </a:lnTo>
                  <a:lnTo>
                    <a:pt x="2510028" y="2878836"/>
                  </a:lnTo>
                  <a:lnTo>
                    <a:pt x="2510028" y="2875788"/>
                  </a:lnTo>
                  <a:lnTo>
                    <a:pt x="2510028" y="2872740"/>
                  </a:lnTo>
                  <a:lnTo>
                    <a:pt x="2510028" y="2868167"/>
                  </a:lnTo>
                  <a:lnTo>
                    <a:pt x="2510028" y="2865120"/>
                  </a:lnTo>
                  <a:lnTo>
                    <a:pt x="2511552" y="2862072"/>
                  </a:lnTo>
                  <a:lnTo>
                    <a:pt x="2511552" y="2857500"/>
                  </a:lnTo>
                  <a:lnTo>
                    <a:pt x="2511552" y="2854452"/>
                  </a:lnTo>
                  <a:lnTo>
                    <a:pt x="2511552" y="2849879"/>
                  </a:lnTo>
                  <a:lnTo>
                    <a:pt x="2513076" y="2846831"/>
                  </a:lnTo>
                  <a:lnTo>
                    <a:pt x="2513076" y="2843784"/>
                  </a:lnTo>
                  <a:lnTo>
                    <a:pt x="2513076" y="2839212"/>
                  </a:lnTo>
                  <a:lnTo>
                    <a:pt x="2513076" y="2836164"/>
                  </a:lnTo>
                  <a:lnTo>
                    <a:pt x="2514600" y="2831591"/>
                  </a:lnTo>
                  <a:lnTo>
                    <a:pt x="2514600" y="2828543"/>
                  </a:lnTo>
                  <a:lnTo>
                    <a:pt x="2514600" y="2825496"/>
                  </a:lnTo>
                  <a:lnTo>
                    <a:pt x="2514600" y="2820924"/>
                  </a:lnTo>
                  <a:lnTo>
                    <a:pt x="2514600" y="2817876"/>
                  </a:lnTo>
                  <a:lnTo>
                    <a:pt x="2516124" y="2814828"/>
                  </a:lnTo>
                  <a:lnTo>
                    <a:pt x="2516124" y="2810255"/>
                  </a:lnTo>
                  <a:lnTo>
                    <a:pt x="2516124" y="2807208"/>
                  </a:lnTo>
                  <a:lnTo>
                    <a:pt x="2516124" y="2897124"/>
                  </a:lnTo>
                  <a:lnTo>
                    <a:pt x="2517648" y="2897124"/>
                  </a:lnTo>
                  <a:lnTo>
                    <a:pt x="2517648" y="2894076"/>
                  </a:lnTo>
                  <a:lnTo>
                    <a:pt x="2517648" y="2891028"/>
                  </a:lnTo>
                  <a:lnTo>
                    <a:pt x="2517648" y="2886455"/>
                  </a:lnTo>
                  <a:lnTo>
                    <a:pt x="2517648" y="2883408"/>
                  </a:lnTo>
                  <a:lnTo>
                    <a:pt x="2519172" y="2878836"/>
                  </a:lnTo>
                  <a:lnTo>
                    <a:pt x="2519172" y="2875788"/>
                  </a:lnTo>
                  <a:lnTo>
                    <a:pt x="2519172" y="2872740"/>
                  </a:lnTo>
                  <a:lnTo>
                    <a:pt x="2519172" y="2868167"/>
                  </a:lnTo>
                  <a:lnTo>
                    <a:pt x="2519172" y="2897124"/>
                  </a:lnTo>
                  <a:lnTo>
                    <a:pt x="2520696" y="2897124"/>
                  </a:lnTo>
                  <a:lnTo>
                    <a:pt x="2520696" y="2894076"/>
                  </a:lnTo>
                  <a:lnTo>
                    <a:pt x="2520696" y="2891028"/>
                  </a:lnTo>
                  <a:lnTo>
                    <a:pt x="2522220" y="2886455"/>
                  </a:lnTo>
                  <a:lnTo>
                    <a:pt x="2522220" y="2883408"/>
                  </a:lnTo>
                  <a:lnTo>
                    <a:pt x="2522220" y="2878836"/>
                  </a:lnTo>
                  <a:lnTo>
                    <a:pt x="2522220" y="2875788"/>
                  </a:lnTo>
                  <a:lnTo>
                    <a:pt x="2523744" y="2872740"/>
                  </a:lnTo>
                  <a:lnTo>
                    <a:pt x="2523744" y="2868167"/>
                  </a:lnTo>
                  <a:lnTo>
                    <a:pt x="2523744" y="2865120"/>
                  </a:lnTo>
                  <a:lnTo>
                    <a:pt x="2523744" y="2862072"/>
                  </a:lnTo>
                  <a:lnTo>
                    <a:pt x="2525268" y="2857500"/>
                  </a:lnTo>
                  <a:lnTo>
                    <a:pt x="2525268" y="2854452"/>
                  </a:lnTo>
                  <a:lnTo>
                    <a:pt x="2525268" y="2849879"/>
                  </a:lnTo>
                  <a:lnTo>
                    <a:pt x="2525268" y="2846831"/>
                  </a:lnTo>
                  <a:lnTo>
                    <a:pt x="2525268" y="2843784"/>
                  </a:lnTo>
                  <a:lnTo>
                    <a:pt x="2526792" y="2839212"/>
                  </a:lnTo>
                  <a:lnTo>
                    <a:pt x="2526792" y="2836164"/>
                  </a:lnTo>
                  <a:lnTo>
                    <a:pt x="2526792" y="2831591"/>
                  </a:lnTo>
                  <a:lnTo>
                    <a:pt x="2526792" y="2828543"/>
                  </a:lnTo>
                  <a:lnTo>
                    <a:pt x="2528316" y="2825496"/>
                  </a:lnTo>
                  <a:lnTo>
                    <a:pt x="2528316" y="2820924"/>
                  </a:lnTo>
                  <a:lnTo>
                    <a:pt x="2528316" y="2817876"/>
                  </a:lnTo>
                  <a:lnTo>
                    <a:pt x="2528316" y="2814828"/>
                  </a:lnTo>
                  <a:lnTo>
                    <a:pt x="2528316" y="2810255"/>
                  </a:lnTo>
                  <a:lnTo>
                    <a:pt x="2529840" y="2807208"/>
                  </a:lnTo>
                  <a:lnTo>
                    <a:pt x="2529840" y="2802636"/>
                  </a:lnTo>
                  <a:lnTo>
                    <a:pt x="2529840" y="2799588"/>
                  </a:lnTo>
                  <a:lnTo>
                    <a:pt x="2529840" y="2796540"/>
                  </a:lnTo>
                  <a:lnTo>
                    <a:pt x="2531364" y="2791967"/>
                  </a:lnTo>
                  <a:lnTo>
                    <a:pt x="2531364" y="2788920"/>
                  </a:lnTo>
                  <a:lnTo>
                    <a:pt x="2531364" y="2785872"/>
                  </a:lnTo>
                  <a:lnTo>
                    <a:pt x="2531364" y="2781300"/>
                  </a:lnTo>
                  <a:lnTo>
                    <a:pt x="2531364" y="2778252"/>
                  </a:lnTo>
                  <a:lnTo>
                    <a:pt x="2532888" y="2773679"/>
                  </a:lnTo>
                  <a:lnTo>
                    <a:pt x="2532888" y="2770631"/>
                  </a:lnTo>
                  <a:lnTo>
                    <a:pt x="2532888" y="2767584"/>
                  </a:lnTo>
                  <a:lnTo>
                    <a:pt x="2532888" y="2763012"/>
                  </a:lnTo>
                  <a:lnTo>
                    <a:pt x="2534412" y="2759964"/>
                  </a:lnTo>
                  <a:lnTo>
                    <a:pt x="2534412" y="2756916"/>
                  </a:lnTo>
                  <a:lnTo>
                    <a:pt x="2534412" y="2752343"/>
                  </a:lnTo>
                  <a:lnTo>
                    <a:pt x="2534412" y="2749296"/>
                  </a:lnTo>
                  <a:lnTo>
                    <a:pt x="2534412" y="2744724"/>
                  </a:lnTo>
                  <a:lnTo>
                    <a:pt x="2535936" y="2741676"/>
                  </a:lnTo>
                  <a:lnTo>
                    <a:pt x="2535936" y="2738628"/>
                  </a:lnTo>
                  <a:lnTo>
                    <a:pt x="2535936" y="2734055"/>
                  </a:lnTo>
                  <a:lnTo>
                    <a:pt x="2535936" y="2731008"/>
                  </a:lnTo>
                  <a:lnTo>
                    <a:pt x="2535936" y="2727960"/>
                  </a:lnTo>
                  <a:lnTo>
                    <a:pt x="2537460" y="2723388"/>
                  </a:lnTo>
                  <a:lnTo>
                    <a:pt x="2537460" y="2720340"/>
                  </a:lnTo>
                  <a:lnTo>
                    <a:pt x="2537460" y="2715767"/>
                  </a:lnTo>
                  <a:lnTo>
                    <a:pt x="2537460" y="2712720"/>
                  </a:lnTo>
                  <a:lnTo>
                    <a:pt x="2537460" y="2709672"/>
                  </a:lnTo>
                  <a:lnTo>
                    <a:pt x="2538984" y="2705100"/>
                  </a:lnTo>
                  <a:lnTo>
                    <a:pt x="2538984" y="2702052"/>
                  </a:lnTo>
                  <a:lnTo>
                    <a:pt x="2538984" y="2699004"/>
                  </a:lnTo>
                  <a:lnTo>
                    <a:pt x="2538984" y="2694431"/>
                  </a:lnTo>
                  <a:lnTo>
                    <a:pt x="2538984" y="2691384"/>
                  </a:lnTo>
                  <a:lnTo>
                    <a:pt x="2540508" y="2686812"/>
                  </a:lnTo>
                  <a:lnTo>
                    <a:pt x="2540508" y="2683764"/>
                  </a:lnTo>
                  <a:lnTo>
                    <a:pt x="2540508" y="2680716"/>
                  </a:lnTo>
                  <a:lnTo>
                    <a:pt x="2540508" y="2676143"/>
                  </a:lnTo>
                  <a:lnTo>
                    <a:pt x="2542032" y="2673096"/>
                  </a:lnTo>
                  <a:lnTo>
                    <a:pt x="2542032" y="2670048"/>
                  </a:lnTo>
                  <a:lnTo>
                    <a:pt x="2542032" y="2665476"/>
                  </a:lnTo>
                  <a:lnTo>
                    <a:pt x="2542032" y="2662428"/>
                  </a:lnTo>
                  <a:lnTo>
                    <a:pt x="2542032" y="2657855"/>
                  </a:lnTo>
                  <a:lnTo>
                    <a:pt x="2543556" y="2654808"/>
                  </a:lnTo>
                  <a:lnTo>
                    <a:pt x="2543556" y="2651760"/>
                  </a:lnTo>
                  <a:lnTo>
                    <a:pt x="2543556" y="2647188"/>
                  </a:lnTo>
                  <a:lnTo>
                    <a:pt x="2543556" y="2897124"/>
                  </a:lnTo>
                  <a:lnTo>
                    <a:pt x="2545080" y="2894076"/>
                  </a:lnTo>
                  <a:lnTo>
                    <a:pt x="2545080" y="2891028"/>
                  </a:lnTo>
                  <a:lnTo>
                    <a:pt x="2545080" y="2897124"/>
                  </a:lnTo>
                  <a:lnTo>
                    <a:pt x="2546604" y="2894076"/>
                  </a:lnTo>
                  <a:lnTo>
                    <a:pt x="2546604" y="2891028"/>
                  </a:lnTo>
                  <a:lnTo>
                    <a:pt x="2546604" y="2886455"/>
                  </a:lnTo>
                  <a:lnTo>
                    <a:pt x="2546604" y="2883408"/>
                  </a:lnTo>
                  <a:lnTo>
                    <a:pt x="2546604" y="2897124"/>
                  </a:lnTo>
                  <a:lnTo>
                    <a:pt x="2548128" y="2897124"/>
                  </a:lnTo>
                  <a:lnTo>
                    <a:pt x="2548128" y="2894076"/>
                  </a:lnTo>
                  <a:lnTo>
                    <a:pt x="2548128" y="2891028"/>
                  </a:lnTo>
                  <a:lnTo>
                    <a:pt x="2549652" y="2886455"/>
                  </a:lnTo>
                  <a:lnTo>
                    <a:pt x="2549652" y="2883408"/>
                  </a:lnTo>
                  <a:lnTo>
                    <a:pt x="2549652" y="2878836"/>
                  </a:lnTo>
                  <a:lnTo>
                    <a:pt x="2549652" y="2875788"/>
                  </a:lnTo>
                  <a:lnTo>
                    <a:pt x="2549652" y="2872740"/>
                  </a:lnTo>
                  <a:lnTo>
                    <a:pt x="2551176" y="2868167"/>
                  </a:lnTo>
                  <a:lnTo>
                    <a:pt x="2551176" y="2865120"/>
                  </a:lnTo>
                  <a:lnTo>
                    <a:pt x="2551176" y="2862072"/>
                  </a:lnTo>
                  <a:lnTo>
                    <a:pt x="2551176" y="2857500"/>
                  </a:lnTo>
                  <a:lnTo>
                    <a:pt x="2552700" y="2854452"/>
                  </a:lnTo>
                  <a:lnTo>
                    <a:pt x="2552700" y="2849879"/>
                  </a:lnTo>
                  <a:lnTo>
                    <a:pt x="2552700" y="2897124"/>
                  </a:lnTo>
                  <a:lnTo>
                    <a:pt x="2552700" y="2894076"/>
                  </a:lnTo>
                  <a:lnTo>
                    <a:pt x="2552700" y="2897124"/>
                  </a:lnTo>
                  <a:lnTo>
                    <a:pt x="2554224" y="2897124"/>
                  </a:lnTo>
                  <a:lnTo>
                    <a:pt x="2554224" y="2894076"/>
                  </a:lnTo>
                  <a:lnTo>
                    <a:pt x="2554224" y="2891028"/>
                  </a:lnTo>
                  <a:lnTo>
                    <a:pt x="2554224" y="2886455"/>
                  </a:lnTo>
                  <a:lnTo>
                    <a:pt x="2554224" y="2883408"/>
                  </a:lnTo>
                  <a:lnTo>
                    <a:pt x="2555748" y="2878836"/>
                  </a:lnTo>
                  <a:lnTo>
                    <a:pt x="2555748" y="2875788"/>
                  </a:lnTo>
                  <a:lnTo>
                    <a:pt x="2555748" y="2872740"/>
                  </a:lnTo>
                  <a:lnTo>
                    <a:pt x="2555748" y="2868167"/>
                  </a:lnTo>
                  <a:lnTo>
                    <a:pt x="2555748" y="2865120"/>
                  </a:lnTo>
                  <a:lnTo>
                    <a:pt x="2557272" y="2862072"/>
                  </a:lnTo>
                  <a:lnTo>
                    <a:pt x="2557272" y="2857500"/>
                  </a:lnTo>
                  <a:lnTo>
                    <a:pt x="2557272" y="2854452"/>
                  </a:lnTo>
                  <a:lnTo>
                    <a:pt x="2557272" y="2849879"/>
                  </a:lnTo>
                  <a:lnTo>
                    <a:pt x="2557272" y="2846831"/>
                  </a:lnTo>
                  <a:lnTo>
                    <a:pt x="2558796" y="2843784"/>
                  </a:lnTo>
                  <a:lnTo>
                    <a:pt x="2558796" y="2839212"/>
                  </a:lnTo>
                  <a:lnTo>
                    <a:pt x="2558796" y="2836164"/>
                  </a:lnTo>
                  <a:lnTo>
                    <a:pt x="2558796" y="2831591"/>
                  </a:lnTo>
                  <a:lnTo>
                    <a:pt x="2560320" y="2828543"/>
                  </a:lnTo>
                  <a:lnTo>
                    <a:pt x="2560320" y="2825496"/>
                  </a:lnTo>
                  <a:lnTo>
                    <a:pt x="2560320" y="2820924"/>
                  </a:lnTo>
                  <a:lnTo>
                    <a:pt x="2560320" y="2817876"/>
                  </a:lnTo>
                  <a:lnTo>
                    <a:pt x="2560320" y="2814828"/>
                  </a:lnTo>
                  <a:lnTo>
                    <a:pt x="2561844" y="2810255"/>
                  </a:lnTo>
                  <a:lnTo>
                    <a:pt x="2561844" y="2807208"/>
                  </a:lnTo>
                  <a:lnTo>
                    <a:pt x="2561844" y="2802636"/>
                  </a:lnTo>
                  <a:lnTo>
                    <a:pt x="2561844" y="2799588"/>
                  </a:lnTo>
                  <a:lnTo>
                    <a:pt x="2563368" y="2796540"/>
                  </a:lnTo>
                  <a:lnTo>
                    <a:pt x="2563368" y="2791967"/>
                  </a:lnTo>
                  <a:lnTo>
                    <a:pt x="2563368" y="2788920"/>
                  </a:lnTo>
                  <a:lnTo>
                    <a:pt x="2563368" y="2785872"/>
                  </a:lnTo>
                  <a:lnTo>
                    <a:pt x="2563368" y="2781300"/>
                  </a:lnTo>
                  <a:lnTo>
                    <a:pt x="2564892" y="2778252"/>
                  </a:lnTo>
                  <a:lnTo>
                    <a:pt x="2564892" y="2773679"/>
                  </a:lnTo>
                  <a:lnTo>
                    <a:pt x="2564892" y="2770631"/>
                  </a:lnTo>
                  <a:lnTo>
                    <a:pt x="2564892" y="2767584"/>
                  </a:lnTo>
                  <a:lnTo>
                    <a:pt x="2566416" y="2763012"/>
                  </a:lnTo>
                  <a:lnTo>
                    <a:pt x="2566416" y="2759964"/>
                  </a:lnTo>
                  <a:lnTo>
                    <a:pt x="2566416" y="2756916"/>
                  </a:lnTo>
                  <a:lnTo>
                    <a:pt x="2566416" y="2752343"/>
                  </a:lnTo>
                  <a:lnTo>
                    <a:pt x="2567940" y="2749296"/>
                  </a:lnTo>
                  <a:lnTo>
                    <a:pt x="2567940" y="2744724"/>
                  </a:lnTo>
                  <a:lnTo>
                    <a:pt x="2567940" y="2741676"/>
                  </a:lnTo>
                  <a:lnTo>
                    <a:pt x="2567940" y="2738628"/>
                  </a:lnTo>
                  <a:lnTo>
                    <a:pt x="2567940" y="2734055"/>
                  </a:lnTo>
                  <a:lnTo>
                    <a:pt x="2569464" y="2731008"/>
                  </a:lnTo>
                  <a:lnTo>
                    <a:pt x="2569464" y="2897124"/>
                  </a:lnTo>
                  <a:lnTo>
                    <a:pt x="2569464" y="2894076"/>
                  </a:lnTo>
                  <a:lnTo>
                    <a:pt x="2570988" y="2891028"/>
                  </a:lnTo>
                  <a:lnTo>
                    <a:pt x="2570988" y="2886455"/>
                  </a:lnTo>
                  <a:lnTo>
                    <a:pt x="2570988" y="2883408"/>
                  </a:lnTo>
                  <a:lnTo>
                    <a:pt x="2570988" y="2878836"/>
                  </a:lnTo>
                  <a:lnTo>
                    <a:pt x="2570988" y="2875788"/>
                  </a:lnTo>
                  <a:lnTo>
                    <a:pt x="2572512" y="2872740"/>
                  </a:lnTo>
                  <a:lnTo>
                    <a:pt x="2572512" y="2868167"/>
                  </a:lnTo>
                  <a:lnTo>
                    <a:pt x="2572512" y="2865120"/>
                  </a:lnTo>
                  <a:lnTo>
                    <a:pt x="2572512" y="2862072"/>
                  </a:lnTo>
                  <a:lnTo>
                    <a:pt x="2572512" y="2857500"/>
                  </a:lnTo>
                  <a:lnTo>
                    <a:pt x="2574036" y="2854452"/>
                  </a:lnTo>
                  <a:lnTo>
                    <a:pt x="2574036" y="2849879"/>
                  </a:lnTo>
                  <a:lnTo>
                    <a:pt x="2574036" y="2846831"/>
                  </a:lnTo>
                  <a:lnTo>
                    <a:pt x="2574036" y="2843784"/>
                  </a:lnTo>
                  <a:lnTo>
                    <a:pt x="2574036" y="2839212"/>
                  </a:lnTo>
                  <a:lnTo>
                    <a:pt x="2575560" y="2836164"/>
                  </a:lnTo>
                  <a:lnTo>
                    <a:pt x="2575560" y="2831591"/>
                  </a:lnTo>
                  <a:lnTo>
                    <a:pt x="2575560" y="2828543"/>
                  </a:lnTo>
                  <a:lnTo>
                    <a:pt x="2575560" y="2825496"/>
                  </a:lnTo>
                  <a:lnTo>
                    <a:pt x="2575560" y="2820924"/>
                  </a:lnTo>
                  <a:lnTo>
                    <a:pt x="2577084" y="2817876"/>
                  </a:lnTo>
                  <a:lnTo>
                    <a:pt x="2577084" y="2814828"/>
                  </a:lnTo>
                  <a:lnTo>
                    <a:pt x="2577084" y="2810255"/>
                  </a:lnTo>
                  <a:lnTo>
                    <a:pt x="2577084" y="2807208"/>
                  </a:lnTo>
                  <a:lnTo>
                    <a:pt x="2578608" y="2802636"/>
                  </a:lnTo>
                  <a:lnTo>
                    <a:pt x="2578608" y="2799588"/>
                  </a:lnTo>
                  <a:lnTo>
                    <a:pt x="2578608" y="2796540"/>
                  </a:lnTo>
                  <a:lnTo>
                    <a:pt x="2578608" y="2791967"/>
                  </a:lnTo>
                  <a:lnTo>
                    <a:pt x="2578608" y="2788920"/>
                  </a:lnTo>
                  <a:lnTo>
                    <a:pt x="2580132" y="2785872"/>
                  </a:lnTo>
                  <a:lnTo>
                    <a:pt x="2580132" y="2781300"/>
                  </a:lnTo>
                  <a:lnTo>
                    <a:pt x="2580132" y="2778252"/>
                  </a:lnTo>
                  <a:lnTo>
                    <a:pt x="2580132" y="2773679"/>
                  </a:lnTo>
                  <a:lnTo>
                    <a:pt x="2581656" y="2770631"/>
                  </a:lnTo>
                  <a:lnTo>
                    <a:pt x="2581656" y="2767584"/>
                  </a:lnTo>
                  <a:lnTo>
                    <a:pt x="2581656" y="2763012"/>
                  </a:lnTo>
                  <a:lnTo>
                    <a:pt x="2581656" y="2759964"/>
                  </a:lnTo>
                  <a:lnTo>
                    <a:pt x="2581656" y="2756916"/>
                  </a:lnTo>
                  <a:lnTo>
                    <a:pt x="2583180" y="2752343"/>
                  </a:lnTo>
                  <a:lnTo>
                    <a:pt x="2583180" y="2749296"/>
                  </a:lnTo>
                  <a:lnTo>
                    <a:pt x="2583180" y="2744724"/>
                  </a:lnTo>
                  <a:lnTo>
                    <a:pt x="2583180" y="2741676"/>
                  </a:lnTo>
                  <a:lnTo>
                    <a:pt x="2584704" y="2738628"/>
                  </a:lnTo>
                  <a:lnTo>
                    <a:pt x="2584704" y="2734055"/>
                  </a:lnTo>
                  <a:lnTo>
                    <a:pt x="2584704" y="2731008"/>
                  </a:lnTo>
                  <a:lnTo>
                    <a:pt x="2584704" y="2727960"/>
                  </a:lnTo>
                  <a:lnTo>
                    <a:pt x="2584704" y="2723388"/>
                  </a:lnTo>
                  <a:lnTo>
                    <a:pt x="2586228" y="2720340"/>
                  </a:lnTo>
                  <a:lnTo>
                    <a:pt x="2586228" y="2715767"/>
                  </a:lnTo>
                  <a:lnTo>
                    <a:pt x="2586228" y="2712720"/>
                  </a:lnTo>
                  <a:lnTo>
                    <a:pt x="2586228" y="2709672"/>
                  </a:lnTo>
                  <a:lnTo>
                    <a:pt x="2587752" y="2705100"/>
                  </a:lnTo>
                  <a:lnTo>
                    <a:pt x="2587752" y="2702052"/>
                  </a:lnTo>
                  <a:lnTo>
                    <a:pt x="2587752" y="2699004"/>
                  </a:lnTo>
                  <a:lnTo>
                    <a:pt x="2587752" y="2694431"/>
                  </a:lnTo>
                  <a:lnTo>
                    <a:pt x="2589276" y="2691384"/>
                  </a:lnTo>
                  <a:lnTo>
                    <a:pt x="2589276" y="2686812"/>
                  </a:lnTo>
                  <a:lnTo>
                    <a:pt x="2589276" y="2683764"/>
                  </a:lnTo>
                  <a:lnTo>
                    <a:pt x="2589276" y="2680716"/>
                  </a:lnTo>
                  <a:lnTo>
                    <a:pt x="2589276" y="2676143"/>
                  </a:lnTo>
                  <a:lnTo>
                    <a:pt x="2590800" y="2673096"/>
                  </a:lnTo>
                  <a:lnTo>
                    <a:pt x="2590800" y="2670048"/>
                  </a:lnTo>
                  <a:lnTo>
                    <a:pt x="2590800" y="2665476"/>
                  </a:lnTo>
                  <a:lnTo>
                    <a:pt x="2590800" y="2662428"/>
                  </a:lnTo>
                  <a:lnTo>
                    <a:pt x="2590800" y="2657855"/>
                  </a:lnTo>
                  <a:lnTo>
                    <a:pt x="2592324" y="2654808"/>
                  </a:lnTo>
                  <a:lnTo>
                    <a:pt x="2592324" y="2651760"/>
                  </a:lnTo>
                  <a:lnTo>
                    <a:pt x="2592324" y="2647188"/>
                  </a:lnTo>
                  <a:lnTo>
                    <a:pt x="2592324" y="2644140"/>
                  </a:lnTo>
                  <a:lnTo>
                    <a:pt x="2592324" y="2641091"/>
                  </a:lnTo>
                  <a:lnTo>
                    <a:pt x="2593848" y="2636520"/>
                  </a:lnTo>
                  <a:lnTo>
                    <a:pt x="2593848" y="2633472"/>
                  </a:lnTo>
                  <a:lnTo>
                    <a:pt x="2593848" y="2628900"/>
                  </a:lnTo>
                  <a:lnTo>
                    <a:pt x="2593848" y="2625852"/>
                  </a:lnTo>
                  <a:lnTo>
                    <a:pt x="2593848" y="2622804"/>
                  </a:lnTo>
                  <a:lnTo>
                    <a:pt x="2595372" y="2618232"/>
                  </a:lnTo>
                  <a:lnTo>
                    <a:pt x="2595372" y="2615184"/>
                  </a:lnTo>
                  <a:lnTo>
                    <a:pt x="2595372" y="2612135"/>
                  </a:lnTo>
                  <a:lnTo>
                    <a:pt x="2595372" y="2607564"/>
                  </a:lnTo>
                  <a:lnTo>
                    <a:pt x="2595372" y="2604516"/>
                  </a:lnTo>
                  <a:lnTo>
                    <a:pt x="2596896" y="2599944"/>
                  </a:lnTo>
                  <a:lnTo>
                    <a:pt x="2596896" y="2596896"/>
                  </a:lnTo>
                  <a:lnTo>
                    <a:pt x="2596896" y="2593847"/>
                  </a:lnTo>
                  <a:lnTo>
                    <a:pt x="2596896" y="2589276"/>
                  </a:lnTo>
                  <a:lnTo>
                    <a:pt x="2598420" y="2586228"/>
                  </a:lnTo>
                  <a:lnTo>
                    <a:pt x="2598420" y="2581656"/>
                  </a:lnTo>
                  <a:lnTo>
                    <a:pt x="2598420" y="2578608"/>
                  </a:lnTo>
                  <a:lnTo>
                    <a:pt x="2598420" y="2575560"/>
                  </a:lnTo>
                  <a:lnTo>
                    <a:pt x="2599944" y="2570988"/>
                  </a:lnTo>
                  <a:lnTo>
                    <a:pt x="2599944" y="2567940"/>
                  </a:lnTo>
                  <a:lnTo>
                    <a:pt x="2599944" y="2564891"/>
                  </a:lnTo>
                  <a:lnTo>
                    <a:pt x="2599944" y="2560320"/>
                  </a:lnTo>
                  <a:lnTo>
                    <a:pt x="2599944" y="2557272"/>
                  </a:lnTo>
                  <a:lnTo>
                    <a:pt x="2601468" y="2552700"/>
                  </a:lnTo>
                  <a:lnTo>
                    <a:pt x="2601468" y="2549652"/>
                  </a:lnTo>
                  <a:lnTo>
                    <a:pt x="2601468" y="2546604"/>
                  </a:lnTo>
                  <a:lnTo>
                    <a:pt x="2601468" y="2897124"/>
                  </a:lnTo>
                  <a:lnTo>
                    <a:pt x="2602992" y="2894076"/>
                  </a:lnTo>
                  <a:lnTo>
                    <a:pt x="2602992" y="2891028"/>
                  </a:lnTo>
                  <a:lnTo>
                    <a:pt x="2602992" y="2886455"/>
                  </a:lnTo>
                  <a:lnTo>
                    <a:pt x="2602992" y="2897124"/>
                  </a:lnTo>
                  <a:lnTo>
                    <a:pt x="2602992" y="2894076"/>
                  </a:lnTo>
                  <a:lnTo>
                    <a:pt x="2604516" y="2891028"/>
                  </a:lnTo>
                  <a:lnTo>
                    <a:pt x="2604516" y="2886455"/>
                  </a:lnTo>
                  <a:lnTo>
                    <a:pt x="2604516" y="2883408"/>
                  </a:lnTo>
                  <a:lnTo>
                    <a:pt x="2604516" y="2878836"/>
                  </a:lnTo>
                  <a:lnTo>
                    <a:pt x="2606040" y="2875788"/>
                  </a:lnTo>
                  <a:lnTo>
                    <a:pt x="2606040" y="2872740"/>
                  </a:lnTo>
                  <a:lnTo>
                    <a:pt x="2606040" y="2868167"/>
                  </a:lnTo>
                  <a:lnTo>
                    <a:pt x="2606040" y="2865120"/>
                  </a:lnTo>
                  <a:lnTo>
                    <a:pt x="2606040" y="2862072"/>
                  </a:lnTo>
                  <a:lnTo>
                    <a:pt x="2607564" y="2857500"/>
                  </a:lnTo>
                  <a:lnTo>
                    <a:pt x="2607564" y="2854452"/>
                  </a:lnTo>
                  <a:lnTo>
                    <a:pt x="2607564" y="2849879"/>
                  </a:lnTo>
                  <a:lnTo>
                    <a:pt x="2607564" y="2846831"/>
                  </a:lnTo>
                  <a:lnTo>
                    <a:pt x="2609088" y="2843784"/>
                  </a:lnTo>
                  <a:lnTo>
                    <a:pt x="2609088" y="2839212"/>
                  </a:lnTo>
                  <a:lnTo>
                    <a:pt x="2609088" y="2836164"/>
                  </a:lnTo>
                  <a:lnTo>
                    <a:pt x="2609088" y="2831591"/>
                  </a:lnTo>
                  <a:lnTo>
                    <a:pt x="2609088" y="2828543"/>
                  </a:lnTo>
                  <a:lnTo>
                    <a:pt x="2610612" y="2825496"/>
                  </a:lnTo>
                  <a:lnTo>
                    <a:pt x="2610612" y="2820924"/>
                  </a:lnTo>
                  <a:lnTo>
                    <a:pt x="2610612" y="2817876"/>
                  </a:lnTo>
                  <a:lnTo>
                    <a:pt x="2610612" y="2814828"/>
                  </a:lnTo>
                  <a:lnTo>
                    <a:pt x="2610612" y="2810255"/>
                  </a:lnTo>
                  <a:lnTo>
                    <a:pt x="2612136" y="2807208"/>
                  </a:lnTo>
                  <a:lnTo>
                    <a:pt x="2612136" y="2802636"/>
                  </a:lnTo>
                  <a:lnTo>
                    <a:pt x="2612136" y="2799588"/>
                  </a:lnTo>
                  <a:lnTo>
                    <a:pt x="2612136" y="2796540"/>
                  </a:lnTo>
                  <a:lnTo>
                    <a:pt x="2612136" y="2791967"/>
                  </a:lnTo>
                  <a:lnTo>
                    <a:pt x="2613660" y="2788920"/>
                  </a:lnTo>
                  <a:lnTo>
                    <a:pt x="2613660" y="2785872"/>
                  </a:lnTo>
                  <a:lnTo>
                    <a:pt x="2613660" y="2781300"/>
                  </a:lnTo>
                  <a:lnTo>
                    <a:pt x="2613660" y="2778252"/>
                  </a:lnTo>
                  <a:lnTo>
                    <a:pt x="2613660" y="2773679"/>
                  </a:lnTo>
                  <a:lnTo>
                    <a:pt x="2615184" y="2770631"/>
                  </a:lnTo>
                  <a:lnTo>
                    <a:pt x="2615184" y="2767584"/>
                  </a:lnTo>
                  <a:lnTo>
                    <a:pt x="2615184" y="2763012"/>
                  </a:lnTo>
                  <a:lnTo>
                    <a:pt x="2615184" y="2759964"/>
                  </a:lnTo>
                  <a:lnTo>
                    <a:pt x="2616708" y="2756916"/>
                  </a:lnTo>
                  <a:lnTo>
                    <a:pt x="2616708" y="2752343"/>
                  </a:lnTo>
                  <a:lnTo>
                    <a:pt x="2616708" y="2749296"/>
                  </a:lnTo>
                  <a:lnTo>
                    <a:pt x="2616708" y="2744724"/>
                  </a:lnTo>
                  <a:lnTo>
                    <a:pt x="2616708" y="2741676"/>
                  </a:lnTo>
                  <a:lnTo>
                    <a:pt x="2618232" y="2738628"/>
                  </a:lnTo>
                  <a:lnTo>
                    <a:pt x="2618232" y="2734055"/>
                  </a:lnTo>
                  <a:lnTo>
                    <a:pt x="2618232" y="2731008"/>
                  </a:lnTo>
                  <a:lnTo>
                    <a:pt x="2618232" y="2727960"/>
                  </a:lnTo>
                  <a:lnTo>
                    <a:pt x="2619756" y="2723388"/>
                  </a:lnTo>
                  <a:lnTo>
                    <a:pt x="2619756" y="2720340"/>
                  </a:lnTo>
                  <a:lnTo>
                    <a:pt x="2619756" y="2715767"/>
                  </a:lnTo>
                  <a:lnTo>
                    <a:pt x="2619756" y="2712720"/>
                  </a:lnTo>
                  <a:lnTo>
                    <a:pt x="2621280" y="2709672"/>
                  </a:lnTo>
                  <a:lnTo>
                    <a:pt x="2621280" y="2705100"/>
                  </a:lnTo>
                  <a:lnTo>
                    <a:pt x="2621280" y="2702052"/>
                  </a:lnTo>
                  <a:lnTo>
                    <a:pt x="2621280" y="2699004"/>
                  </a:lnTo>
                  <a:lnTo>
                    <a:pt x="2621280" y="2694431"/>
                  </a:lnTo>
                  <a:lnTo>
                    <a:pt x="2622804" y="2691384"/>
                  </a:lnTo>
                  <a:lnTo>
                    <a:pt x="2622804" y="2686812"/>
                  </a:lnTo>
                  <a:lnTo>
                    <a:pt x="2622804" y="2683764"/>
                  </a:lnTo>
                  <a:lnTo>
                    <a:pt x="2622804" y="2680716"/>
                  </a:lnTo>
                  <a:lnTo>
                    <a:pt x="2624328" y="2676143"/>
                  </a:lnTo>
                  <a:lnTo>
                    <a:pt x="2624328" y="2673096"/>
                  </a:lnTo>
                  <a:lnTo>
                    <a:pt x="2624328" y="2670048"/>
                  </a:lnTo>
                  <a:lnTo>
                    <a:pt x="2624328" y="2665476"/>
                  </a:lnTo>
                  <a:lnTo>
                    <a:pt x="2624328" y="2662428"/>
                  </a:lnTo>
                  <a:lnTo>
                    <a:pt x="2625852" y="2657855"/>
                  </a:lnTo>
                  <a:lnTo>
                    <a:pt x="2625852" y="2654808"/>
                  </a:lnTo>
                  <a:lnTo>
                    <a:pt x="2625852" y="2651760"/>
                  </a:lnTo>
                  <a:lnTo>
                    <a:pt x="2625852" y="2647188"/>
                  </a:lnTo>
                  <a:lnTo>
                    <a:pt x="2627376" y="2644140"/>
                  </a:lnTo>
                  <a:lnTo>
                    <a:pt x="2627376" y="2641091"/>
                  </a:lnTo>
                  <a:lnTo>
                    <a:pt x="2627376" y="2636520"/>
                  </a:lnTo>
                  <a:lnTo>
                    <a:pt x="2627376" y="2633472"/>
                  </a:lnTo>
                  <a:lnTo>
                    <a:pt x="2627376" y="2628900"/>
                  </a:lnTo>
                  <a:lnTo>
                    <a:pt x="2628900" y="2625852"/>
                  </a:lnTo>
                  <a:lnTo>
                    <a:pt x="2628900" y="2622804"/>
                  </a:lnTo>
                  <a:lnTo>
                    <a:pt x="2628900" y="2618232"/>
                  </a:lnTo>
                  <a:lnTo>
                    <a:pt x="2628900" y="2615184"/>
                  </a:lnTo>
                  <a:lnTo>
                    <a:pt x="2628900" y="2612135"/>
                  </a:lnTo>
                  <a:lnTo>
                    <a:pt x="2630424" y="2607564"/>
                  </a:lnTo>
                  <a:lnTo>
                    <a:pt x="2630424" y="2604516"/>
                  </a:lnTo>
                  <a:lnTo>
                    <a:pt x="2630424" y="2599944"/>
                  </a:lnTo>
                  <a:lnTo>
                    <a:pt x="2630424" y="2596896"/>
                  </a:lnTo>
                  <a:lnTo>
                    <a:pt x="2630424" y="2593847"/>
                  </a:lnTo>
                  <a:lnTo>
                    <a:pt x="2631948" y="2589276"/>
                  </a:lnTo>
                  <a:lnTo>
                    <a:pt x="2631948" y="2586228"/>
                  </a:lnTo>
                  <a:lnTo>
                    <a:pt x="2631948" y="2581656"/>
                  </a:lnTo>
                  <a:lnTo>
                    <a:pt x="2631948" y="2578608"/>
                  </a:lnTo>
                  <a:lnTo>
                    <a:pt x="2631948" y="2575560"/>
                  </a:lnTo>
                  <a:lnTo>
                    <a:pt x="2633472" y="2570988"/>
                  </a:lnTo>
                  <a:lnTo>
                    <a:pt x="2633472" y="2567940"/>
                  </a:lnTo>
                  <a:lnTo>
                    <a:pt x="2633472" y="2564891"/>
                  </a:lnTo>
                  <a:lnTo>
                    <a:pt x="2633472" y="2560320"/>
                  </a:lnTo>
                  <a:lnTo>
                    <a:pt x="2634996" y="2557272"/>
                  </a:lnTo>
                  <a:lnTo>
                    <a:pt x="2634996" y="2552700"/>
                  </a:lnTo>
                  <a:lnTo>
                    <a:pt x="2634996" y="2549652"/>
                  </a:lnTo>
                  <a:lnTo>
                    <a:pt x="2634996" y="2546604"/>
                  </a:lnTo>
                  <a:lnTo>
                    <a:pt x="2634996" y="2542032"/>
                  </a:lnTo>
                  <a:lnTo>
                    <a:pt x="2636520" y="2538984"/>
                  </a:lnTo>
                  <a:lnTo>
                    <a:pt x="2636520" y="2535935"/>
                  </a:lnTo>
                  <a:lnTo>
                    <a:pt x="2636520" y="2531364"/>
                  </a:lnTo>
                  <a:lnTo>
                    <a:pt x="2636520" y="2528316"/>
                  </a:lnTo>
                  <a:lnTo>
                    <a:pt x="2638044" y="2523744"/>
                  </a:lnTo>
                  <a:lnTo>
                    <a:pt x="2638044" y="2520696"/>
                  </a:lnTo>
                  <a:lnTo>
                    <a:pt x="2638044" y="2517647"/>
                  </a:lnTo>
                  <a:lnTo>
                    <a:pt x="2638044" y="2513076"/>
                  </a:lnTo>
                  <a:lnTo>
                    <a:pt x="2638044" y="2510028"/>
                  </a:lnTo>
                  <a:lnTo>
                    <a:pt x="2639568" y="2506979"/>
                  </a:lnTo>
                  <a:lnTo>
                    <a:pt x="2639568" y="2502408"/>
                  </a:lnTo>
                  <a:lnTo>
                    <a:pt x="2639568" y="2499360"/>
                  </a:lnTo>
                  <a:lnTo>
                    <a:pt x="2639568" y="2494788"/>
                  </a:lnTo>
                  <a:lnTo>
                    <a:pt x="2641092" y="2491740"/>
                  </a:lnTo>
                  <a:lnTo>
                    <a:pt x="2641092" y="2488691"/>
                  </a:lnTo>
                  <a:lnTo>
                    <a:pt x="2641092" y="2484120"/>
                  </a:lnTo>
                  <a:lnTo>
                    <a:pt x="2641092" y="2481072"/>
                  </a:lnTo>
                  <a:lnTo>
                    <a:pt x="2642616" y="2478023"/>
                  </a:lnTo>
                  <a:lnTo>
                    <a:pt x="2642616" y="2473452"/>
                  </a:lnTo>
                  <a:lnTo>
                    <a:pt x="2642616" y="2470404"/>
                  </a:lnTo>
                  <a:lnTo>
                    <a:pt x="2642616" y="2465832"/>
                  </a:lnTo>
                  <a:lnTo>
                    <a:pt x="2642616" y="2462784"/>
                  </a:lnTo>
                  <a:lnTo>
                    <a:pt x="2644140" y="2459735"/>
                  </a:lnTo>
                  <a:lnTo>
                    <a:pt x="2644140" y="2455164"/>
                  </a:lnTo>
                  <a:lnTo>
                    <a:pt x="2644140" y="2452116"/>
                  </a:lnTo>
                  <a:lnTo>
                    <a:pt x="2644140" y="2449067"/>
                  </a:lnTo>
                  <a:lnTo>
                    <a:pt x="2645664" y="2444496"/>
                  </a:lnTo>
                  <a:lnTo>
                    <a:pt x="2645664" y="2441447"/>
                  </a:lnTo>
                  <a:lnTo>
                    <a:pt x="2645664" y="2436876"/>
                  </a:lnTo>
                  <a:lnTo>
                    <a:pt x="2645664" y="2433828"/>
                  </a:lnTo>
                  <a:lnTo>
                    <a:pt x="2645664" y="2430779"/>
                  </a:lnTo>
                  <a:lnTo>
                    <a:pt x="2647188" y="2426208"/>
                  </a:lnTo>
                  <a:lnTo>
                    <a:pt x="2647188" y="2423160"/>
                  </a:lnTo>
                  <a:lnTo>
                    <a:pt x="2647188" y="2420112"/>
                  </a:lnTo>
                  <a:lnTo>
                    <a:pt x="2647188" y="2415540"/>
                  </a:lnTo>
                  <a:lnTo>
                    <a:pt x="2647188" y="2412491"/>
                  </a:lnTo>
                  <a:lnTo>
                    <a:pt x="2648712" y="2407920"/>
                  </a:lnTo>
                  <a:lnTo>
                    <a:pt x="2648712" y="2897124"/>
                  </a:lnTo>
                  <a:lnTo>
                    <a:pt x="2650236" y="2894076"/>
                  </a:lnTo>
                  <a:lnTo>
                    <a:pt x="2650236" y="2891028"/>
                  </a:lnTo>
                  <a:lnTo>
                    <a:pt x="2650236" y="2886455"/>
                  </a:lnTo>
                  <a:lnTo>
                    <a:pt x="2650236" y="2883408"/>
                  </a:lnTo>
                  <a:lnTo>
                    <a:pt x="2650236" y="2878836"/>
                  </a:lnTo>
                  <a:lnTo>
                    <a:pt x="2651760" y="2875788"/>
                  </a:lnTo>
                  <a:lnTo>
                    <a:pt x="2651760" y="2897124"/>
                  </a:lnTo>
                  <a:lnTo>
                    <a:pt x="2653284" y="2897124"/>
                  </a:lnTo>
                  <a:lnTo>
                    <a:pt x="2653284" y="2894076"/>
                  </a:lnTo>
                  <a:lnTo>
                    <a:pt x="2653284" y="2897124"/>
                  </a:lnTo>
                  <a:lnTo>
                    <a:pt x="2654808" y="2897124"/>
                  </a:lnTo>
                  <a:lnTo>
                    <a:pt x="2656332" y="2897124"/>
                  </a:lnTo>
                  <a:lnTo>
                    <a:pt x="2656332" y="2894076"/>
                  </a:lnTo>
                  <a:lnTo>
                    <a:pt x="2656332" y="2891028"/>
                  </a:lnTo>
                  <a:lnTo>
                    <a:pt x="2657856" y="2886455"/>
                  </a:lnTo>
                  <a:lnTo>
                    <a:pt x="2657856" y="2883408"/>
                  </a:lnTo>
                  <a:lnTo>
                    <a:pt x="2657856" y="2878836"/>
                  </a:lnTo>
                  <a:lnTo>
                    <a:pt x="2657856" y="2897124"/>
                  </a:lnTo>
                  <a:lnTo>
                    <a:pt x="2659380" y="2897124"/>
                  </a:lnTo>
                  <a:lnTo>
                    <a:pt x="2659380" y="2894076"/>
                  </a:lnTo>
                  <a:lnTo>
                    <a:pt x="2659380" y="2891028"/>
                  </a:lnTo>
                  <a:lnTo>
                    <a:pt x="2659380" y="2886455"/>
                  </a:lnTo>
                  <a:lnTo>
                    <a:pt x="2659380" y="2897124"/>
                  </a:lnTo>
                  <a:lnTo>
                    <a:pt x="2660904" y="2897124"/>
                  </a:lnTo>
                  <a:lnTo>
                    <a:pt x="2662428" y="2894076"/>
                  </a:lnTo>
                  <a:lnTo>
                    <a:pt x="2662428" y="2891028"/>
                  </a:lnTo>
                  <a:lnTo>
                    <a:pt x="2662428" y="2886455"/>
                  </a:lnTo>
                  <a:lnTo>
                    <a:pt x="2662428" y="2883408"/>
                  </a:lnTo>
                  <a:lnTo>
                    <a:pt x="2663952" y="2878836"/>
                  </a:lnTo>
                  <a:lnTo>
                    <a:pt x="2663952" y="2875788"/>
                  </a:lnTo>
                  <a:lnTo>
                    <a:pt x="2663952" y="2897124"/>
                  </a:lnTo>
                  <a:lnTo>
                    <a:pt x="2663952" y="2894076"/>
                  </a:lnTo>
                  <a:lnTo>
                    <a:pt x="2663952" y="2891028"/>
                  </a:lnTo>
                  <a:lnTo>
                    <a:pt x="2665476" y="2886455"/>
                  </a:lnTo>
                  <a:lnTo>
                    <a:pt x="2665476" y="2883408"/>
                  </a:lnTo>
                  <a:lnTo>
                    <a:pt x="2665476" y="2878836"/>
                  </a:lnTo>
                  <a:lnTo>
                    <a:pt x="2665476" y="2875788"/>
                  </a:lnTo>
                  <a:lnTo>
                    <a:pt x="2665476" y="2872740"/>
                  </a:lnTo>
                  <a:lnTo>
                    <a:pt x="2667000" y="2868167"/>
                  </a:lnTo>
                  <a:lnTo>
                    <a:pt x="2667000" y="2865120"/>
                  </a:lnTo>
                  <a:lnTo>
                    <a:pt x="2667000" y="2862072"/>
                  </a:lnTo>
                  <a:lnTo>
                    <a:pt x="2667000" y="2857500"/>
                  </a:lnTo>
                  <a:lnTo>
                    <a:pt x="2667000" y="2854452"/>
                  </a:lnTo>
                  <a:lnTo>
                    <a:pt x="2668524" y="2849879"/>
                  </a:lnTo>
                  <a:lnTo>
                    <a:pt x="2668524" y="2846831"/>
                  </a:lnTo>
                  <a:lnTo>
                    <a:pt x="2668524" y="2843784"/>
                  </a:lnTo>
                  <a:lnTo>
                    <a:pt x="2668524" y="2839212"/>
                  </a:lnTo>
                  <a:lnTo>
                    <a:pt x="2668524" y="2836164"/>
                  </a:lnTo>
                  <a:lnTo>
                    <a:pt x="2670048" y="2831591"/>
                  </a:lnTo>
                  <a:lnTo>
                    <a:pt x="2670048" y="2897124"/>
                  </a:lnTo>
                  <a:lnTo>
                    <a:pt x="2670048" y="2894076"/>
                  </a:lnTo>
                  <a:lnTo>
                    <a:pt x="2670048" y="2891028"/>
                  </a:lnTo>
                  <a:lnTo>
                    <a:pt x="2671572" y="2886455"/>
                  </a:lnTo>
                  <a:lnTo>
                    <a:pt x="2671572" y="2883408"/>
                  </a:lnTo>
                  <a:lnTo>
                    <a:pt x="2671572" y="2878836"/>
                  </a:lnTo>
                  <a:lnTo>
                    <a:pt x="2671572" y="2875788"/>
                  </a:lnTo>
                  <a:lnTo>
                    <a:pt x="2673096" y="2897124"/>
                  </a:lnTo>
                  <a:lnTo>
                    <a:pt x="2673096" y="2894076"/>
                  </a:lnTo>
                  <a:lnTo>
                    <a:pt x="2673096" y="2897124"/>
                  </a:lnTo>
                  <a:lnTo>
                    <a:pt x="2673096" y="2894076"/>
                  </a:lnTo>
                  <a:lnTo>
                    <a:pt x="2674620" y="2891028"/>
                  </a:lnTo>
                  <a:lnTo>
                    <a:pt x="2674620" y="2886455"/>
                  </a:lnTo>
                  <a:lnTo>
                    <a:pt x="2674620" y="2897124"/>
                  </a:lnTo>
                  <a:lnTo>
                    <a:pt x="2676144" y="2897124"/>
                  </a:lnTo>
                  <a:lnTo>
                    <a:pt x="2677668" y="2894076"/>
                  </a:lnTo>
                  <a:lnTo>
                    <a:pt x="2677668" y="2897124"/>
                  </a:lnTo>
                  <a:lnTo>
                    <a:pt x="2679192" y="2894076"/>
                  </a:lnTo>
                  <a:lnTo>
                    <a:pt x="2679192" y="2891028"/>
                  </a:lnTo>
                  <a:lnTo>
                    <a:pt x="2679192" y="2886455"/>
                  </a:lnTo>
                  <a:lnTo>
                    <a:pt x="2679192" y="2883408"/>
                  </a:lnTo>
                  <a:lnTo>
                    <a:pt x="2680716" y="2878836"/>
                  </a:lnTo>
                  <a:lnTo>
                    <a:pt x="2680716" y="2875788"/>
                  </a:lnTo>
                  <a:lnTo>
                    <a:pt x="2680716" y="2872740"/>
                  </a:lnTo>
                  <a:lnTo>
                    <a:pt x="2680716" y="2868167"/>
                  </a:lnTo>
                  <a:lnTo>
                    <a:pt x="2680716" y="2865120"/>
                  </a:lnTo>
                  <a:lnTo>
                    <a:pt x="2682240" y="2862072"/>
                  </a:lnTo>
                  <a:lnTo>
                    <a:pt x="2682240" y="2857500"/>
                  </a:lnTo>
                  <a:lnTo>
                    <a:pt x="2682240" y="2854452"/>
                  </a:lnTo>
                  <a:lnTo>
                    <a:pt x="2682240" y="2849879"/>
                  </a:lnTo>
                  <a:lnTo>
                    <a:pt x="2683764" y="2846831"/>
                  </a:lnTo>
                  <a:lnTo>
                    <a:pt x="2683764" y="2843784"/>
                  </a:lnTo>
                  <a:lnTo>
                    <a:pt x="2683764" y="2839212"/>
                  </a:lnTo>
                  <a:lnTo>
                    <a:pt x="2683764" y="2836164"/>
                  </a:lnTo>
                  <a:lnTo>
                    <a:pt x="2683764" y="2831591"/>
                  </a:lnTo>
                  <a:lnTo>
                    <a:pt x="2685288" y="2828543"/>
                  </a:lnTo>
                  <a:lnTo>
                    <a:pt x="2685288" y="2825496"/>
                  </a:lnTo>
                  <a:lnTo>
                    <a:pt x="2685288" y="2820924"/>
                  </a:lnTo>
                  <a:lnTo>
                    <a:pt x="2685288" y="2817876"/>
                  </a:lnTo>
                  <a:lnTo>
                    <a:pt x="2685288" y="2814828"/>
                  </a:lnTo>
                  <a:lnTo>
                    <a:pt x="2686812" y="2810255"/>
                  </a:lnTo>
                  <a:lnTo>
                    <a:pt x="2686812" y="2807208"/>
                  </a:lnTo>
                  <a:lnTo>
                    <a:pt x="2686812" y="2802636"/>
                  </a:lnTo>
                  <a:lnTo>
                    <a:pt x="2686812" y="2799588"/>
                  </a:lnTo>
                  <a:lnTo>
                    <a:pt x="2686812" y="2796540"/>
                  </a:lnTo>
                  <a:lnTo>
                    <a:pt x="2688336" y="2791967"/>
                  </a:lnTo>
                  <a:lnTo>
                    <a:pt x="2688336" y="2788920"/>
                  </a:lnTo>
                  <a:lnTo>
                    <a:pt x="2688336" y="2785872"/>
                  </a:lnTo>
                  <a:lnTo>
                    <a:pt x="2688336" y="2781300"/>
                  </a:lnTo>
                  <a:lnTo>
                    <a:pt x="2688336" y="2778252"/>
                  </a:lnTo>
                  <a:lnTo>
                    <a:pt x="2689860" y="2773679"/>
                  </a:lnTo>
                  <a:lnTo>
                    <a:pt x="2689860" y="2770631"/>
                  </a:lnTo>
                  <a:lnTo>
                    <a:pt x="2689860" y="2767584"/>
                  </a:lnTo>
                  <a:lnTo>
                    <a:pt x="2689860" y="2763012"/>
                  </a:lnTo>
                  <a:lnTo>
                    <a:pt x="2691384" y="2759964"/>
                  </a:lnTo>
                  <a:lnTo>
                    <a:pt x="2691384" y="2756916"/>
                  </a:lnTo>
                  <a:lnTo>
                    <a:pt x="2691384" y="2752343"/>
                  </a:lnTo>
                  <a:lnTo>
                    <a:pt x="2691384" y="2749296"/>
                  </a:lnTo>
                  <a:lnTo>
                    <a:pt x="2691384" y="2744724"/>
                  </a:lnTo>
                  <a:lnTo>
                    <a:pt x="2692908" y="2741676"/>
                  </a:lnTo>
                  <a:lnTo>
                    <a:pt x="2692908" y="2738628"/>
                  </a:lnTo>
                  <a:lnTo>
                    <a:pt x="2692908" y="2734055"/>
                  </a:lnTo>
                  <a:lnTo>
                    <a:pt x="2692908" y="2731008"/>
                  </a:lnTo>
                  <a:lnTo>
                    <a:pt x="2694432" y="2727960"/>
                  </a:lnTo>
                  <a:lnTo>
                    <a:pt x="2694432" y="2723388"/>
                  </a:lnTo>
                  <a:lnTo>
                    <a:pt x="2694432" y="2720340"/>
                  </a:lnTo>
                  <a:lnTo>
                    <a:pt x="2694432" y="2715767"/>
                  </a:lnTo>
                  <a:lnTo>
                    <a:pt x="2695956" y="2712720"/>
                  </a:lnTo>
                  <a:lnTo>
                    <a:pt x="2695956" y="2709672"/>
                  </a:lnTo>
                  <a:lnTo>
                    <a:pt x="2695956" y="2705100"/>
                  </a:lnTo>
                  <a:lnTo>
                    <a:pt x="2695956" y="2702052"/>
                  </a:lnTo>
                  <a:lnTo>
                    <a:pt x="2695956" y="2897124"/>
                  </a:lnTo>
                  <a:lnTo>
                    <a:pt x="2697480" y="2894076"/>
                  </a:lnTo>
                  <a:lnTo>
                    <a:pt x="2697480" y="2891028"/>
                  </a:lnTo>
                  <a:lnTo>
                    <a:pt x="2697480" y="2897124"/>
                  </a:lnTo>
                  <a:lnTo>
                    <a:pt x="2699004" y="2897124"/>
                  </a:lnTo>
                  <a:lnTo>
                    <a:pt x="2699004" y="2894076"/>
                  </a:lnTo>
                  <a:lnTo>
                    <a:pt x="2699004" y="2891028"/>
                  </a:lnTo>
                  <a:lnTo>
                    <a:pt x="2699004" y="2886455"/>
                  </a:lnTo>
                  <a:lnTo>
                    <a:pt x="2699004" y="2883408"/>
                  </a:lnTo>
                  <a:lnTo>
                    <a:pt x="2700528" y="2878836"/>
                  </a:lnTo>
                  <a:lnTo>
                    <a:pt x="2700528" y="2897124"/>
                  </a:lnTo>
                  <a:lnTo>
                    <a:pt x="2700528" y="2894076"/>
                  </a:lnTo>
                  <a:lnTo>
                    <a:pt x="2700528" y="2891028"/>
                  </a:lnTo>
                  <a:lnTo>
                    <a:pt x="2702052" y="2886455"/>
                  </a:lnTo>
                  <a:lnTo>
                    <a:pt x="2702052" y="2897124"/>
                  </a:lnTo>
                  <a:lnTo>
                    <a:pt x="2702052" y="2894076"/>
                  </a:lnTo>
                  <a:lnTo>
                    <a:pt x="2702052" y="2891028"/>
                  </a:lnTo>
                  <a:lnTo>
                    <a:pt x="2702052" y="2886455"/>
                  </a:lnTo>
                  <a:lnTo>
                    <a:pt x="2703576" y="2883408"/>
                  </a:lnTo>
                  <a:lnTo>
                    <a:pt x="2703576" y="2878836"/>
                  </a:lnTo>
                  <a:lnTo>
                    <a:pt x="2703576" y="2897124"/>
                  </a:lnTo>
                  <a:lnTo>
                    <a:pt x="2703576" y="2894076"/>
                  </a:lnTo>
                  <a:lnTo>
                    <a:pt x="2703576" y="2891028"/>
                  </a:lnTo>
                  <a:lnTo>
                    <a:pt x="2705100" y="2886455"/>
                  </a:lnTo>
                  <a:lnTo>
                    <a:pt x="2705100" y="2883408"/>
                  </a:lnTo>
                  <a:lnTo>
                    <a:pt x="2705100" y="2878836"/>
                  </a:lnTo>
                  <a:lnTo>
                    <a:pt x="2705100" y="2875788"/>
                  </a:lnTo>
                  <a:lnTo>
                    <a:pt x="2705100" y="2872740"/>
                  </a:lnTo>
                  <a:lnTo>
                    <a:pt x="2706624" y="2868167"/>
                  </a:lnTo>
                  <a:lnTo>
                    <a:pt x="2706624" y="2865120"/>
                  </a:lnTo>
                  <a:lnTo>
                    <a:pt x="2706624" y="2862072"/>
                  </a:lnTo>
                  <a:lnTo>
                    <a:pt x="2706624" y="2857500"/>
                  </a:lnTo>
                  <a:lnTo>
                    <a:pt x="2706624" y="2854452"/>
                  </a:lnTo>
                  <a:lnTo>
                    <a:pt x="2708148" y="2849879"/>
                  </a:lnTo>
                  <a:lnTo>
                    <a:pt x="2708148" y="2846831"/>
                  </a:lnTo>
                  <a:lnTo>
                    <a:pt x="2708148" y="2843784"/>
                  </a:lnTo>
                  <a:lnTo>
                    <a:pt x="2708148" y="2839212"/>
                  </a:lnTo>
                  <a:lnTo>
                    <a:pt x="2709672" y="2836164"/>
                  </a:lnTo>
                  <a:lnTo>
                    <a:pt x="2709672" y="2831591"/>
                  </a:lnTo>
                  <a:lnTo>
                    <a:pt x="2709672" y="2828543"/>
                  </a:lnTo>
                  <a:lnTo>
                    <a:pt x="2709672" y="2825496"/>
                  </a:lnTo>
                  <a:lnTo>
                    <a:pt x="2709672" y="2820924"/>
                  </a:lnTo>
                  <a:lnTo>
                    <a:pt x="2711196" y="2817876"/>
                  </a:lnTo>
                  <a:lnTo>
                    <a:pt x="2711196" y="2814828"/>
                  </a:lnTo>
                  <a:lnTo>
                    <a:pt x="2711196" y="2897124"/>
                  </a:lnTo>
                  <a:lnTo>
                    <a:pt x="2711196" y="2894076"/>
                  </a:lnTo>
                  <a:lnTo>
                    <a:pt x="2712720" y="2891028"/>
                  </a:lnTo>
                  <a:lnTo>
                    <a:pt x="2712720" y="2886455"/>
                  </a:lnTo>
                  <a:lnTo>
                    <a:pt x="2712720" y="2897124"/>
                  </a:lnTo>
                  <a:lnTo>
                    <a:pt x="2712720" y="2894076"/>
                  </a:lnTo>
                  <a:lnTo>
                    <a:pt x="2712720" y="2891028"/>
                  </a:lnTo>
                  <a:lnTo>
                    <a:pt x="2714244" y="2886455"/>
                  </a:lnTo>
                  <a:lnTo>
                    <a:pt x="2714244" y="2897124"/>
                  </a:lnTo>
                  <a:lnTo>
                    <a:pt x="2715768" y="2894076"/>
                  </a:lnTo>
                  <a:lnTo>
                    <a:pt x="2715768" y="2891028"/>
                  </a:lnTo>
                  <a:lnTo>
                    <a:pt x="2715768" y="2886455"/>
                  </a:lnTo>
                  <a:lnTo>
                    <a:pt x="2715768" y="2883408"/>
                  </a:lnTo>
                  <a:lnTo>
                    <a:pt x="2717292" y="2878836"/>
                  </a:lnTo>
                  <a:lnTo>
                    <a:pt x="2717292" y="2875788"/>
                  </a:lnTo>
                  <a:lnTo>
                    <a:pt x="2717292" y="2872740"/>
                  </a:lnTo>
                  <a:lnTo>
                    <a:pt x="2717292" y="2868167"/>
                  </a:lnTo>
                  <a:lnTo>
                    <a:pt x="2717292" y="2865120"/>
                  </a:lnTo>
                  <a:lnTo>
                    <a:pt x="2718816" y="2862072"/>
                  </a:lnTo>
                  <a:lnTo>
                    <a:pt x="2718816" y="2857500"/>
                  </a:lnTo>
                  <a:lnTo>
                    <a:pt x="2718816" y="2854452"/>
                  </a:lnTo>
                  <a:lnTo>
                    <a:pt x="2718816" y="2849879"/>
                  </a:lnTo>
                  <a:lnTo>
                    <a:pt x="2720340" y="2846831"/>
                  </a:lnTo>
                  <a:lnTo>
                    <a:pt x="2720340" y="2843784"/>
                  </a:lnTo>
                  <a:lnTo>
                    <a:pt x="2720340" y="2839212"/>
                  </a:lnTo>
                  <a:lnTo>
                    <a:pt x="2720340" y="2836164"/>
                  </a:lnTo>
                  <a:lnTo>
                    <a:pt x="2720340" y="2831591"/>
                  </a:lnTo>
                  <a:lnTo>
                    <a:pt x="2721864" y="2828543"/>
                  </a:lnTo>
                  <a:lnTo>
                    <a:pt x="2721864" y="2825496"/>
                  </a:lnTo>
                  <a:lnTo>
                    <a:pt x="2721864" y="2820924"/>
                  </a:lnTo>
                  <a:lnTo>
                    <a:pt x="2721864" y="2817876"/>
                  </a:lnTo>
                  <a:lnTo>
                    <a:pt x="2721864" y="2814828"/>
                  </a:lnTo>
                  <a:lnTo>
                    <a:pt x="2723388" y="2810255"/>
                  </a:lnTo>
                  <a:lnTo>
                    <a:pt x="2723388" y="2807208"/>
                  </a:lnTo>
                  <a:lnTo>
                    <a:pt x="2723388" y="2802636"/>
                  </a:lnTo>
                  <a:lnTo>
                    <a:pt x="2723388" y="2799588"/>
                  </a:lnTo>
                  <a:lnTo>
                    <a:pt x="2723388" y="2796540"/>
                  </a:lnTo>
                  <a:lnTo>
                    <a:pt x="2724912" y="2791967"/>
                  </a:lnTo>
                  <a:lnTo>
                    <a:pt x="2724912" y="2788920"/>
                  </a:lnTo>
                  <a:lnTo>
                    <a:pt x="2724912" y="2785872"/>
                  </a:lnTo>
                  <a:lnTo>
                    <a:pt x="2724912" y="2781300"/>
                  </a:lnTo>
                  <a:lnTo>
                    <a:pt x="2724912" y="2778252"/>
                  </a:lnTo>
                  <a:lnTo>
                    <a:pt x="2726436" y="2773679"/>
                  </a:lnTo>
                  <a:lnTo>
                    <a:pt x="2726436" y="2770631"/>
                  </a:lnTo>
                  <a:lnTo>
                    <a:pt x="2726436" y="2767584"/>
                  </a:lnTo>
                  <a:lnTo>
                    <a:pt x="2726436" y="2763012"/>
                  </a:lnTo>
                  <a:lnTo>
                    <a:pt x="2727960" y="2759964"/>
                  </a:lnTo>
                  <a:lnTo>
                    <a:pt x="2727960" y="2756916"/>
                  </a:lnTo>
                  <a:lnTo>
                    <a:pt x="2727960" y="2752343"/>
                  </a:lnTo>
                  <a:lnTo>
                    <a:pt x="2727960" y="2749296"/>
                  </a:lnTo>
                  <a:lnTo>
                    <a:pt x="2727960" y="2744724"/>
                  </a:lnTo>
                  <a:lnTo>
                    <a:pt x="2729484" y="2741676"/>
                  </a:lnTo>
                  <a:lnTo>
                    <a:pt x="2729484" y="2738628"/>
                  </a:lnTo>
                  <a:lnTo>
                    <a:pt x="2729484" y="2734055"/>
                  </a:lnTo>
                  <a:lnTo>
                    <a:pt x="2729484" y="2731008"/>
                  </a:lnTo>
                  <a:lnTo>
                    <a:pt x="2731008" y="2727960"/>
                  </a:lnTo>
                  <a:lnTo>
                    <a:pt x="2731008" y="2723388"/>
                  </a:lnTo>
                  <a:lnTo>
                    <a:pt x="2731008" y="2720340"/>
                  </a:lnTo>
                  <a:lnTo>
                    <a:pt x="2731008" y="2715767"/>
                  </a:lnTo>
                  <a:lnTo>
                    <a:pt x="2731008" y="2712720"/>
                  </a:lnTo>
                  <a:lnTo>
                    <a:pt x="2732532" y="2709672"/>
                  </a:lnTo>
                  <a:lnTo>
                    <a:pt x="2732532" y="2705100"/>
                  </a:lnTo>
                  <a:lnTo>
                    <a:pt x="2732532" y="2702052"/>
                  </a:lnTo>
                  <a:lnTo>
                    <a:pt x="2732532" y="2699004"/>
                  </a:lnTo>
                  <a:lnTo>
                    <a:pt x="2734056" y="2694431"/>
                  </a:lnTo>
                  <a:lnTo>
                    <a:pt x="2734056" y="2691384"/>
                  </a:lnTo>
                  <a:lnTo>
                    <a:pt x="2734056" y="2686812"/>
                  </a:lnTo>
                  <a:lnTo>
                    <a:pt x="2734056" y="2683764"/>
                  </a:lnTo>
                  <a:lnTo>
                    <a:pt x="2735580" y="2680716"/>
                  </a:lnTo>
                  <a:lnTo>
                    <a:pt x="2735580" y="2676143"/>
                  </a:lnTo>
                  <a:lnTo>
                    <a:pt x="2735580" y="2673096"/>
                  </a:lnTo>
                  <a:lnTo>
                    <a:pt x="2735580" y="2897124"/>
                  </a:lnTo>
                  <a:lnTo>
                    <a:pt x="2735580" y="2894076"/>
                  </a:lnTo>
                  <a:lnTo>
                    <a:pt x="2737104" y="2891028"/>
                  </a:lnTo>
                  <a:lnTo>
                    <a:pt x="2737104" y="2886455"/>
                  </a:lnTo>
                  <a:lnTo>
                    <a:pt x="2737104" y="2883408"/>
                  </a:lnTo>
                  <a:lnTo>
                    <a:pt x="2737104" y="2878836"/>
                  </a:lnTo>
                  <a:lnTo>
                    <a:pt x="2738628" y="2875788"/>
                  </a:lnTo>
                  <a:lnTo>
                    <a:pt x="2738628" y="2872740"/>
                  </a:lnTo>
                  <a:lnTo>
                    <a:pt x="2738628" y="2868167"/>
                  </a:lnTo>
                  <a:lnTo>
                    <a:pt x="2738628" y="2897124"/>
                  </a:lnTo>
                  <a:lnTo>
                    <a:pt x="2738628" y="2894076"/>
                  </a:lnTo>
                  <a:lnTo>
                    <a:pt x="2740152" y="2897124"/>
                  </a:lnTo>
                  <a:lnTo>
                    <a:pt x="2740152" y="2894076"/>
                  </a:lnTo>
                  <a:lnTo>
                    <a:pt x="2740152" y="2891028"/>
                  </a:lnTo>
                  <a:lnTo>
                    <a:pt x="2740152" y="2886455"/>
                  </a:lnTo>
                  <a:lnTo>
                    <a:pt x="2741676" y="2897124"/>
                  </a:lnTo>
                  <a:lnTo>
                    <a:pt x="2741676" y="2894076"/>
                  </a:lnTo>
                  <a:lnTo>
                    <a:pt x="2741676" y="2897124"/>
                  </a:lnTo>
                  <a:lnTo>
                    <a:pt x="2741676" y="2894076"/>
                  </a:lnTo>
                  <a:lnTo>
                    <a:pt x="2743200" y="2891028"/>
                  </a:lnTo>
                  <a:lnTo>
                    <a:pt x="2743200" y="2886455"/>
                  </a:lnTo>
                  <a:lnTo>
                    <a:pt x="2743200" y="2897124"/>
                  </a:lnTo>
                  <a:lnTo>
                    <a:pt x="2743200" y="2894076"/>
                  </a:lnTo>
                  <a:lnTo>
                    <a:pt x="2743200" y="2897124"/>
                  </a:lnTo>
                  <a:lnTo>
                    <a:pt x="2744724" y="2897124"/>
                  </a:lnTo>
                  <a:lnTo>
                    <a:pt x="2744724" y="2894076"/>
                  </a:lnTo>
                  <a:lnTo>
                    <a:pt x="2744724" y="2891028"/>
                  </a:lnTo>
                  <a:lnTo>
                    <a:pt x="2744724" y="2886455"/>
                  </a:lnTo>
                  <a:lnTo>
                    <a:pt x="2746248" y="2883408"/>
                  </a:lnTo>
                  <a:lnTo>
                    <a:pt x="2746248" y="2878836"/>
                  </a:lnTo>
                  <a:lnTo>
                    <a:pt x="2746248" y="2875788"/>
                  </a:lnTo>
                  <a:lnTo>
                    <a:pt x="2746248" y="2872740"/>
                  </a:lnTo>
                  <a:lnTo>
                    <a:pt x="2746248" y="2868167"/>
                  </a:lnTo>
                  <a:lnTo>
                    <a:pt x="2747772" y="2865120"/>
                  </a:lnTo>
                  <a:lnTo>
                    <a:pt x="2747772" y="2862072"/>
                  </a:lnTo>
                  <a:lnTo>
                    <a:pt x="2747772" y="2857500"/>
                  </a:lnTo>
                  <a:lnTo>
                    <a:pt x="2747772" y="2854452"/>
                  </a:lnTo>
                  <a:lnTo>
                    <a:pt x="2749296" y="2849879"/>
                  </a:lnTo>
                  <a:lnTo>
                    <a:pt x="2749296" y="2846831"/>
                  </a:lnTo>
                  <a:lnTo>
                    <a:pt x="2749296" y="2843784"/>
                  </a:lnTo>
                  <a:lnTo>
                    <a:pt x="2749296" y="2839212"/>
                  </a:lnTo>
                  <a:lnTo>
                    <a:pt x="2749296" y="2836164"/>
                  </a:lnTo>
                  <a:lnTo>
                    <a:pt x="2750820" y="2831591"/>
                  </a:lnTo>
                  <a:lnTo>
                    <a:pt x="2750820" y="2828543"/>
                  </a:lnTo>
                  <a:lnTo>
                    <a:pt x="2750820" y="2825496"/>
                  </a:lnTo>
                  <a:lnTo>
                    <a:pt x="2750820" y="2820924"/>
                  </a:lnTo>
                  <a:lnTo>
                    <a:pt x="2752344" y="2817876"/>
                  </a:lnTo>
                  <a:lnTo>
                    <a:pt x="2752344" y="2814828"/>
                  </a:lnTo>
                  <a:lnTo>
                    <a:pt x="2752344" y="2810255"/>
                  </a:lnTo>
                  <a:lnTo>
                    <a:pt x="2752344" y="2807208"/>
                  </a:lnTo>
                  <a:lnTo>
                    <a:pt x="2752344" y="2802636"/>
                  </a:lnTo>
                  <a:lnTo>
                    <a:pt x="2753868" y="2897124"/>
                  </a:lnTo>
                  <a:lnTo>
                    <a:pt x="2753868" y="2894076"/>
                  </a:lnTo>
                  <a:lnTo>
                    <a:pt x="2755392" y="2897124"/>
                  </a:lnTo>
                  <a:lnTo>
                    <a:pt x="2755392" y="2894076"/>
                  </a:lnTo>
                  <a:lnTo>
                    <a:pt x="2755392" y="2891028"/>
                  </a:lnTo>
                  <a:lnTo>
                    <a:pt x="2756916" y="2886455"/>
                  </a:lnTo>
                  <a:lnTo>
                    <a:pt x="2756916" y="2883408"/>
                  </a:lnTo>
                  <a:lnTo>
                    <a:pt x="2756916" y="2878836"/>
                  </a:lnTo>
                  <a:lnTo>
                    <a:pt x="2756916" y="2875788"/>
                  </a:lnTo>
                  <a:lnTo>
                    <a:pt x="2756916" y="2897124"/>
                  </a:lnTo>
                  <a:lnTo>
                    <a:pt x="2758440" y="2894076"/>
                  </a:lnTo>
                  <a:lnTo>
                    <a:pt x="2758440" y="2891028"/>
                  </a:lnTo>
                  <a:lnTo>
                    <a:pt x="2758440" y="2886455"/>
                  </a:lnTo>
                  <a:lnTo>
                    <a:pt x="2758440" y="2883408"/>
                  </a:lnTo>
                  <a:lnTo>
                    <a:pt x="2758440" y="2878836"/>
                  </a:lnTo>
                  <a:lnTo>
                    <a:pt x="2759964" y="2875788"/>
                  </a:lnTo>
                  <a:lnTo>
                    <a:pt x="2759964" y="2872740"/>
                  </a:lnTo>
                  <a:lnTo>
                    <a:pt x="2759964" y="2868167"/>
                  </a:lnTo>
                  <a:lnTo>
                    <a:pt x="2759964" y="2897124"/>
                  </a:lnTo>
                  <a:lnTo>
                    <a:pt x="2759964" y="2894076"/>
                  </a:lnTo>
                  <a:lnTo>
                    <a:pt x="2761488" y="2897124"/>
                  </a:lnTo>
                  <a:lnTo>
                    <a:pt x="2761488" y="2894076"/>
                  </a:lnTo>
                  <a:lnTo>
                    <a:pt x="2761488" y="2897124"/>
                  </a:lnTo>
                  <a:lnTo>
                    <a:pt x="2763012" y="2897124"/>
                  </a:lnTo>
                  <a:lnTo>
                    <a:pt x="2763012" y="2894076"/>
                  </a:lnTo>
                  <a:lnTo>
                    <a:pt x="2763012" y="2891028"/>
                  </a:lnTo>
                  <a:lnTo>
                    <a:pt x="2763012" y="2886455"/>
                  </a:lnTo>
                  <a:lnTo>
                    <a:pt x="2763012" y="2883408"/>
                  </a:lnTo>
                  <a:lnTo>
                    <a:pt x="2764536" y="2878836"/>
                  </a:lnTo>
                  <a:lnTo>
                    <a:pt x="2764536" y="2875788"/>
                  </a:lnTo>
                  <a:lnTo>
                    <a:pt x="2764536" y="2872740"/>
                  </a:lnTo>
                  <a:lnTo>
                    <a:pt x="2764536" y="2868167"/>
                  </a:lnTo>
                  <a:lnTo>
                    <a:pt x="2766060" y="2865120"/>
                  </a:lnTo>
                  <a:lnTo>
                    <a:pt x="2766060" y="2862072"/>
                  </a:lnTo>
                  <a:lnTo>
                    <a:pt x="2766060" y="2857500"/>
                  </a:lnTo>
                  <a:lnTo>
                    <a:pt x="2766060" y="2854452"/>
                  </a:lnTo>
                  <a:lnTo>
                    <a:pt x="2767584" y="2849879"/>
                  </a:lnTo>
                  <a:lnTo>
                    <a:pt x="2767584" y="2846831"/>
                  </a:lnTo>
                  <a:lnTo>
                    <a:pt x="2767584" y="2843784"/>
                  </a:lnTo>
                  <a:lnTo>
                    <a:pt x="2767584" y="2839212"/>
                  </a:lnTo>
                  <a:lnTo>
                    <a:pt x="2767584" y="2836164"/>
                  </a:lnTo>
                  <a:lnTo>
                    <a:pt x="2769108" y="2831591"/>
                  </a:lnTo>
                  <a:lnTo>
                    <a:pt x="2769108" y="2828543"/>
                  </a:lnTo>
                  <a:lnTo>
                    <a:pt x="2769108" y="2825496"/>
                  </a:lnTo>
                  <a:lnTo>
                    <a:pt x="2769108" y="2820924"/>
                  </a:lnTo>
                  <a:lnTo>
                    <a:pt x="2770632" y="2817876"/>
                  </a:lnTo>
                  <a:lnTo>
                    <a:pt x="2770632" y="2814828"/>
                  </a:lnTo>
                  <a:lnTo>
                    <a:pt x="2770632" y="2810255"/>
                  </a:lnTo>
                  <a:lnTo>
                    <a:pt x="2770632" y="2807208"/>
                  </a:lnTo>
                  <a:lnTo>
                    <a:pt x="2770632" y="2802636"/>
                  </a:lnTo>
                  <a:lnTo>
                    <a:pt x="2772156" y="2897124"/>
                  </a:lnTo>
                  <a:lnTo>
                    <a:pt x="2772156" y="2894076"/>
                  </a:lnTo>
                  <a:lnTo>
                    <a:pt x="2772156" y="2897124"/>
                  </a:lnTo>
                  <a:lnTo>
                    <a:pt x="2773680" y="2894076"/>
                  </a:lnTo>
                  <a:lnTo>
                    <a:pt x="2773680" y="2897124"/>
                  </a:lnTo>
                  <a:lnTo>
                    <a:pt x="2773680" y="2894076"/>
                  </a:lnTo>
                  <a:lnTo>
                    <a:pt x="2773680" y="2897124"/>
                  </a:lnTo>
                  <a:lnTo>
                    <a:pt x="2775204" y="2897124"/>
                  </a:lnTo>
                  <a:lnTo>
                    <a:pt x="2775204" y="2894076"/>
                  </a:lnTo>
                  <a:lnTo>
                    <a:pt x="2775204" y="2897124"/>
                  </a:lnTo>
                  <a:lnTo>
                    <a:pt x="2775204" y="2894076"/>
                  </a:lnTo>
                  <a:lnTo>
                    <a:pt x="2776728" y="2891028"/>
                  </a:lnTo>
                  <a:lnTo>
                    <a:pt x="2776728" y="2897124"/>
                  </a:lnTo>
                  <a:lnTo>
                    <a:pt x="2776728" y="2894076"/>
                  </a:lnTo>
                  <a:lnTo>
                    <a:pt x="2776728" y="2891028"/>
                  </a:lnTo>
                  <a:lnTo>
                    <a:pt x="2778252" y="2886455"/>
                  </a:lnTo>
                  <a:lnTo>
                    <a:pt x="2778252" y="2883408"/>
                  </a:lnTo>
                  <a:lnTo>
                    <a:pt x="2778252" y="2878836"/>
                  </a:lnTo>
                  <a:lnTo>
                    <a:pt x="2778252" y="2875788"/>
                  </a:lnTo>
                  <a:lnTo>
                    <a:pt x="2778252" y="2872740"/>
                  </a:lnTo>
                  <a:lnTo>
                    <a:pt x="2779776" y="2868167"/>
                  </a:lnTo>
                  <a:lnTo>
                    <a:pt x="2779776" y="2865120"/>
                  </a:lnTo>
                  <a:lnTo>
                    <a:pt x="2779776" y="2862072"/>
                  </a:lnTo>
                  <a:lnTo>
                    <a:pt x="2779776" y="2857500"/>
                  </a:lnTo>
                  <a:lnTo>
                    <a:pt x="2779776" y="2854452"/>
                  </a:lnTo>
                  <a:lnTo>
                    <a:pt x="2781300" y="2849879"/>
                  </a:lnTo>
                  <a:lnTo>
                    <a:pt x="2781300" y="2846831"/>
                  </a:lnTo>
                  <a:lnTo>
                    <a:pt x="2781300" y="2843784"/>
                  </a:lnTo>
                  <a:lnTo>
                    <a:pt x="2781300" y="2839212"/>
                  </a:lnTo>
                  <a:lnTo>
                    <a:pt x="2781300" y="2836164"/>
                  </a:lnTo>
                  <a:lnTo>
                    <a:pt x="2782824" y="2831591"/>
                  </a:lnTo>
                  <a:lnTo>
                    <a:pt x="2782824" y="2828543"/>
                  </a:lnTo>
                  <a:lnTo>
                    <a:pt x="2782824" y="2825496"/>
                  </a:lnTo>
                  <a:lnTo>
                    <a:pt x="2782824" y="2820924"/>
                  </a:lnTo>
                  <a:lnTo>
                    <a:pt x="2784348" y="2817876"/>
                  </a:lnTo>
                  <a:lnTo>
                    <a:pt x="2784348" y="2814828"/>
                  </a:lnTo>
                  <a:lnTo>
                    <a:pt x="2784348" y="2810255"/>
                  </a:lnTo>
                  <a:lnTo>
                    <a:pt x="2784348" y="2807208"/>
                  </a:lnTo>
                  <a:lnTo>
                    <a:pt x="2784348" y="2802636"/>
                  </a:lnTo>
                  <a:lnTo>
                    <a:pt x="2785872" y="2799588"/>
                  </a:lnTo>
                  <a:lnTo>
                    <a:pt x="2785872" y="2796540"/>
                  </a:lnTo>
                  <a:lnTo>
                    <a:pt x="2785872" y="2791967"/>
                  </a:lnTo>
                  <a:lnTo>
                    <a:pt x="2785872" y="2788920"/>
                  </a:lnTo>
                  <a:lnTo>
                    <a:pt x="2787396" y="2785872"/>
                  </a:lnTo>
                  <a:lnTo>
                    <a:pt x="2787396" y="2781300"/>
                  </a:lnTo>
                  <a:lnTo>
                    <a:pt x="2787396" y="2778252"/>
                  </a:lnTo>
                  <a:lnTo>
                    <a:pt x="2787396" y="2773679"/>
                  </a:lnTo>
                  <a:lnTo>
                    <a:pt x="2788920" y="2770631"/>
                  </a:lnTo>
                  <a:lnTo>
                    <a:pt x="2788920" y="2767584"/>
                  </a:lnTo>
                  <a:lnTo>
                    <a:pt x="2788920" y="2763012"/>
                  </a:lnTo>
                  <a:lnTo>
                    <a:pt x="2788920" y="2759964"/>
                  </a:lnTo>
                  <a:lnTo>
                    <a:pt x="2788920" y="2756916"/>
                  </a:lnTo>
                  <a:lnTo>
                    <a:pt x="2790444" y="2752343"/>
                  </a:lnTo>
                  <a:lnTo>
                    <a:pt x="2790444" y="2749296"/>
                  </a:lnTo>
                  <a:lnTo>
                    <a:pt x="2790444" y="2744724"/>
                  </a:lnTo>
                  <a:lnTo>
                    <a:pt x="2790444" y="2741676"/>
                  </a:lnTo>
                  <a:lnTo>
                    <a:pt x="2791968" y="2738628"/>
                  </a:lnTo>
                  <a:lnTo>
                    <a:pt x="2791968" y="2734055"/>
                  </a:lnTo>
                  <a:lnTo>
                    <a:pt x="2791968" y="2731008"/>
                  </a:lnTo>
                  <a:lnTo>
                    <a:pt x="2791968" y="2727960"/>
                  </a:lnTo>
                  <a:lnTo>
                    <a:pt x="2791968" y="2723388"/>
                  </a:lnTo>
                  <a:lnTo>
                    <a:pt x="2793492" y="2720340"/>
                  </a:lnTo>
                  <a:lnTo>
                    <a:pt x="2793492" y="2715767"/>
                  </a:lnTo>
                  <a:lnTo>
                    <a:pt x="2793492" y="2712720"/>
                  </a:lnTo>
                  <a:lnTo>
                    <a:pt x="2793492" y="2709672"/>
                  </a:lnTo>
                  <a:lnTo>
                    <a:pt x="2795016" y="2705100"/>
                  </a:lnTo>
                  <a:lnTo>
                    <a:pt x="2795016" y="2702052"/>
                  </a:lnTo>
                  <a:lnTo>
                    <a:pt x="2795016" y="2699004"/>
                  </a:lnTo>
                  <a:lnTo>
                    <a:pt x="2795016" y="2694431"/>
                  </a:lnTo>
                  <a:lnTo>
                    <a:pt x="2795016" y="2691384"/>
                  </a:lnTo>
                  <a:lnTo>
                    <a:pt x="2796540" y="2686812"/>
                  </a:lnTo>
                  <a:lnTo>
                    <a:pt x="2796540" y="2683764"/>
                  </a:lnTo>
                  <a:lnTo>
                    <a:pt x="2796540" y="2680716"/>
                  </a:lnTo>
                  <a:lnTo>
                    <a:pt x="2796540" y="2676143"/>
                  </a:lnTo>
                  <a:lnTo>
                    <a:pt x="2796540" y="2673096"/>
                  </a:lnTo>
                  <a:lnTo>
                    <a:pt x="2798064" y="2670048"/>
                  </a:lnTo>
                  <a:lnTo>
                    <a:pt x="2798064" y="2665476"/>
                  </a:lnTo>
                  <a:lnTo>
                    <a:pt x="2798064" y="2662428"/>
                  </a:lnTo>
                  <a:lnTo>
                    <a:pt x="2798064" y="2657855"/>
                  </a:lnTo>
                  <a:lnTo>
                    <a:pt x="2798064" y="2654808"/>
                  </a:lnTo>
                  <a:lnTo>
                    <a:pt x="2799588" y="2651760"/>
                  </a:lnTo>
                  <a:lnTo>
                    <a:pt x="2799588" y="2647188"/>
                  </a:lnTo>
                  <a:lnTo>
                    <a:pt x="2799588" y="2644140"/>
                  </a:lnTo>
                  <a:lnTo>
                    <a:pt x="2799588" y="2641091"/>
                  </a:lnTo>
                  <a:lnTo>
                    <a:pt x="2799588" y="2636520"/>
                  </a:lnTo>
                  <a:lnTo>
                    <a:pt x="2801112" y="2633472"/>
                  </a:lnTo>
                  <a:lnTo>
                    <a:pt x="2801112" y="2628900"/>
                  </a:lnTo>
                  <a:lnTo>
                    <a:pt x="2801112" y="2625852"/>
                  </a:lnTo>
                  <a:lnTo>
                    <a:pt x="2801112" y="2622804"/>
                  </a:lnTo>
                  <a:lnTo>
                    <a:pt x="2802636" y="2618232"/>
                  </a:lnTo>
                  <a:lnTo>
                    <a:pt x="2802636" y="2615184"/>
                  </a:lnTo>
                  <a:lnTo>
                    <a:pt x="2802636" y="2612135"/>
                  </a:lnTo>
                  <a:lnTo>
                    <a:pt x="2802636" y="2607564"/>
                  </a:lnTo>
                  <a:lnTo>
                    <a:pt x="2802636" y="2604516"/>
                  </a:lnTo>
                  <a:lnTo>
                    <a:pt x="2804160" y="2599944"/>
                  </a:lnTo>
                  <a:lnTo>
                    <a:pt x="2804160" y="2596896"/>
                  </a:lnTo>
                  <a:lnTo>
                    <a:pt x="2804160" y="2897124"/>
                  </a:lnTo>
                  <a:lnTo>
                    <a:pt x="2804160" y="2894076"/>
                  </a:lnTo>
                  <a:lnTo>
                    <a:pt x="2805684" y="2891028"/>
                  </a:lnTo>
                  <a:lnTo>
                    <a:pt x="2805684" y="2886455"/>
                  </a:lnTo>
                  <a:lnTo>
                    <a:pt x="2805684" y="2883408"/>
                  </a:lnTo>
                  <a:lnTo>
                    <a:pt x="2805684" y="2878836"/>
                  </a:lnTo>
                  <a:lnTo>
                    <a:pt x="2805684" y="2875788"/>
                  </a:lnTo>
                  <a:lnTo>
                    <a:pt x="2807208" y="2872740"/>
                  </a:lnTo>
                  <a:lnTo>
                    <a:pt x="2807208" y="2868167"/>
                  </a:lnTo>
                  <a:lnTo>
                    <a:pt x="2807208" y="2865120"/>
                  </a:lnTo>
                  <a:lnTo>
                    <a:pt x="2807208" y="2862072"/>
                  </a:lnTo>
                  <a:lnTo>
                    <a:pt x="2808732" y="2857500"/>
                  </a:lnTo>
                  <a:lnTo>
                    <a:pt x="2808732" y="2854452"/>
                  </a:lnTo>
                  <a:lnTo>
                    <a:pt x="2808732" y="2849879"/>
                  </a:lnTo>
                  <a:lnTo>
                    <a:pt x="2808732" y="2846831"/>
                  </a:lnTo>
                  <a:lnTo>
                    <a:pt x="2810256" y="2843784"/>
                  </a:lnTo>
                  <a:lnTo>
                    <a:pt x="2810256" y="2839212"/>
                  </a:lnTo>
                  <a:lnTo>
                    <a:pt x="2810256" y="2836164"/>
                  </a:lnTo>
                  <a:lnTo>
                    <a:pt x="2810256" y="2831591"/>
                  </a:lnTo>
                  <a:lnTo>
                    <a:pt x="2810256" y="2828543"/>
                  </a:lnTo>
                  <a:lnTo>
                    <a:pt x="2811780" y="2825496"/>
                  </a:lnTo>
                  <a:lnTo>
                    <a:pt x="2811780" y="2820924"/>
                  </a:lnTo>
                  <a:lnTo>
                    <a:pt x="2811780" y="2817876"/>
                  </a:lnTo>
                  <a:lnTo>
                    <a:pt x="2811780" y="2814828"/>
                  </a:lnTo>
                  <a:lnTo>
                    <a:pt x="2813304" y="2810255"/>
                  </a:lnTo>
                  <a:lnTo>
                    <a:pt x="2813304" y="2807208"/>
                  </a:lnTo>
                  <a:lnTo>
                    <a:pt x="2813304" y="2802636"/>
                  </a:lnTo>
                  <a:lnTo>
                    <a:pt x="2813304" y="2799588"/>
                  </a:lnTo>
                  <a:lnTo>
                    <a:pt x="2813304" y="2796540"/>
                  </a:lnTo>
                  <a:lnTo>
                    <a:pt x="2814828" y="2791967"/>
                  </a:lnTo>
                  <a:lnTo>
                    <a:pt x="2814828" y="2788920"/>
                  </a:lnTo>
                  <a:lnTo>
                    <a:pt x="2814828" y="2785872"/>
                  </a:lnTo>
                  <a:lnTo>
                    <a:pt x="2814828" y="2781300"/>
                  </a:lnTo>
                  <a:lnTo>
                    <a:pt x="2814828" y="2778252"/>
                  </a:lnTo>
                  <a:lnTo>
                    <a:pt x="2816352" y="2773679"/>
                  </a:lnTo>
                  <a:lnTo>
                    <a:pt x="2816352" y="2770631"/>
                  </a:lnTo>
                  <a:lnTo>
                    <a:pt x="2816352" y="2767584"/>
                  </a:lnTo>
                  <a:lnTo>
                    <a:pt x="2816352" y="2763012"/>
                  </a:lnTo>
                  <a:lnTo>
                    <a:pt x="2816352" y="2759964"/>
                  </a:lnTo>
                  <a:lnTo>
                    <a:pt x="2817876" y="2756916"/>
                  </a:lnTo>
                  <a:lnTo>
                    <a:pt x="2817876" y="2752343"/>
                  </a:lnTo>
                  <a:lnTo>
                    <a:pt x="2817876" y="2749296"/>
                  </a:lnTo>
                  <a:lnTo>
                    <a:pt x="2817876" y="2744724"/>
                  </a:lnTo>
                  <a:lnTo>
                    <a:pt x="2817876" y="2741676"/>
                  </a:lnTo>
                  <a:lnTo>
                    <a:pt x="2819400" y="2738628"/>
                  </a:lnTo>
                  <a:lnTo>
                    <a:pt x="2819400" y="2734055"/>
                  </a:lnTo>
                  <a:lnTo>
                    <a:pt x="2819400" y="2731008"/>
                  </a:lnTo>
                  <a:lnTo>
                    <a:pt x="2819400" y="2727960"/>
                  </a:lnTo>
                  <a:lnTo>
                    <a:pt x="2820924" y="2723388"/>
                  </a:lnTo>
                  <a:lnTo>
                    <a:pt x="2820924" y="2720340"/>
                  </a:lnTo>
                  <a:lnTo>
                    <a:pt x="2820924" y="2715767"/>
                  </a:lnTo>
                  <a:lnTo>
                    <a:pt x="2820924" y="2712720"/>
                  </a:lnTo>
                  <a:lnTo>
                    <a:pt x="2820924" y="2709672"/>
                  </a:lnTo>
                  <a:lnTo>
                    <a:pt x="2822448" y="2705100"/>
                  </a:lnTo>
                  <a:lnTo>
                    <a:pt x="2822448" y="2702052"/>
                  </a:lnTo>
                  <a:lnTo>
                    <a:pt x="2822448" y="2699004"/>
                  </a:lnTo>
                  <a:lnTo>
                    <a:pt x="2822448" y="2694431"/>
                  </a:lnTo>
                  <a:lnTo>
                    <a:pt x="2823972" y="2691384"/>
                  </a:lnTo>
                  <a:lnTo>
                    <a:pt x="2823972" y="2686812"/>
                  </a:lnTo>
                  <a:lnTo>
                    <a:pt x="2823972" y="2683764"/>
                  </a:lnTo>
                  <a:lnTo>
                    <a:pt x="2823972" y="2680716"/>
                  </a:lnTo>
                  <a:lnTo>
                    <a:pt x="2823972" y="2676143"/>
                  </a:lnTo>
                  <a:lnTo>
                    <a:pt x="2825496" y="2673096"/>
                  </a:lnTo>
                  <a:lnTo>
                    <a:pt x="2825496" y="2670048"/>
                  </a:lnTo>
                  <a:lnTo>
                    <a:pt x="2825496" y="2665476"/>
                  </a:lnTo>
                  <a:lnTo>
                    <a:pt x="2825496" y="2662428"/>
                  </a:lnTo>
                  <a:lnTo>
                    <a:pt x="2827020" y="2657855"/>
                  </a:lnTo>
                  <a:lnTo>
                    <a:pt x="2827020" y="2654808"/>
                  </a:lnTo>
                  <a:lnTo>
                    <a:pt x="2827020" y="2651760"/>
                  </a:lnTo>
                  <a:lnTo>
                    <a:pt x="2827020" y="2647188"/>
                  </a:lnTo>
                  <a:lnTo>
                    <a:pt x="2827020" y="2644140"/>
                  </a:lnTo>
                  <a:lnTo>
                    <a:pt x="2828544" y="2641091"/>
                  </a:lnTo>
                  <a:lnTo>
                    <a:pt x="2828544" y="2636520"/>
                  </a:lnTo>
                  <a:lnTo>
                    <a:pt x="2828544" y="2633472"/>
                  </a:lnTo>
                  <a:lnTo>
                    <a:pt x="2828544" y="2628900"/>
                  </a:lnTo>
                  <a:lnTo>
                    <a:pt x="2830068" y="2625852"/>
                  </a:lnTo>
                  <a:lnTo>
                    <a:pt x="2830068" y="2897124"/>
                  </a:lnTo>
                  <a:lnTo>
                    <a:pt x="2830068" y="2894076"/>
                  </a:lnTo>
                  <a:lnTo>
                    <a:pt x="2831592" y="2897124"/>
                  </a:lnTo>
                  <a:lnTo>
                    <a:pt x="2831592" y="2894076"/>
                  </a:lnTo>
                  <a:lnTo>
                    <a:pt x="2831592" y="2891028"/>
                  </a:lnTo>
                  <a:lnTo>
                    <a:pt x="2831592" y="2886455"/>
                  </a:lnTo>
                  <a:lnTo>
                    <a:pt x="2833116" y="2883408"/>
                  </a:lnTo>
                  <a:lnTo>
                    <a:pt x="2833116" y="2878836"/>
                  </a:lnTo>
                  <a:lnTo>
                    <a:pt x="2833116" y="2875788"/>
                  </a:lnTo>
                  <a:lnTo>
                    <a:pt x="2833116" y="2872740"/>
                  </a:lnTo>
                  <a:lnTo>
                    <a:pt x="2833116" y="2868167"/>
                  </a:lnTo>
                  <a:lnTo>
                    <a:pt x="2834640" y="2865120"/>
                  </a:lnTo>
                  <a:lnTo>
                    <a:pt x="2834640" y="2862072"/>
                  </a:lnTo>
                  <a:lnTo>
                    <a:pt x="2834640" y="2857500"/>
                  </a:lnTo>
                  <a:lnTo>
                    <a:pt x="2834640" y="2854452"/>
                  </a:lnTo>
                  <a:lnTo>
                    <a:pt x="2834640" y="2849879"/>
                  </a:lnTo>
                  <a:lnTo>
                    <a:pt x="2836164" y="2846831"/>
                  </a:lnTo>
                  <a:lnTo>
                    <a:pt x="2836164" y="2843784"/>
                  </a:lnTo>
                  <a:lnTo>
                    <a:pt x="2836164" y="2839212"/>
                  </a:lnTo>
                  <a:lnTo>
                    <a:pt x="2836164" y="2836164"/>
                  </a:lnTo>
                  <a:lnTo>
                    <a:pt x="2836164" y="2831591"/>
                  </a:lnTo>
                  <a:lnTo>
                    <a:pt x="2837688" y="2828543"/>
                  </a:lnTo>
                  <a:lnTo>
                    <a:pt x="2837688" y="2825496"/>
                  </a:lnTo>
                  <a:lnTo>
                    <a:pt x="2837688" y="2820924"/>
                  </a:lnTo>
                  <a:lnTo>
                    <a:pt x="2837688" y="2817876"/>
                  </a:lnTo>
                  <a:lnTo>
                    <a:pt x="2837688" y="2814828"/>
                  </a:lnTo>
                  <a:lnTo>
                    <a:pt x="2839212" y="2810255"/>
                  </a:lnTo>
                  <a:lnTo>
                    <a:pt x="2839212" y="2807208"/>
                  </a:lnTo>
                  <a:lnTo>
                    <a:pt x="2839212" y="2802636"/>
                  </a:lnTo>
                  <a:lnTo>
                    <a:pt x="2839212" y="2799588"/>
                  </a:lnTo>
                  <a:lnTo>
                    <a:pt x="2840736" y="2796540"/>
                  </a:lnTo>
                  <a:lnTo>
                    <a:pt x="2840736" y="2791967"/>
                  </a:lnTo>
                  <a:lnTo>
                    <a:pt x="2840736" y="2788920"/>
                  </a:lnTo>
                  <a:lnTo>
                    <a:pt x="2840736" y="2785872"/>
                  </a:lnTo>
                  <a:lnTo>
                    <a:pt x="2842260" y="2781300"/>
                  </a:lnTo>
                  <a:lnTo>
                    <a:pt x="2842260" y="2778252"/>
                  </a:lnTo>
                  <a:lnTo>
                    <a:pt x="2842260" y="2773679"/>
                  </a:lnTo>
                  <a:lnTo>
                    <a:pt x="2842260" y="2770631"/>
                  </a:lnTo>
                  <a:lnTo>
                    <a:pt x="2842260" y="2767584"/>
                  </a:lnTo>
                  <a:lnTo>
                    <a:pt x="2843784" y="2763012"/>
                  </a:lnTo>
                  <a:lnTo>
                    <a:pt x="2843784" y="2759964"/>
                  </a:lnTo>
                  <a:lnTo>
                    <a:pt x="2843784" y="2756916"/>
                  </a:lnTo>
                  <a:lnTo>
                    <a:pt x="2843784" y="2752343"/>
                  </a:lnTo>
                  <a:lnTo>
                    <a:pt x="2845308" y="2749296"/>
                  </a:lnTo>
                  <a:lnTo>
                    <a:pt x="2845308" y="2744724"/>
                  </a:lnTo>
                  <a:lnTo>
                    <a:pt x="2845308" y="2741676"/>
                  </a:lnTo>
                  <a:lnTo>
                    <a:pt x="2845308" y="2738628"/>
                  </a:lnTo>
                  <a:lnTo>
                    <a:pt x="2845308" y="2734055"/>
                  </a:lnTo>
                  <a:lnTo>
                    <a:pt x="2846832" y="2731008"/>
                  </a:lnTo>
                  <a:lnTo>
                    <a:pt x="2846832" y="2727960"/>
                  </a:lnTo>
                  <a:lnTo>
                    <a:pt x="2846832" y="2723388"/>
                  </a:lnTo>
                  <a:lnTo>
                    <a:pt x="2846832" y="2720340"/>
                  </a:lnTo>
                  <a:lnTo>
                    <a:pt x="2848356" y="2715767"/>
                  </a:lnTo>
                  <a:lnTo>
                    <a:pt x="2848356" y="2712720"/>
                  </a:lnTo>
                  <a:lnTo>
                    <a:pt x="2848356" y="2709672"/>
                  </a:lnTo>
                  <a:lnTo>
                    <a:pt x="2848356" y="2705100"/>
                  </a:lnTo>
                  <a:lnTo>
                    <a:pt x="2848356" y="2702052"/>
                  </a:lnTo>
                  <a:lnTo>
                    <a:pt x="2849880" y="2699004"/>
                  </a:lnTo>
                  <a:lnTo>
                    <a:pt x="2849880" y="2694431"/>
                  </a:lnTo>
                  <a:lnTo>
                    <a:pt x="2849880" y="2691384"/>
                  </a:lnTo>
                  <a:lnTo>
                    <a:pt x="2849880" y="2686812"/>
                  </a:lnTo>
                  <a:lnTo>
                    <a:pt x="2851404" y="2683764"/>
                  </a:lnTo>
                  <a:lnTo>
                    <a:pt x="2851404" y="2680716"/>
                  </a:lnTo>
                  <a:lnTo>
                    <a:pt x="2851404" y="2676143"/>
                  </a:lnTo>
                  <a:lnTo>
                    <a:pt x="2851404" y="2673096"/>
                  </a:lnTo>
                  <a:lnTo>
                    <a:pt x="2851404" y="2670048"/>
                  </a:lnTo>
                  <a:lnTo>
                    <a:pt x="2852928" y="2665476"/>
                  </a:lnTo>
                  <a:lnTo>
                    <a:pt x="2852928" y="2662428"/>
                  </a:lnTo>
                  <a:lnTo>
                    <a:pt x="2852928" y="2657855"/>
                  </a:lnTo>
                  <a:lnTo>
                    <a:pt x="2852928" y="2654808"/>
                  </a:lnTo>
                  <a:lnTo>
                    <a:pt x="2852928" y="2651760"/>
                  </a:lnTo>
                  <a:lnTo>
                    <a:pt x="2854452" y="2897124"/>
                  </a:lnTo>
                  <a:lnTo>
                    <a:pt x="2854452" y="2894076"/>
                  </a:lnTo>
                  <a:lnTo>
                    <a:pt x="2855976" y="2891028"/>
                  </a:lnTo>
                  <a:lnTo>
                    <a:pt x="2855976" y="2886455"/>
                  </a:lnTo>
                  <a:lnTo>
                    <a:pt x="2855976" y="2883408"/>
                  </a:lnTo>
                  <a:lnTo>
                    <a:pt x="2855976" y="2878836"/>
                  </a:lnTo>
                  <a:lnTo>
                    <a:pt x="2855976" y="2875788"/>
                  </a:lnTo>
                  <a:lnTo>
                    <a:pt x="2857500" y="2897124"/>
                  </a:lnTo>
                  <a:lnTo>
                    <a:pt x="2857500" y="2894076"/>
                  </a:lnTo>
                  <a:lnTo>
                    <a:pt x="2857500" y="2891028"/>
                  </a:lnTo>
                  <a:lnTo>
                    <a:pt x="2859024" y="2886455"/>
                  </a:lnTo>
                  <a:lnTo>
                    <a:pt x="2859024" y="2883408"/>
                  </a:lnTo>
                  <a:lnTo>
                    <a:pt x="2859024" y="2878836"/>
                  </a:lnTo>
                  <a:lnTo>
                    <a:pt x="2859024" y="2875788"/>
                  </a:lnTo>
                  <a:lnTo>
                    <a:pt x="2859024" y="2872740"/>
                  </a:lnTo>
                  <a:lnTo>
                    <a:pt x="2860548" y="2897124"/>
                  </a:lnTo>
                  <a:lnTo>
                    <a:pt x="2860548" y="2894076"/>
                  </a:lnTo>
                  <a:lnTo>
                    <a:pt x="2860548" y="2897124"/>
                  </a:lnTo>
                  <a:lnTo>
                    <a:pt x="2862072" y="2894076"/>
                  </a:lnTo>
                  <a:lnTo>
                    <a:pt x="2862072" y="2891028"/>
                  </a:lnTo>
                  <a:lnTo>
                    <a:pt x="2862072" y="2886455"/>
                  </a:lnTo>
                  <a:lnTo>
                    <a:pt x="2862072" y="2883408"/>
                  </a:lnTo>
                  <a:lnTo>
                    <a:pt x="2863596" y="2878836"/>
                  </a:lnTo>
                  <a:lnTo>
                    <a:pt x="2863596" y="2875788"/>
                  </a:lnTo>
                  <a:lnTo>
                    <a:pt x="2863596" y="2872740"/>
                  </a:lnTo>
                  <a:lnTo>
                    <a:pt x="2863596" y="2868167"/>
                  </a:lnTo>
                  <a:lnTo>
                    <a:pt x="2863596" y="2865120"/>
                  </a:lnTo>
                  <a:lnTo>
                    <a:pt x="2865120" y="2862072"/>
                  </a:lnTo>
                  <a:lnTo>
                    <a:pt x="2865120" y="2857500"/>
                  </a:lnTo>
                  <a:lnTo>
                    <a:pt x="2865120" y="2854452"/>
                  </a:lnTo>
                  <a:lnTo>
                    <a:pt x="2865120" y="2849879"/>
                  </a:lnTo>
                  <a:lnTo>
                    <a:pt x="2866644" y="2846831"/>
                  </a:lnTo>
                  <a:lnTo>
                    <a:pt x="2866644" y="2843784"/>
                  </a:lnTo>
                  <a:lnTo>
                    <a:pt x="2866644" y="2839212"/>
                  </a:lnTo>
                  <a:lnTo>
                    <a:pt x="2866644" y="2836164"/>
                  </a:lnTo>
                  <a:lnTo>
                    <a:pt x="2866644" y="2831591"/>
                  </a:lnTo>
                  <a:lnTo>
                    <a:pt x="2868168" y="2828543"/>
                  </a:lnTo>
                  <a:lnTo>
                    <a:pt x="2868168" y="2825496"/>
                  </a:lnTo>
                  <a:lnTo>
                    <a:pt x="2868168" y="2820924"/>
                  </a:lnTo>
                  <a:lnTo>
                    <a:pt x="2868168" y="2817876"/>
                  </a:lnTo>
                  <a:lnTo>
                    <a:pt x="2869692" y="2814828"/>
                  </a:lnTo>
                  <a:lnTo>
                    <a:pt x="2869692" y="2810255"/>
                  </a:lnTo>
                  <a:lnTo>
                    <a:pt x="2869692" y="2807208"/>
                  </a:lnTo>
                  <a:lnTo>
                    <a:pt x="2869692" y="2802636"/>
                  </a:lnTo>
                  <a:lnTo>
                    <a:pt x="2869692" y="2799588"/>
                  </a:lnTo>
                  <a:lnTo>
                    <a:pt x="2871216" y="2796540"/>
                  </a:lnTo>
                  <a:lnTo>
                    <a:pt x="2871216" y="2791967"/>
                  </a:lnTo>
                  <a:lnTo>
                    <a:pt x="2871216" y="2788920"/>
                  </a:lnTo>
                  <a:lnTo>
                    <a:pt x="2871216" y="2785872"/>
                  </a:lnTo>
                  <a:lnTo>
                    <a:pt x="2871216" y="2781300"/>
                  </a:lnTo>
                  <a:lnTo>
                    <a:pt x="2872740" y="2778252"/>
                  </a:lnTo>
                  <a:lnTo>
                    <a:pt x="2872740" y="2773679"/>
                  </a:lnTo>
                  <a:lnTo>
                    <a:pt x="2872740" y="2770631"/>
                  </a:lnTo>
                  <a:lnTo>
                    <a:pt x="2872740" y="2767584"/>
                  </a:lnTo>
                  <a:lnTo>
                    <a:pt x="2872740" y="2763012"/>
                  </a:lnTo>
                  <a:lnTo>
                    <a:pt x="2874264" y="2759964"/>
                  </a:lnTo>
                  <a:lnTo>
                    <a:pt x="2874264" y="2756916"/>
                  </a:lnTo>
                  <a:lnTo>
                    <a:pt x="2874264" y="2752343"/>
                  </a:lnTo>
                  <a:lnTo>
                    <a:pt x="2874264" y="2749296"/>
                  </a:lnTo>
                  <a:lnTo>
                    <a:pt x="2874264" y="2744724"/>
                  </a:lnTo>
                  <a:lnTo>
                    <a:pt x="2875788" y="2741676"/>
                  </a:lnTo>
                  <a:lnTo>
                    <a:pt x="2875788" y="2738628"/>
                  </a:lnTo>
                  <a:lnTo>
                    <a:pt x="2875788" y="2734055"/>
                  </a:lnTo>
                  <a:lnTo>
                    <a:pt x="2875788" y="2731008"/>
                  </a:lnTo>
                  <a:lnTo>
                    <a:pt x="2877312" y="2727960"/>
                  </a:lnTo>
                  <a:lnTo>
                    <a:pt x="2877312" y="2723388"/>
                  </a:lnTo>
                  <a:lnTo>
                    <a:pt x="2877312" y="2720340"/>
                  </a:lnTo>
                  <a:lnTo>
                    <a:pt x="2877312" y="2715767"/>
                  </a:lnTo>
                  <a:lnTo>
                    <a:pt x="2877312" y="2712720"/>
                  </a:lnTo>
                  <a:lnTo>
                    <a:pt x="2878836" y="2709672"/>
                  </a:lnTo>
                  <a:lnTo>
                    <a:pt x="2878836" y="2705100"/>
                  </a:lnTo>
                  <a:lnTo>
                    <a:pt x="2878836" y="2702052"/>
                  </a:lnTo>
                  <a:lnTo>
                    <a:pt x="2878836" y="2699004"/>
                  </a:lnTo>
                  <a:lnTo>
                    <a:pt x="2880360" y="2694431"/>
                  </a:lnTo>
                  <a:lnTo>
                    <a:pt x="2880360" y="2691384"/>
                  </a:lnTo>
                  <a:lnTo>
                    <a:pt x="2880360" y="2686812"/>
                  </a:lnTo>
                  <a:lnTo>
                    <a:pt x="2880360" y="2683764"/>
                  </a:lnTo>
                  <a:lnTo>
                    <a:pt x="2880360" y="2680716"/>
                  </a:lnTo>
                  <a:lnTo>
                    <a:pt x="2881884" y="2676143"/>
                  </a:lnTo>
                  <a:lnTo>
                    <a:pt x="2881884" y="2673096"/>
                  </a:lnTo>
                  <a:lnTo>
                    <a:pt x="2881884" y="2670048"/>
                  </a:lnTo>
                  <a:lnTo>
                    <a:pt x="2881884" y="2897124"/>
                  </a:lnTo>
                  <a:lnTo>
                    <a:pt x="2883408" y="2897124"/>
                  </a:lnTo>
                  <a:lnTo>
                    <a:pt x="2883408" y="2894076"/>
                  </a:lnTo>
                  <a:lnTo>
                    <a:pt x="2883408" y="2891028"/>
                  </a:lnTo>
                  <a:lnTo>
                    <a:pt x="2883408" y="2886455"/>
                  </a:lnTo>
                  <a:lnTo>
                    <a:pt x="2884932" y="2883408"/>
                  </a:lnTo>
                  <a:lnTo>
                    <a:pt x="2884932" y="2878836"/>
                  </a:lnTo>
                  <a:lnTo>
                    <a:pt x="2884932" y="2875788"/>
                  </a:lnTo>
                  <a:lnTo>
                    <a:pt x="2884932" y="2872740"/>
                  </a:lnTo>
                  <a:lnTo>
                    <a:pt x="2884932" y="2868167"/>
                  </a:lnTo>
                  <a:lnTo>
                    <a:pt x="2886456" y="2865120"/>
                  </a:lnTo>
                  <a:lnTo>
                    <a:pt x="2886456" y="2862072"/>
                  </a:lnTo>
                  <a:lnTo>
                    <a:pt x="2886456" y="2857500"/>
                  </a:lnTo>
                  <a:lnTo>
                    <a:pt x="2886456" y="2854452"/>
                  </a:lnTo>
                  <a:lnTo>
                    <a:pt x="2887980" y="2849879"/>
                  </a:lnTo>
                  <a:lnTo>
                    <a:pt x="2887980" y="2846831"/>
                  </a:lnTo>
                  <a:lnTo>
                    <a:pt x="2887980" y="2897124"/>
                  </a:lnTo>
                  <a:lnTo>
                    <a:pt x="2887980" y="2894076"/>
                  </a:lnTo>
                  <a:lnTo>
                    <a:pt x="2887980" y="2891028"/>
                  </a:lnTo>
                  <a:lnTo>
                    <a:pt x="2889504" y="2897124"/>
                  </a:lnTo>
                  <a:lnTo>
                    <a:pt x="2889504" y="2894076"/>
                  </a:lnTo>
                  <a:lnTo>
                    <a:pt x="2889504" y="2897124"/>
                  </a:lnTo>
                  <a:lnTo>
                    <a:pt x="2891028" y="2894076"/>
                  </a:lnTo>
                  <a:lnTo>
                    <a:pt x="2891028" y="2891028"/>
                  </a:lnTo>
                  <a:lnTo>
                    <a:pt x="2891028" y="2897124"/>
                  </a:lnTo>
                  <a:lnTo>
                    <a:pt x="2891028" y="2894076"/>
                  </a:lnTo>
                  <a:lnTo>
                    <a:pt x="2891028" y="2891028"/>
                  </a:lnTo>
                  <a:lnTo>
                    <a:pt x="2892552" y="2886455"/>
                  </a:lnTo>
                  <a:lnTo>
                    <a:pt x="2892552" y="2883408"/>
                  </a:lnTo>
                  <a:lnTo>
                    <a:pt x="2892552" y="2878836"/>
                  </a:lnTo>
                  <a:lnTo>
                    <a:pt x="2892552" y="2875788"/>
                  </a:lnTo>
                  <a:lnTo>
                    <a:pt x="2892552" y="2872740"/>
                  </a:lnTo>
                  <a:lnTo>
                    <a:pt x="2894076" y="2868167"/>
                  </a:lnTo>
                  <a:lnTo>
                    <a:pt x="2894076" y="2865120"/>
                  </a:lnTo>
                  <a:lnTo>
                    <a:pt x="2894076" y="2862072"/>
                  </a:lnTo>
                  <a:lnTo>
                    <a:pt x="2894076" y="2857500"/>
                  </a:lnTo>
                  <a:lnTo>
                    <a:pt x="2895600" y="2854452"/>
                  </a:lnTo>
                  <a:lnTo>
                    <a:pt x="2895600" y="2849879"/>
                  </a:lnTo>
                  <a:lnTo>
                    <a:pt x="2895600" y="2846831"/>
                  </a:lnTo>
                  <a:lnTo>
                    <a:pt x="2895600" y="2843784"/>
                  </a:lnTo>
                  <a:lnTo>
                    <a:pt x="2895600" y="2839212"/>
                  </a:lnTo>
                  <a:lnTo>
                    <a:pt x="2897124" y="2836164"/>
                  </a:lnTo>
                  <a:lnTo>
                    <a:pt x="2897124" y="2831591"/>
                  </a:lnTo>
                  <a:lnTo>
                    <a:pt x="2897124" y="2828543"/>
                  </a:lnTo>
                  <a:lnTo>
                    <a:pt x="2897124" y="2825496"/>
                  </a:lnTo>
                  <a:lnTo>
                    <a:pt x="2898648" y="2820924"/>
                  </a:lnTo>
                  <a:lnTo>
                    <a:pt x="2898648" y="2817876"/>
                  </a:lnTo>
                  <a:lnTo>
                    <a:pt x="2898648" y="2814828"/>
                  </a:lnTo>
                  <a:lnTo>
                    <a:pt x="2898648" y="2810255"/>
                  </a:lnTo>
                  <a:lnTo>
                    <a:pt x="2898648" y="2807208"/>
                  </a:lnTo>
                  <a:lnTo>
                    <a:pt x="2900172" y="2897124"/>
                  </a:lnTo>
                  <a:lnTo>
                    <a:pt x="2900172" y="2894076"/>
                  </a:lnTo>
                  <a:lnTo>
                    <a:pt x="2901696" y="2897124"/>
                  </a:lnTo>
                  <a:lnTo>
                    <a:pt x="2903220" y="2897124"/>
                  </a:lnTo>
                  <a:lnTo>
                    <a:pt x="2903220" y="2894076"/>
                  </a:lnTo>
                  <a:lnTo>
                    <a:pt x="2903220" y="2897124"/>
                  </a:lnTo>
                  <a:lnTo>
                    <a:pt x="2903220" y="2894076"/>
                  </a:lnTo>
                  <a:lnTo>
                    <a:pt x="2904744" y="2891028"/>
                  </a:lnTo>
                  <a:lnTo>
                    <a:pt x="2904744" y="2886455"/>
                  </a:lnTo>
                  <a:lnTo>
                    <a:pt x="2904744" y="2883408"/>
                  </a:lnTo>
                  <a:lnTo>
                    <a:pt x="2904744" y="2878836"/>
                  </a:lnTo>
                  <a:lnTo>
                    <a:pt x="2906268" y="2875788"/>
                  </a:lnTo>
                  <a:lnTo>
                    <a:pt x="2906268" y="2897124"/>
                  </a:lnTo>
                  <a:lnTo>
                    <a:pt x="2906268" y="2894076"/>
                  </a:lnTo>
                  <a:lnTo>
                    <a:pt x="2906268" y="2891028"/>
                  </a:lnTo>
                  <a:lnTo>
                    <a:pt x="2906268" y="2886455"/>
                  </a:lnTo>
                  <a:lnTo>
                    <a:pt x="2907792" y="2883408"/>
                  </a:lnTo>
                  <a:lnTo>
                    <a:pt x="2907792" y="2878836"/>
                  </a:lnTo>
                  <a:lnTo>
                    <a:pt x="2907792" y="2875788"/>
                  </a:lnTo>
                  <a:lnTo>
                    <a:pt x="2907792" y="2872740"/>
                  </a:lnTo>
                  <a:lnTo>
                    <a:pt x="2907792" y="2897124"/>
                  </a:lnTo>
                  <a:lnTo>
                    <a:pt x="2909316" y="2894076"/>
                  </a:lnTo>
                  <a:lnTo>
                    <a:pt x="2909316" y="2891028"/>
                  </a:lnTo>
                  <a:lnTo>
                    <a:pt x="2909316" y="2886455"/>
                  </a:lnTo>
                  <a:lnTo>
                    <a:pt x="2909316" y="2883408"/>
                  </a:lnTo>
                  <a:lnTo>
                    <a:pt x="2909316" y="2878836"/>
                  </a:lnTo>
                  <a:lnTo>
                    <a:pt x="2910840" y="2875788"/>
                  </a:lnTo>
                  <a:lnTo>
                    <a:pt x="2910840" y="2872740"/>
                  </a:lnTo>
                  <a:lnTo>
                    <a:pt x="2910840" y="2868167"/>
                  </a:lnTo>
                  <a:lnTo>
                    <a:pt x="2910840" y="2897124"/>
                  </a:lnTo>
                  <a:lnTo>
                    <a:pt x="2912364" y="2897124"/>
                  </a:lnTo>
                  <a:lnTo>
                    <a:pt x="2912364" y="2894076"/>
                  </a:lnTo>
                  <a:lnTo>
                    <a:pt x="2912364" y="2891028"/>
                  </a:lnTo>
                  <a:lnTo>
                    <a:pt x="2912364" y="2897124"/>
                  </a:lnTo>
                  <a:lnTo>
                    <a:pt x="2912364" y="2894076"/>
                  </a:lnTo>
                  <a:lnTo>
                    <a:pt x="2913888" y="2891028"/>
                  </a:lnTo>
                  <a:lnTo>
                    <a:pt x="2913888" y="2897124"/>
                  </a:lnTo>
                  <a:lnTo>
                    <a:pt x="2913888" y="2894076"/>
                  </a:lnTo>
                  <a:lnTo>
                    <a:pt x="2915412" y="2897124"/>
                  </a:lnTo>
                  <a:lnTo>
                    <a:pt x="2916936" y="2894076"/>
                  </a:lnTo>
                  <a:lnTo>
                    <a:pt x="2916936" y="2891028"/>
                  </a:lnTo>
                  <a:lnTo>
                    <a:pt x="2916936" y="2886455"/>
                  </a:lnTo>
                  <a:lnTo>
                    <a:pt x="2916936" y="2883408"/>
                  </a:lnTo>
                  <a:lnTo>
                    <a:pt x="2916936" y="2878836"/>
                  </a:lnTo>
                  <a:lnTo>
                    <a:pt x="2918460" y="2897124"/>
                  </a:lnTo>
                  <a:lnTo>
                    <a:pt x="2918460" y="2894076"/>
                  </a:lnTo>
                  <a:lnTo>
                    <a:pt x="2918460" y="2891028"/>
                  </a:lnTo>
                  <a:lnTo>
                    <a:pt x="2919984" y="2886455"/>
                  </a:lnTo>
                  <a:lnTo>
                    <a:pt x="2919984" y="2897124"/>
                  </a:lnTo>
                  <a:lnTo>
                    <a:pt x="2919984" y="2894076"/>
                  </a:lnTo>
                  <a:lnTo>
                    <a:pt x="2919984" y="2891028"/>
                  </a:lnTo>
                  <a:lnTo>
                    <a:pt x="2919984" y="2886455"/>
                  </a:lnTo>
                  <a:lnTo>
                    <a:pt x="2921508" y="2897124"/>
                  </a:lnTo>
                  <a:lnTo>
                    <a:pt x="2923032" y="2894076"/>
                  </a:lnTo>
                  <a:lnTo>
                    <a:pt x="2923032" y="2891028"/>
                  </a:lnTo>
                  <a:lnTo>
                    <a:pt x="2923032" y="2897124"/>
                  </a:lnTo>
                  <a:lnTo>
                    <a:pt x="2923032" y="2894076"/>
                  </a:lnTo>
                  <a:lnTo>
                    <a:pt x="2923032" y="2891028"/>
                  </a:lnTo>
                  <a:lnTo>
                    <a:pt x="2924556" y="2886455"/>
                  </a:lnTo>
                  <a:lnTo>
                    <a:pt x="2924556" y="2897124"/>
                  </a:lnTo>
                  <a:lnTo>
                    <a:pt x="2924556" y="2894076"/>
                  </a:lnTo>
                  <a:lnTo>
                    <a:pt x="2924556" y="2891028"/>
                  </a:lnTo>
                  <a:lnTo>
                    <a:pt x="2926080" y="2886455"/>
                  </a:lnTo>
                  <a:lnTo>
                    <a:pt x="2926080" y="2883408"/>
                  </a:lnTo>
                  <a:lnTo>
                    <a:pt x="2926080" y="2878836"/>
                  </a:lnTo>
                  <a:lnTo>
                    <a:pt x="2926080" y="2875788"/>
                  </a:lnTo>
                  <a:lnTo>
                    <a:pt x="2926080" y="2872740"/>
                  </a:lnTo>
                  <a:lnTo>
                    <a:pt x="2927604" y="2868167"/>
                  </a:lnTo>
                  <a:lnTo>
                    <a:pt x="2927604" y="2865120"/>
                  </a:lnTo>
                  <a:lnTo>
                    <a:pt x="2927604" y="2862072"/>
                  </a:lnTo>
                  <a:lnTo>
                    <a:pt x="2927604" y="2857500"/>
                  </a:lnTo>
                  <a:lnTo>
                    <a:pt x="2927604" y="2854452"/>
                  </a:lnTo>
                  <a:lnTo>
                    <a:pt x="2929128" y="2849879"/>
                  </a:lnTo>
                  <a:lnTo>
                    <a:pt x="2929128" y="2846831"/>
                  </a:lnTo>
                  <a:lnTo>
                    <a:pt x="2929128" y="2843784"/>
                  </a:lnTo>
                  <a:lnTo>
                    <a:pt x="2929128" y="2839212"/>
                  </a:lnTo>
                  <a:lnTo>
                    <a:pt x="2929128" y="2836164"/>
                  </a:lnTo>
                  <a:lnTo>
                    <a:pt x="2930652" y="2831591"/>
                  </a:lnTo>
                  <a:lnTo>
                    <a:pt x="2930652" y="2828543"/>
                  </a:lnTo>
                  <a:lnTo>
                    <a:pt x="2930652" y="2825496"/>
                  </a:lnTo>
                  <a:lnTo>
                    <a:pt x="2930652" y="2820924"/>
                  </a:lnTo>
                  <a:lnTo>
                    <a:pt x="2930652" y="2817876"/>
                  </a:lnTo>
                  <a:lnTo>
                    <a:pt x="2932176" y="2814828"/>
                  </a:lnTo>
                  <a:lnTo>
                    <a:pt x="2932176" y="2810255"/>
                  </a:lnTo>
                  <a:lnTo>
                    <a:pt x="2932176" y="2807208"/>
                  </a:lnTo>
                  <a:lnTo>
                    <a:pt x="2932176" y="2897124"/>
                  </a:lnTo>
                  <a:lnTo>
                    <a:pt x="2933700" y="2897124"/>
                  </a:lnTo>
                  <a:lnTo>
                    <a:pt x="2933700" y="2894076"/>
                  </a:lnTo>
                  <a:lnTo>
                    <a:pt x="2933700" y="2891028"/>
                  </a:lnTo>
                  <a:lnTo>
                    <a:pt x="2935224" y="2886455"/>
                  </a:lnTo>
                  <a:lnTo>
                    <a:pt x="2935224" y="2883408"/>
                  </a:lnTo>
                  <a:lnTo>
                    <a:pt x="2935224" y="2878836"/>
                  </a:lnTo>
                  <a:lnTo>
                    <a:pt x="2935224" y="2897124"/>
                  </a:lnTo>
                  <a:lnTo>
                    <a:pt x="2936748" y="2897124"/>
                  </a:lnTo>
                  <a:lnTo>
                    <a:pt x="2936748" y="2894076"/>
                  </a:lnTo>
                  <a:lnTo>
                    <a:pt x="2938272" y="2891028"/>
                  </a:lnTo>
                  <a:lnTo>
                    <a:pt x="2938272" y="2886455"/>
                  </a:lnTo>
                  <a:lnTo>
                    <a:pt x="2938272" y="2883408"/>
                  </a:lnTo>
                  <a:lnTo>
                    <a:pt x="2938272" y="2878836"/>
                  </a:lnTo>
                  <a:lnTo>
                    <a:pt x="2938272" y="2875788"/>
                  </a:lnTo>
                  <a:lnTo>
                    <a:pt x="2939796" y="2872740"/>
                  </a:lnTo>
                  <a:lnTo>
                    <a:pt x="2939796" y="2868167"/>
                  </a:lnTo>
                  <a:lnTo>
                    <a:pt x="2939796" y="2865120"/>
                  </a:lnTo>
                  <a:lnTo>
                    <a:pt x="2939796" y="2862072"/>
                  </a:lnTo>
                  <a:lnTo>
                    <a:pt x="2941320" y="2857500"/>
                  </a:lnTo>
                  <a:lnTo>
                    <a:pt x="2941320" y="2854452"/>
                  </a:lnTo>
                  <a:lnTo>
                    <a:pt x="2941320" y="2849879"/>
                  </a:lnTo>
                  <a:lnTo>
                    <a:pt x="2941320" y="2846831"/>
                  </a:lnTo>
                  <a:lnTo>
                    <a:pt x="2941320" y="2843784"/>
                  </a:lnTo>
                  <a:lnTo>
                    <a:pt x="2942844" y="2839212"/>
                  </a:lnTo>
                  <a:lnTo>
                    <a:pt x="2942844" y="2836164"/>
                  </a:lnTo>
                  <a:lnTo>
                    <a:pt x="2942844" y="2831591"/>
                  </a:lnTo>
                  <a:lnTo>
                    <a:pt x="2942844" y="2828543"/>
                  </a:lnTo>
                  <a:lnTo>
                    <a:pt x="2944368" y="2825496"/>
                  </a:lnTo>
                  <a:lnTo>
                    <a:pt x="2944368" y="2820924"/>
                  </a:lnTo>
                  <a:lnTo>
                    <a:pt x="2944368" y="2817876"/>
                  </a:lnTo>
                  <a:lnTo>
                    <a:pt x="2944368" y="2814828"/>
                  </a:lnTo>
                  <a:lnTo>
                    <a:pt x="2944368" y="2810255"/>
                  </a:lnTo>
                  <a:lnTo>
                    <a:pt x="2945892" y="2807208"/>
                  </a:lnTo>
                  <a:lnTo>
                    <a:pt x="2945892" y="2802636"/>
                  </a:lnTo>
                  <a:lnTo>
                    <a:pt x="2945892" y="2799588"/>
                  </a:lnTo>
                  <a:lnTo>
                    <a:pt x="2945892" y="2796540"/>
                  </a:lnTo>
                  <a:lnTo>
                    <a:pt x="2945892" y="2791967"/>
                  </a:lnTo>
                  <a:lnTo>
                    <a:pt x="2947416" y="2788920"/>
                  </a:lnTo>
                  <a:lnTo>
                    <a:pt x="2947416" y="2785872"/>
                  </a:lnTo>
                  <a:lnTo>
                    <a:pt x="2947416" y="2781300"/>
                  </a:lnTo>
                  <a:lnTo>
                    <a:pt x="2947416" y="2778252"/>
                  </a:lnTo>
                  <a:lnTo>
                    <a:pt x="2947416" y="2773679"/>
                  </a:lnTo>
                  <a:lnTo>
                    <a:pt x="2948940" y="2770631"/>
                  </a:lnTo>
                  <a:lnTo>
                    <a:pt x="2948940" y="2767584"/>
                  </a:lnTo>
                  <a:lnTo>
                    <a:pt x="2948940" y="2763012"/>
                  </a:lnTo>
                  <a:lnTo>
                    <a:pt x="2948940" y="2759964"/>
                  </a:lnTo>
                  <a:lnTo>
                    <a:pt x="2948940" y="2756916"/>
                  </a:lnTo>
                  <a:lnTo>
                    <a:pt x="2950464" y="2752343"/>
                  </a:lnTo>
                  <a:lnTo>
                    <a:pt x="2950464" y="2749296"/>
                  </a:lnTo>
                  <a:lnTo>
                    <a:pt x="2950464" y="2744724"/>
                  </a:lnTo>
                  <a:lnTo>
                    <a:pt x="2950464" y="2741676"/>
                  </a:lnTo>
                  <a:lnTo>
                    <a:pt x="2951988" y="2738628"/>
                  </a:lnTo>
                  <a:lnTo>
                    <a:pt x="2951988" y="2734055"/>
                  </a:lnTo>
                  <a:lnTo>
                    <a:pt x="2951988" y="2731008"/>
                  </a:lnTo>
                  <a:lnTo>
                    <a:pt x="2951988" y="2727960"/>
                  </a:lnTo>
                  <a:lnTo>
                    <a:pt x="2951988" y="2897124"/>
                  </a:lnTo>
                  <a:lnTo>
                    <a:pt x="2953512" y="2897124"/>
                  </a:lnTo>
                  <a:lnTo>
                    <a:pt x="2953512" y="2894076"/>
                  </a:lnTo>
                  <a:lnTo>
                    <a:pt x="2953512" y="2891028"/>
                  </a:lnTo>
                  <a:lnTo>
                    <a:pt x="2953512" y="2886455"/>
                  </a:lnTo>
                  <a:lnTo>
                    <a:pt x="2955036" y="2883408"/>
                  </a:lnTo>
                  <a:lnTo>
                    <a:pt x="2955036" y="2878836"/>
                  </a:lnTo>
                  <a:lnTo>
                    <a:pt x="2955036" y="2875788"/>
                  </a:lnTo>
                  <a:lnTo>
                    <a:pt x="2955036" y="2872740"/>
                  </a:lnTo>
                  <a:lnTo>
                    <a:pt x="2956560" y="2868167"/>
                  </a:lnTo>
                  <a:lnTo>
                    <a:pt x="2956560" y="2865120"/>
                  </a:lnTo>
                  <a:lnTo>
                    <a:pt x="2956560" y="2862072"/>
                  </a:lnTo>
                  <a:lnTo>
                    <a:pt x="2956560" y="2857500"/>
                  </a:lnTo>
                  <a:lnTo>
                    <a:pt x="2956560" y="2854452"/>
                  </a:lnTo>
                  <a:lnTo>
                    <a:pt x="2958084" y="2849879"/>
                  </a:lnTo>
                  <a:lnTo>
                    <a:pt x="2958084" y="2846831"/>
                  </a:lnTo>
                  <a:lnTo>
                    <a:pt x="2958084" y="2897124"/>
                  </a:lnTo>
                  <a:lnTo>
                    <a:pt x="2958084" y="2894076"/>
                  </a:lnTo>
                  <a:lnTo>
                    <a:pt x="2959608" y="2897124"/>
                  </a:lnTo>
                  <a:lnTo>
                    <a:pt x="2959608" y="2894076"/>
                  </a:lnTo>
                  <a:lnTo>
                    <a:pt x="2959608" y="2891028"/>
                  </a:lnTo>
                  <a:lnTo>
                    <a:pt x="2961132" y="2886455"/>
                  </a:lnTo>
                  <a:lnTo>
                    <a:pt x="2961132" y="2883408"/>
                  </a:lnTo>
                  <a:lnTo>
                    <a:pt x="2961132" y="2878836"/>
                  </a:lnTo>
                  <a:lnTo>
                    <a:pt x="2961132" y="2875788"/>
                  </a:lnTo>
                  <a:lnTo>
                    <a:pt x="2962656" y="2872740"/>
                  </a:lnTo>
                  <a:lnTo>
                    <a:pt x="2962656" y="2897124"/>
                  </a:lnTo>
                  <a:lnTo>
                    <a:pt x="2962656" y="2894076"/>
                  </a:lnTo>
                  <a:lnTo>
                    <a:pt x="2962656" y="2891028"/>
                  </a:lnTo>
                  <a:lnTo>
                    <a:pt x="2964180" y="2886455"/>
                  </a:lnTo>
                  <a:lnTo>
                    <a:pt x="2964180" y="2883408"/>
                  </a:lnTo>
                  <a:lnTo>
                    <a:pt x="2964180" y="2878836"/>
                  </a:lnTo>
                  <a:lnTo>
                    <a:pt x="2964180" y="2875788"/>
                  </a:lnTo>
                  <a:lnTo>
                    <a:pt x="2964180" y="2872740"/>
                  </a:lnTo>
                  <a:lnTo>
                    <a:pt x="2965704" y="2868167"/>
                  </a:lnTo>
                  <a:lnTo>
                    <a:pt x="2965704" y="2865120"/>
                  </a:lnTo>
                  <a:lnTo>
                    <a:pt x="2965704" y="2862072"/>
                  </a:lnTo>
                  <a:lnTo>
                    <a:pt x="2965704" y="2857500"/>
                  </a:lnTo>
                  <a:lnTo>
                    <a:pt x="2965704" y="2854452"/>
                  </a:lnTo>
                  <a:lnTo>
                    <a:pt x="2967228" y="2849879"/>
                  </a:lnTo>
                  <a:lnTo>
                    <a:pt x="2967228" y="2846831"/>
                  </a:lnTo>
                  <a:lnTo>
                    <a:pt x="2967228" y="2843784"/>
                  </a:lnTo>
                  <a:lnTo>
                    <a:pt x="2967228" y="2839212"/>
                  </a:lnTo>
                  <a:lnTo>
                    <a:pt x="2967228" y="2836164"/>
                  </a:lnTo>
                  <a:lnTo>
                    <a:pt x="2968752" y="2831591"/>
                  </a:lnTo>
                  <a:lnTo>
                    <a:pt x="2968752" y="2828543"/>
                  </a:lnTo>
                  <a:lnTo>
                    <a:pt x="2968752" y="2825496"/>
                  </a:lnTo>
                  <a:lnTo>
                    <a:pt x="2968752" y="2820924"/>
                  </a:lnTo>
                  <a:lnTo>
                    <a:pt x="2970276" y="2897124"/>
                  </a:lnTo>
                  <a:lnTo>
                    <a:pt x="2970276" y="2894076"/>
                  </a:lnTo>
                  <a:lnTo>
                    <a:pt x="2970276" y="2891028"/>
                  </a:lnTo>
                  <a:lnTo>
                    <a:pt x="2970276" y="2897124"/>
                  </a:lnTo>
                  <a:lnTo>
                    <a:pt x="2970276" y="2894076"/>
                  </a:lnTo>
                  <a:lnTo>
                    <a:pt x="2971800" y="2891028"/>
                  </a:lnTo>
                  <a:lnTo>
                    <a:pt x="2971800" y="2886455"/>
                  </a:lnTo>
                  <a:lnTo>
                    <a:pt x="2971800" y="2897124"/>
                  </a:lnTo>
                  <a:lnTo>
                    <a:pt x="2971800" y="2894076"/>
                  </a:lnTo>
                  <a:lnTo>
                    <a:pt x="2973324" y="2891028"/>
                  </a:lnTo>
                  <a:lnTo>
                    <a:pt x="2973324" y="2897124"/>
                  </a:lnTo>
                  <a:lnTo>
                    <a:pt x="2973324" y="2894076"/>
                  </a:lnTo>
                  <a:lnTo>
                    <a:pt x="2973324" y="2897124"/>
                  </a:lnTo>
                  <a:lnTo>
                    <a:pt x="2974848" y="2897124"/>
                  </a:lnTo>
                  <a:lnTo>
                    <a:pt x="2974848" y="2894076"/>
                  </a:lnTo>
                  <a:lnTo>
                    <a:pt x="2974848" y="2891028"/>
                  </a:lnTo>
                  <a:lnTo>
                    <a:pt x="2974848" y="2886455"/>
                  </a:lnTo>
                  <a:lnTo>
                    <a:pt x="2976372" y="2883408"/>
                  </a:lnTo>
                  <a:lnTo>
                    <a:pt x="2976372" y="2878836"/>
                  </a:lnTo>
                  <a:lnTo>
                    <a:pt x="2976372" y="2875788"/>
                  </a:lnTo>
                  <a:lnTo>
                    <a:pt x="2976372" y="2872740"/>
                  </a:lnTo>
                  <a:lnTo>
                    <a:pt x="2977896" y="2897124"/>
                  </a:lnTo>
                  <a:lnTo>
                    <a:pt x="2977896" y="2894076"/>
                  </a:lnTo>
                  <a:lnTo>
                    <a:pt x="2977896" y="2897124"/>
                  </a:lnTo>
                  <a:lnTo>
                    <a:pt x="2977896" y="2894076"/>
                  </a:lnTo>
                  <a:lnTo>
                    <a:pt x="2979420" y="2891028"/>
                  </a:lnTo>
                  <a:lnTo>
                    <a:pt x="2979420" y="2886455"/>
                  </a:lnTo>
                  <a:lnTo>
                    <a:pt x="2979420" y="2883408"/>
                  </a:lnTo>
                  <a:lnTo>
                    <a:pt x="2979420" y="2878836"/>
                  </a:lnTo>
                  <a:lnTo>
                    <a:pt x="2980944" y="2875788"/>
                  </a:lnTo>
                  <a:lnTo>
                    <a:pt x="2980944" y="2872740"/>
                  </a:lnTo>
                  <a:lnTo>
                    <a:pt x="2980944" y="2868167"/>
                  </a:lnTo>
                  <a:lnTo>
                    <a:pt x="2980944" y="2865120"/>
                  </a:lnTo>
                  <a:lnTo>
                    <a:pt x="2980944" y="2897124"/>
                  </a:lnTo>
                  <a:lnTo>
                    <a:pt x="2982468" y="2897124"/>
                  </a:lnTo>
                  <a:lnTo>
                    <a:pt x="2982468" y="2894076"/>
                  </a:lnTo>
                  <a:lnTo>
                    <a:pt x="2982468" y="2891028"/>
                  </a:lnTo>
                  <a:lnTo>
                    <a:pt x="2982468" y="2886455"/>
                  </a:lnTo>
                  <a:lnTo>
                    <a:pt x="2983992" y="2883408"/>
                  </a:lnTo>
                  <a:lnTo>
                    <a:pt x="2983992" y="2878836"/>
                  </a:lnTo>
                  <a:lnTo>
                    <a:pt x="2983992" y="2875788"/>
                  </a:lnTo>
                  <a:lnTo>
                    <a:pt x="2983992" y="2897124"/>
                  </a:lnTo>
                  <a:lnTo>
                    <a:pt x="2983992" y="2894076"/>
                  </a:lnTo>
                  <a:lnTo>
                    <a:pt x="2985516" y="2891028"/>
                  </a:lnTo>
                  <a:lnTo>
                    <a:pt x="2985516" y="2897124"/>
                  </a:lnTo>
                  <a:lnTo>
                    <a:pt x="2985516" y="2894076"/>
                  </a:lnTo>
                  <a:lnTo>
                    <a:pt x="2985516" y="2891028"/>
                  </a:lnTo>
                  <a:lnTo>
                    <a:pt x="2987040" y="2897124"/>
                  </a:lnTo>
                  <a:lnTo>
                    <a:pt x="2988564" y="2894076"/>
                  </a:lnTo>
                  <a:lnTo>
                    <a:pt x="2988564" y="2891028"/>
                  </a:lnTo>
                  <a:lnTo>
                    <a:pt x="2988564" y="2897124"/>
                  </a:lnTo>
                  <a:lnTo>
                    <a:pt x="2988564" y="2894076"/>
                  </a:lnTo>
                  <a:lnTo>
                    <a:pt x="2988564" y="2891028"/>
                  </a:lnTo>
                  <a:lnTo>
                    <a:pt x="2990088" y="2886455"/>
                  </a:lnTo>
                  <a:lnTo>
                    <a:pt x="2990088" y="2883408"/>
                  </a:lnTo>
                  <a:lnTo>
                    <a:pt x="2990088" y="2878836"/>
                  </a:lnTo>
                  <a:lnTo>
                    <a:pt x="2990088" y="2875788"/>
                  </a:lnTo>
                  <a:lnTo>
                    <a:pt x="2991612" y="2897124"/>
                  </a:lnTo>
                  <a:lnTo>
                    <a:pt x="2991612" y="2894076"/>
                  </a:lnTo>
                  <a:lnTo>
                    <a:pt x="2991612" y="2897124"/>
                  </a:lnTo>
                  <a:lnTo>
                    <a:pt x="2993136" y="2894076"/>
                  </a:lnTo>
                  <a:lnTo>
                    <a:pt x="2993136" y="2891028"/>
                  </a:lnTo>
                  <a:lnTo>
                    <a:pt x="2993136" y="2886455"/>
                  </a:lnTo>
                  <a:lnTo>
                    <a:pt x="2993136" y="2883408"/>
                  </a:lnTo>
                  <a:lnTo>
                    <a:pt x="2994660" y="2878836"/>
                  </a:lnTo>
                  <a:lnTo>
                    <a:pt x="2994660" y="2875788"/>
                  </a:lnTo>
                  <a:lnTo>
                    <a:pt x="2994660" y="2897124"/>
                  </a:lnTo>
                  <a:lnTo>
                    <a:pt x="2994660" y="2894076"/>
                  </a:lnTo>
                  <a:lnTo>
                    <a:pt x="2994660" y="2897124"/>
                  </a:lnTo>
                  <a:lnTo>
                    <a:pt x="2996184" y="2894076"/>
                  </a:lnTo>
                  <a:lnTo>
                    <a:pt x="2996184" y="2891028"/>
                  </a:lnTo>
                  <a:lnTo>
                    <a:pt x="2996184" y="2897124"/>
                  </a:lnTo>
                  <a:lnTo>
                    <a:pt x="2996184" y="2894076"/>
                  </a:lnTo>
                  <a:lnTo>
                    <a:pt x="2997708" y="2897124"/>
                  </a:lnTo>
                  <a:lnTo>
                    <a:pt x="2997708" y="2894076"/>
                  </a:lnTo>
                  <a:lnTo>
                    <a:pt x="2997708" y="2891028"/>
                  </a:lnTo>
                  <a:lnTo>
                    <a:pt x="2999232" y="2897124"/>
                  </a:lnTo>
                  <a:lnTo>
                    <a:pt x="2999232" y="2894076"/>
                  </a:lnTo>
                  <a:lnTo>
                    <a:pt x="2999232" y="2891028"/>
                  </a:lnTo>
                  <a:lnTo>
                    <a:pt x="2999232" y="2897124"/>
                  </a:lnTo>
                  <a:lnTo>
                    <a:pt x="2999232" y="2894076"/>
                  </a:lnTo>
                  <a:lnTo>
                    <a:pt x="3000756" y="2891028"/>
                  </a:lnTo>
                  <a:lnTo>
                    <a:pt x="3000756" y="2897124"/>
                  </a:lnTo>
                  <a:lnTo>
                    <a:pt x="3000756" y="2894076"/>
                  </a:lnTo>
                  <a:lnTo>
                    <a:pt x="3000756" y="2897124"/>
                  </a:lnTo>
                  <a:lnTo>
                    <a:pt x="3000756" y="2894076"/>
                  </a:lnTo>
                  <a:lnTo>
                    <a:pt x="3002280" y="2891028"/>
                  </a:lnTo>
                  <a:lnTo>
                    <a:pt x="3002280" y="2897124"/>
                  </a:lnTo>
                  <a:lnTo>
                    <a:pt x="3002280" y="2894076"/>
                  </a:lnTo>
                  <a:lnTo>
                    <a:pt x="3002280" y="2891028"/>
                  </a:lnTo>
                  <a:lnTo>
                    <a:pt x="3002280" y="2886455"/>
                  </a:lnTo>
                  <a:lnTo>
                    <a:pt x="3003804" y="2883408"/>
                  </a:lnTo>
                  <a:lnTo>
                    <a:pt x="3003804" y="2878836"/>
                  </a:lnTo>
                  <a:lnTo>
                    <a:pt x="3003804" y="2875788"/>
                  </a:lnTo>
                  <a:lnTo>
                    <a:pt x="3003804" y="2872740"/>
                  </a:lnTo>
                  <a:lnTo>
                    <a:pt x="3003804" y="2868167"/>
                  </a:lnTo>
                  <a:lnTo>
                    <a:pt x="3005328" y="2865120"/>
                  </a:lnTo>
                  <a:lnTo>
                    <a:pt x="3005328" y="2862072"/>
                  </a:lnTo>
                  <a:lnTo>
                    <a:pt x="3005328" y="2857500"/>
                  </a:lnTo>
                  <a:lnTo>
                    <a:pt x="3005328" y="2854452"/>
                  </a:lnTo>
                  <a:lnTo>
                    <a:pt x="3005328" y="2849879"/>
                  </a:lnTo>
                  <a:lnTo>
                    <a:pt x="3006852" y="2846831"/>
                  </a:lnTo>
                  <a:lnTo>
                    <a:pt x="3006852" y="2843784"/>
                  </a:lnTo>
                  <a:lnTo>
                    <a:pt x="3006852" y="2839212"/>
                  </a:lnTo>
                  <a:lnTo>
                    <a:pt x="3006852" y="2836164"/>
                  </a:lnTo>
                  <a:lnTo>
                    <a:pt x="3008376" y="2831591"/>
                  </a:lnTo>
                  <a:lnTo>
                    <a:pt x="3008376" y="2897124"/>
                  </a:lnTo>
                  <a:lnTo>
                    <a:pt x="3008376" y="2894076"/>
                  </a:lnTo>
                  <a:lnTo>
                    <a:pt x="3009900" y="2891028"/>
                  </a:lnTo>
                  <a:lnTo>
                    <a:pt x="3009900" y="2886455"/>
                  </a:lnTo>
                  <a:lnTo>
                    <a:pt x="3009900" y="2897124"/>
                  </a:lnTo>
                  <a:lnTo>
                    <a:pt x="3011424" y="2897124"/>
                  </a:lnTo>
                  <a:lnTo>
                    <a:pt x="3011424" y="2894076"/>
                  </a:lnTo>
                  <a:lnTo>
                    <a:pt x="3012948" y="2891028"/>
                  </a:lnTo>
                  <a:lnTo>
                    <a:pt x="3012948" y="2886455"/>
                  </a:lnTo>
                  <a:lnTo>
                    <a:pt x="3012948" y="2883408"/>
                  </a:lnTo>
                  <a:lnTo>
                    <a:pt x="3012948" y="2878836"/>
                  </a:lnTo>
                  <a:lnTo>
                    <a:pt x="3012948" y="2875788"/>
                  </a:lnTo>
                  <a:lnTo>
                    <a:pt x="3014472" y="2872740"/>
                  </a:lnTo>
                  <a:lnTo>
                    <a:pt x="3014472" y="2868167"/>
                  </a:lnTo>
                  <a:lnTo>
                    <a:pt x="3014472" y="2865120"/>
                  </a:lnTo>
                  <a:lnTo>
                    <a:pt x="3014472" y="2862072"/>
                  </a:lnTo>
                  <a:lnTo>
                    <a:pt x="3015996" y="2857500"/>
                  </a:lnTo>
                  <a:lnTo>
                    <a:pt x="3015996" y="2854452"/>
                  </a:lnTo>
                  <a:lnTo>
                    <a:pt x="3015996" y="2849879"/>
                  </a:lnTo>
                  <a:lnTo>
                    <a:pt x="3015996" y="2846831"/>
                  </a:lnTo>
                  <a:lnTo>
                    <a:pt x="3015996" y="2843784"/>
                  </a:lnTo>
                  <a:lnTo>
                    <a:pt x="3017520" y="2839212"/>
                  </a:lnTo>
                  <a:lnTo>
                    <a:pt x="3017520" y="2836164"/>
                  </a:lnTo>
                  <a:lnTo>
                    <a:pt x="3017520" y="2897124"/>
                  </a:lnTo>
                  <a:lnTo>
                    <a:pt x="3017520" y="2894076"/>
                  </a:lnTo>
                  <a:lnTo>
                    <a:pt x="3019044" y="2891028"/>
                  </a:lnTo>
                  <a:lnTo>
                    <a:pt x="3019044" y="2886455"/>
                  </a:lnTo>
                  <a:lnTo>
                    <a:pt x="3019044" y="2883408"/>
                  </a:lnTo>
                  <a:lnTo>
                    <a:pt x="3019044" y="2878836"/>
                  </a:lnTo>
                  <a:lnTo>
                    <a:pt x="3019044" y="2875788"/>
                  </a:lnTo>
                  <a:lnTo>
                    <a:pt x="3020568" y="2872740"/>
                  </a:lnTo>
                  <a:lnTo>
                    <a:pt x="3020568" y="2868167"/>
                  </a:lnTo>
                  <a:lnTo>
                    <a:pt x="3020568" y="2865120"/>
                  </a:lnTo>
                  <a:lnTo>
                    <a:pt x="3020568" y="2862072"/>
                  </a:lnTo>
                  <a:lnTo>
                    <a:pt x="3020568" y="2857500"/>
                  </a:lnTo>
                  <a:lnTo>
                    <a:pt x="3022092" y="2854452"/>
                  </a:lnTo>
                  <a:lnTo>
                    <a:pt x="3022092" y="2849879"/>
                  </a:lnTo>
                  <a:lnTo>
                    <a:pt x="3022092" y="2846831"/>
                  </a:lnTo>
                  <a:lnTo>
                    <a:pt x="3022092" y="2843784"/>
                  </a:lnTo>
                  <a:lnTo>
                    <a:pt x="3022092" y="2839212"/>
                  </a:lnTo>
                  <a:lnTo>
                    <a:pt x="3023616" y="2836164"/>
                  </a:lnTo>
                  <a:lnTo>
                    <a:pt x="3023616" y="2831591"/>
                  </a:lnTo>
                  <a:lnTo>
                    <a:pt x="3023616" y="2828543"/>
                  </a:lnTo>
                  <a:lnTo>
                    <a:pt x="3023616" y="2825496"/>
                  </a:lnTo>
                  <a:lnTo>
                    <a:pt x="3023616" y="2820924"/>
                  </a:lnTo>
                  <a:lnTo>
                    <a:pt x="3025140" y="2817876"/>
                  </a:lnTo>
                  <a:lnTo>
                    <a:pt x="3025140" y="2814828"/>
                  </a:lnTo>
                  <a:lnTo>
                    <a:pt x="3025140" y="2810255"/>
                  </a:lnTo>
                  <a:lnTo>
                    <a:pt x="3025140" y="2807208"/>
                  </a:lnTo>
                  <a:lnTo>
                    <a:pt x="3026664" y="2802636"/>
                  </a:lnTo>
                  <a:lnTo>
                    <a:pt x="3026664" y="2799588"/>
                  </a:lnTo>
                  <a:lnTo>
                    <a:pt x="3026664" y="2796540"/>
                  </a:lnTo>
                  <a:lnTo>
                    <a:pt x="3026664" y="2791967"/>
                  </a:lnTo>
                  <a:lnTo>
                    <a:pt x="3026664" y="2788920"/>
                  </a:lnTo>
                  <a:lnTo>
                    <a:pt x="3028188" y="2785872"/>
                  </a:lnTo>
                  <a:lnTo>
                    <a:pt x="3028188" y="2781300"/>
                  </a:lnTo>
                  <a:lnTo>
                    <a:pt x="3028188" y="2778252"/>
                  </a:lnTo>
                  <a:lnTo>
                    <a:pt x="3028188" y="2773679"/>
                  </a:lnTo>
                  <a:lnTo>
                    <a:pt x="3029712" y="2770631"/>
                  </a:lnTo>
                  <a:lnTo>
                    <a:pt x="3029712" y="2767584"/>
                  </a:lnTo>
                  <a:lnTo>
                    <a:pt x="3029712" y="2763012"/>
                  </a:lnTo>
                  <a:lnTo>
                    <a:pt x="3029712" y="2759964"/>
                  </a:lnTo>
                  <a:lnTo>
                    <a:pt x="3031236" y="2756916"/>
                  </a:lnTo>
                  <a:lnTo>
                    <a:pt x="3031236" y="2752343"/>
                  </a:lnTo>
                  <a:lnTo>
                    <a:pt x="3031236" y="2749296"/>
                  </a:lnTo>
                  <a:lnTo>
                    <a:pt x="3031236" y="2744724"/>
                  </a:lnTo>
                  <a:lnTo>
                    <a:pt x="3031236" y="2741676"/>
                  </a:lnTo>
                  <a:lnTo>
                    <a:pt x="3032760" y="2738628"/>
                  </a:lnTo>
                  <a:lnTo>
                    <a:pt x="3032760" y="2734055"/>
                  </a:lnTo>
                  <a:lnTo>
                    <a:pt x="3032760" y="2731008"/>
                  </a:lnTo>
                  <a:lnTo>
                    <a:pt x="3032760" y="2727960"/>
                  </a:lnTo>
                  <a:lnTo>
                    <a:pt x="3034284" y="2723388"/>
                  </a:lnTo>
                  <a:lnTo>
                    <a:pt x="3034284" y="2720340"/>
                  </a:lnTo>
                  <a:lnTo>
                    <a:pt x="3034284" y="2715767"/>
                  </a:lnTo>
                  <a:lnTo>
                    <a:pt x="3034284" y="2712720"/>
                  </a:lnTo>
                  <a:lnTo>
                    <a:pt x="3034284" y="2709672"/>
                  </a:lnTo>
                  <a:lnTo>
                    <a:pt x="3035808" y="2705100"/>
                  </a:lnTo>
                  <a:lnTo>
                    <a:pt x="3035808" y="2702052"/>
                  </a:lnTo>
                  <a:lnTo>
                    <a:pt x="3035808" y="2699004"/>
                  </a:lnTo>
                  <a:lnTo>
                    <a:pt x="3035808" y="2694431"/>
                  </a:lnTo>
                  <a:lnTo>
                    <a:pt x="3037332" y="2691384"/>
                  </a:lnTo>
                  <a:lnTo>
                    <a:pt x="3037332" y="2686812"/>
                  </a:lnTo>
                  <a:lnTo>
                    <a:pt x="3037332" y="2683764"/>
                  </a:lnTo>
                  <a:lnTo>
                    <a:pt x="3037332" y="2680716"/>
                  </a:lnTo>
                  <a:lnTo>
                    <a:pt x="3037332" y="2676143"/>
                  </a:lnTo>
                  <a:lnTo>
                    <a:pt x="3038856" y="2673096"/>
                  </a:lnTo>
                  <a:lnTo>
                    <a:pt x="3038856" y="2670048"/>
                  </a:lnTo>
                  <a:lnTo>
                    <a:pt x="3038856" y="2665476"/>
                  </a:lnTo>
                  <a:lnTo>
                    <a:pt x="3038856" y="2662428"/>
                  </a:lnTo>
                  <a:lnTo>
                    <a:pt x="3038856" y="2657855"/>
                  </a:lnTo>
                  <a:lnTo>
                    <a:pt x="3040380" y="2654808"/>
                  </a:lnTo>
                  <a:lnTo>
                    <a:pt x="3040380" y="2651760"/>
                  </a:lnTo>
                  <a:lnTo>
                    <a:pt x="3040380" y="2647188"/>
                  </a:lnTo>
                  <a:lnTo>
                    <a:pt x="3040380" y="2644140"/>
                  </a:lnTo>
                  <a:lnTo>
                    <a:pt x="3040380" y="2641091"/>
                  </a:lnTo>
                  <a:lnTo>
                    <a:pt x="3041904" y="2636520"/>
                  </a:lnTo>
                  <a:lnTo>
                    <a:pt x="3041904" y="2633472"/>
                  </a:lnTo>
                  <a:lnTo>
                    <a:pt x="3041904" y="2628900"/>
                  </a:lnTo>
                  <a:lnTo>
                    <a:pt x="3041904" y="2625852"/>
                  </a:lnTo>
                  <a:lnTo>
                    <a:pt x="3041904" y="2622804"/>
                  </a:lnTo>
                  <a:lnTo>
                    <a:pt x="3043428" y="2618232"/>
                  </a:lnTo>
                  <a:lnTo>
                    <a:pt x="3043428" y="2615184"/>
                  </a:lnTo>
                  <a:lnTo>
                    <a:pt x="3043428" y="2612135"/>
                  </a:lnTo>
                  <a:lnTo>
                    <a:pt x="3043428" y="2607564"/>
                  </a:lnTo>
                  <a:lnTo>
                    <a:pt x="3044952" y="2604516"/>
                  </a:lnTo>
                  <a:lnTo>
                    <a:pt x="3044952" y="2599944"/>
                  </a:lnTo>
                  <a:lnTo>
                    <a:pt x="3044952" y="2596896"/>
                  </a:lnTo>
                  <a:lnTo>
                    <a:pt x="3044952" y="2593847"/>
                  </a:lnTo>
                  <a:lnTo>
                    <a:pt x="3044952" y="2589276"/>
                  </a:lnTo>
                  <a:lnTo>
                    <a:pt x="3046476" y="2586228"/>
                  </a:lnTo>
                  <a:lnTo>
                    <a:pt x="3046476" y="2581656"/>
                  </a:lnTo>
                  <a:lnTo>
                    <a:pt x="3046476" y="2578608"/>
                  </a:lnTo>
                  <a:lnTo>
                    <a:pt x="3046476" y="2575560"/>
                  </a:lnTo>
                  <a:lnTo>
                    <a:pt x="3048000" y="2570988"/>
                  </a:lnTo>
                  <a:lnTo>
                    <a:pt x="3048000" y="2567940"/>
                  </a:lnTo>
                  <a:lnTo>
                    <a:pt x="3048000" y="2564891"/>
                  </a:lnTo>
                  <a:lnTo>
                    <a:pt x="3048000" y="2560320"/>
                  </a:lnTo>
                  <a:lnTo>
                    <a:pt x="3048000" y="2557272"/>
                  </a:lnTo>
                  <a:lnTo>
                    <a:pt x="3049524" y="2552700"/>
                  </a:lnTo>
                  <a:lnTo>
                    <a:pt x="3049524" y="2549652"/>
                  </a:lnTo>
                  <a:lnTo>
                    <a:pt x="3049524" y="2546604"/>
                  </a:lnTo>
                  <a:lnTo>
                    <a:pt x="3049524" y="2542032"/>
                  </a:lnTo>
                  <a:lnTo>
                    <a:pt x="3051048" y="2538984"/>
                  </a:lnTo>
                  <a:lnTo>
                    <a:pt x="3051048" y="2535935"/>
                  </a:lnTo>
                  <a:lnTo>
                    <a:pt x="3051048" y="2531364"/>
                  </a:lnTo>
                  <a:lnTo>
                    <a:pt x="3051048" y="2528316"/>
                  </a:lnTo>
                  <a:lnTo>
                    <a:pt x="3052572" y="2523744"/>
                  </a:lnTo>
                  <a:lnTo>
                    <a:pt x="3052572" y="2520696"/>
                  </a:lnTo>
                  <a:lnTo>
                    <a:pt x="3052572" y="2517647"/>
                  </a:lnTo>
                  <a:lnTo>
                    <a:pt x="3052572" y="2513076"/>
                  </a:lnTo>
                  <a:lnTo>
                    <a:pt x="3052572" y="2510028"/>
                  </a:lnTo>
                  <a:lnTo>
                    <a:pt x="3054096" y="2506979"/>
                  </a:lnTo>
                  <a:lnTo>
                    <a:pt x="3054096" y="2502408"/>
                  </a:lnTo>
                  <a:lnTo>
                    <a:pt x="3054096" y="2499360"/>
                  </a:lnTo>
                  <a:lnTo>
                    <a:pt x="3054096" y="2494788"/>
                  </a:lnTo>
                  <a:lnTo>
                    <a:pt x="3055620" y="2491740"/>
                  </a:lnTo>
                  <a:lnTo>
                    <a:pt x="3055620" y="2488691"/>
                  </a:lnTo>
                  <a:lnTo>
                    <a:pt x="3055620" y="2484120"/>
                  </a:lnTo>
                  <a:lnTo>
                    <a:pt x="3055620" y="2481072"/>
                  </a:lnTo>
                  <a:lnTo>
                    <a:pt x="3055620" y="2478023"/>
                  </a:lnTo>
                  <a:lnTo>
                    <a:pt x="3057144" y="2473452"/>
                  </a:lnTo>
                  <a:lnTo>
                    <a:pt x="3057144" y="2470404"/>
                  </a:lnTo>
                  <a:lnTo>
                    <a:pt x="3057144" y="2465832"/>
                  </a:lnTo>
                  <a:lnTo>
                    <a:pt x="3057144" y="2462784"/>
                  </a:lnTo>
                  <a:lnTo>
                    <a:pt x="3057144" y="2459735"/>
                  </a:lnTo>
                  <a:lnTo>
                    <a:pt x="3058668" y="2455164"/>
                  </a:lnTo>
                  <a:lnTo>
                    <a:pt x="3058668" y="2452116"/>
                  </a:lnTo>
                  <a:lnTo>
                    <a:pt x="3058668" y="2449067"/>
                  </a:lnTo>
                  <a:lnTo>
                    <a:pt x="3058668" y="2444496"/>
                  </a:lnTo>
                  <a:lnTo>
                    <a:pt x="3058668" y="2441447"/>
                  </a:lnTo>
                  <a:lnTo>
                    <a:pt x="3060192" y="2436876"/>
                  </a:lnTo>
                  <a:lnTo>
                    <a:pt x="3060192" y="2433828"/>
                  </a:lnTo>
                  <a:lnTo>
                    <a:pt x="3060192" y="2430779"/>
                  </a:lnTo>
                  <a:lnTo>
                    <a:pt x="3060192" y="2897124"/>
                  </a:lnTo>
                  <a:lnTo>
                    <a:pt x="3061716" y="2897124"/>
                  </a:lnTo>
                  <a:lnTo>
                    <a:pt x="3061716" y="2894076"/>
                  </a:lnTo>
                  <a:lnTo>
                    <a:pt x="3061716" y="2891028"/>
                  </a:lnTo>
                  <a:lnTo>
                    <a:pt x="3061716" y="2886455"/>
                  </a:lnTo>
                  <a:lnTo>
                    <a:pt x="3063240" y="2883408"/>
                  </a:lnTo>
                  <a:lnTo>
                    <a:pt x="3063240" y="2897124"/>
                  </a:lnTo>
                  <a:lnTo>
                    <a:pt x="3063240" y="2894076"/>
                  </a:lnTo>
                  <a:lnTo>
                    <a:pt x="3063240" y="2891028"/>
                  </a:lnTo>
                  <a:lnTo>
                    <a:pt x="3064764" y="2886455"/>
                  </a:lnTo>
                  <a:lnTo>
                    <a:pt x="3064764" y="2883408"/>
                  </a:lnTo>
                  <a:lnTo>
                    <a:pt x="3064764" y="2878836"/>
                  </a:lnTo>
                  <a:lnTo>
                    <a:pt x="3064764" y="2875788"/>
                  </a:lnTo>
                  <a:lnTo>
                    <a:pt x="3066288" y="2897124"/>
                  </a:lnTo>
                  <a:lnTo>
                    <a:pt x="3066288" y="2894076"/>
                  </a:lnTo>
                  <a:lnTo>
                    <a:pt x="3066288" y="2891028"/>
                  </a:lnTo>
                  <a:lnTo>
                    <a:pt x="3066288" y="2897124"/>
                  </a:lnTo>
                  <a:lnTo>
                    <a:pt x="3067812" y="2894076"/>
                  </a:lnTo>
                  <a:lnTo>
                    <a:pt x="3067812" y="2891028"/>
                  </a:lnTo>
                  <a:lnTo>
                    <a:pt x="3067812" y="2886455"/>
                  </a:lnTo>
                  <a:lnTo>
                    <a:pt x="3067812" y="2883408"/>
                  </a:lnTo>
                  <a:lnTo>
                    <a:pt x="3069336" y="2897124"/>
                  </a:lnTo>
                  <a:lnTo>
                    <a:pt x="3069336" y="2894076"/>
                  </a:lnTo>
                  <a:lnTo>
                    <a:pt x="3069336" y="2891028"/>
                  </a:lnTo>
                  <a:lnTo>
                    <a:pt x="3069336" y="2886455"/>
                  </a:lnTo>
                  <a:lnTo>
                    <a:pt x="3069336" y="2883408"/>
                  </a:lnTo>
                  <a:lnTo>
                    <a:pt x="3070860" y="2878836"/>
                  </a:lnTo>
                  <a:lnTo>
                    <a:pt x="3070860" y="2875788"/>
                  </a:lnTo>
                  <a:lnTo>
                    <a:pt x="3070860" y="2872740"/>
                  </a:lnTo>
                  <a:lnTo>
                    <a:pt x="3070860" y="2868167"/>
                  </a:lnTo>
                  <a:lnTo>
                    <a:pt x="3072384" y="2865120"/>
                  </a:lnTo>
                  <a:lnTo>
                    <a:pt x="3072384" y="2862072"/>
                  </a:lnTo>
                  <a:lnTo>
                    <a:pt x="3072384" y="2897124"/>
                  </a:lnTo>
                  <a:lnTo>
                    <a:pt x="3073908" y="2894076"/>
                  </a:lnTo>
                  <a:lnTo>
                    <a:pt x="3073908" y="2891028"/>
                  </a:lnTo>
                  <a:lnTo>
                    <a:pt x="3073908" y="2886455"/>
                  </a:lnTo>
                  <a:lnTo>
                    <a:pt x="3073908" y="2883408"/>
                  </a:lnTo>
                  <a:lnTo>
                    <a:pt x="3073908" y="2878836"/>
                  </a:lnTo>
                  <a:lnTo>
                    <a:pt x="3075432" y="2875788"/>
                  </a:lnTo>
                  <a:lnTo>
                    <a:pt x="3075432" y="2872740"/>
                  </a:lnTo>
                  <a:lnTo>
                    <a:pt x="3075432" y="2868167"/>
                  </a:lnTo>
                  <a:lnTo>
                    <a:pt x="3075432" y="2865120"/>
                  </a:lnTo>
                  <a:lnTo>
                    <a:pt x="3075432" y="2862072"/>
                  </a:lnTo>
                  <a:lnTo>
                    <a:pt x="3076956" y="2897124"/>
                  </a:lnTo>
                  <a:lnTo>
                    <a:pt x="3076956" y="2894076"/>
                  </a:lnTo>
                  <a:lnTo>
                    <a:pt x="3076956" y="2891028"/>
                  </a:lnTo>
                  <a:lnTo>
                    <a:pt x="3078480" y="2886455"/>
                  </a:lnTo>
                  <a:lnTo>
                    <a:pt x="3078480" y="2883408"/>
                  </a:lnTo>
                  <a:lnTo>
                    <a:pt x="3078480" y="2878836"/>
                  </a:lnTo>
                  <a:lnTo>
                    <a:pt x="3078480" y="2875788"/>
                  </a:lnTo>
                  <a:lnTo>
                    <a:pt x="3078480" y="2872740"/>
                  </a:lnTo>
                  <a:lnTo>
                    <a:pt x="3080004" y="2868167"/>
                  </a:lnTo>
                  <a:lnTo>
                    <a:pt x="3080004" y="2865120"/>
                  </a:lnTo>
                  <a:lnTo>
                    <a:pt x="3080004" y="2862072"/>
                  </a:lnTo>
                  <a:lnTo>
                    <a:pt x="3080004" y="2857500"/>
                  </a:lnTo>
                  <a:lnTo>
                    <a:pt x="3080004" y="2897124"/>
                  </a:lnTo>
                  <a:lnTo>
                    <a:pt x="3081528" y="2897124"/>
                  </a:lnTo>
                  <a:lnTo>
                    <a:pt x="3083052" y="2894076"/>
                  </a:lnTo>
                  <a:lnTo>
                    <a:pt x="3083052" y="2891028"/>
                  </a:lnTo>
                  <a:lnTo>
                    <a:pt x="3083052" y="2897124"/>
                  </a:lnTo>
                  <a:lnTo>
                    <a:pt x="3084576" y="2894076"/>
                  </a:lnTo>
                  <a:lnTo>
                    <a:pt x="3084576" y="2891028"/>
                  </a:lnTo>
                  <a:lnTo>
                    <a:pt x="3084576" y="2886455"/>
                  </a:lnTo>
                  <a:lnTo>
                    <a:pt x="3084576" y="2883408"/>
                  </a:lnTo>
                  <a:lnTo>
                    <a:pt x="3084576" y="2878836"/>
                  </a:lnTo>
                  <a:lnTo>
                    <a:pt x="3086100" y="2897124"/>
                  </a:lnTo>
                  <a:lnTo>
                    <a:pt x="3086100" y="2894076"/>
                  </a:lnTo>
                  <a:lnTo>
                    <a:pt x="3086100" y="2891028"/>
                  </a:lnTo>
                  <a:lnTo>
                    <a:pt x="3086100" y="2886455"/>
                  </a:lnTo>
                  <a:lnTo>
                    <a:pt x="3087624" y="2883408"/>
                  </a:lnTo>
                  <a:lnTo>
                    <a:pt x="3087624" y="2878836"/>
                  </a:lnTo>
                  <a:lnTo>
                    <a:pt x="3087624" y="2875788"/>
                  </a:lnTo>
                  <a:lnTo>
                    <a:pt x="3087624" y="2872740"/>
                  </a:lnTo>
                  <a:lnTo>
                    <a:pt x="3087624" y="2868167"/>
                  </a:lnTo>
                  <a:lnTo>
                    <a:pt x="3089148" y="2865120"/>
                  </a:lnTo>
                  <a:lnTo>
                    <a:pt x="3089148" y="2862072"/>
                  </a:lnTo>
                  <a:lnTo>
                    <a:pt x="3089148" y="2897124"/>
                  </a:lnTo>
                  <a:lnTo>
                    <a:pt x="3090672" y="2897124"/>
                  </a:lnTo>
                  <a:lnTo>
                    <a:pt x="3090672" y="2894076"/>
                  </a:lnTo>
                  <a:lnTo>
                    <a:pt x="3090672" y="2891028"/>
                  </a:lnTo>
                  <a:lnTo>
                    <a:pt x="3090672" y="2897124"/>
                  </a:lnTo>
                  <a:lnTo>
                    <a:pt x="3090672" y="2894076"/>
                  </a:lnTo>
                  <a:lnTo>
                    <a:pt x="3092196" y="2891028"/>
                  </a:lnTo>
                  <a:lnTo>
                    <a:pt x="3092196" y="2886455"/>
                  </a:lnTo>
                  <a:lnTo>
                    <a:pt x="3092196" y="2883408"/>
                  </a:lnTo>
                  <a:lnTo>
                    <a:pt x="3092196" y="2878836"/>
                  </a:lnTo>
                  <a:lnTo>
                    <a:pt x="3093720" y="2875788"/>
                  </a:lnTo>
                  <a:lnTo>
                    <a:pt x="3093720" y="2872740"/>
                  </a:lnTo>
                  <a:lnTo>
                    <a:pt x="3093720" y="2897124"/>
                  </a:lnTo>
                  <a:lnTo>
                    <a:pt x="3093720" y="2894076"/>
                  </a:lnTo>
                  <a:lnTo>
                    <a:pt x="3095244" y="2891028"/>
                  </a:lnTo>
                  <a:lnTo>
                    <a:pt x="3095244" y="2886455"/>
                  </a:lnTo>
                  <a:lnTo>
                    <a:pt x="3095244" y="2883408"/>
                  </a:lnTo>
                  <a:lnTo>
                    <a:pt x="3095244" y="2878836"/>
                  </a:lnTo>
                  <a:lnTo>
                    <a:pt x="3095244" y="2875788"/>
                  </a:lnTo>
                  <a:lnTo>
                    <a:pt x="3096768" y="2872740"/>
                  </a:lnTo>
                  <a:lnTo>
                    <a:pt x="3096768" y="2868167"/>
                  </a:lnTo>
                  <a:lnTo>
                    <a:pt x="3096768" y="2865120"/>
                  </a:lnTo>
                  <a:lnTo>
                    <a:pt x="3096768" y="2862072"/>
                  </a:lnTo>
                  <a:lnTo>
                    <a:pt x="3096768" y="2857500"/>
                  </a:lnTo>
                  <a:lnTo>
                    <a:pt x="3098292" y="2854452"/>
                  </a:lnTo>
                  <a:lnTo>
                    <a:pt x="3098292" y="2849879"/>
                  </a:lnTo>
                  <a:lnTo>
                    <a:pt x="3098292" y="2846831"/>
                  </a:lnTo>
                  <a:lnTo>
                    <a:pt x="3098292" y="2843784"/>
                  </a:lnTo>
                  <a:lnTo>
                    <a:pt x="3098292" y="2839212"/>
                  </a:lnTo>
                  <a:lnTo>
                    <a:pt x="3099816" y="2836164"/>
                  </a:lnTo>
                  <a:lnTo>
                    <a:pt x="3099816" y="2831591"/>
                  </a:lnTo>
                  <a:lnTo>
                    <a:pt x="3099816" y="2828543"/>
                  </a:lnTo>
                  <a:lnTo>
                    <a:pt x="3099816" y="2825496"/>
                  </a:lnTo>
                  <a:lnTo>
                    <a:pt x="3101340" y="2820924"/>
                  </a:lnTo>
                  <a:lnTo>
                    <a:pt x="3101340" y="2817876"/>
                  </a:lnTo>
                  <a:lnTo>
                    <a:pt x="3101340" y="2814828"/>
                  </a:lnTo>
                  <a:lnTo>
                    <a:pt x="3101340" y="2810255"/>
                  </a:lnTo>
                  <a:lnTo>
                    <a:pt x="3101340" y="2807208"/>
                  </a:lnTo>
                  <a:lnTo>
                    <a:pt x="3102864" y="2802636"/>
                  </a:lnTo>
                  <a:lnTo>
                    <a:pt x="3102864" y="2799588"/>
                  </a:lnTo>
                  <a:lnTo>
                    <a:pt x="3102864" y="2796540"/>
                  </a:lnTo>
                  <a:lnTo>
                    <a:pt x="3102864" y="2791967"/>
                  </a:lnTo>
                  <a:lnTo>
                    <a:pt x="3104388" y="2788920"/>
                  </a:lnTo>
                  <a:lnTo>
                    <a:pt x="3104388" y="2785872"/>
                  </a:lnTo>
                  <a:lnTo>
                    <a:pt x="3104388" y="2781300"/>
                  </a:lnTo>
                  <a:lnTo>
                    <a:pt x="3104388" y="2778252"/>
                  </a:lnTo>
                  <a:lnTo>
                    <a:pt x="3105912" y="2773679"/>
                  </a:lnTo>
                  <a:lnTo>
                    <a:pt x="3105912" y="2770631"/>
                  </a:lnTo>
                  <a:lnTo>
                    <a:pt x="3105912" y="2767584"/>
                  </a:lnTo>
                  <a:lnTo>
                    <a:pt x="3105912" y="2763012"/>
                  </a:lnTo>
                  <a:lnTo>
                    <a:pt x="3105912" y="2759964"/>
                  </a:lnTo>
                  <a:lnTo>
                    <a:pt x="3107436" y="2756916"/>
                  </a:lnTo>
                  <a:lnTo>
                    <a:pt x="3107436" y="2752343"/>
                  </a:lnTo>
                  <a:lnTo>
                    <a:pt x="3107436" y="2749296"/>
                  </a:lnTo>
                  <a:lnTo>
                    <a:pt x="3107436" y="2744724"/>
                  </a:lnTo>
                  <a:lnTo>
                    <a:pt x="3108960" y="2741676"/>
                  </a:lnTo>
                  <a:lnTo>
                    <a:pt x="3108960" y="2738628"/>
                  </a:lnTo>
                  <a:lnTo>
                    <a:pt x="3108960" y="2734055"/>
                  </a:lnTo>
                  <a:lnTo>
                    <a:pt x="3108960" y="2731008"/>
                  </a:lnTo>
                  <a:lnTo>
                    <a:pt x="3108960" y="2727960"/>
                  </a:lnTo>
                  <a:lnTo>
                    <a:pt x="3110484" y="2723388"/>
                  </a:lnTo>
                  <a:lnTo>
                    <a:pt x="3110484" y="2720340"/>
                  </a:lnTo>
                  <a:lnTo>
                    <a:pt x="3110484" y="2715767"/>
                  </a:lnTo>
                  <a:lnTo>
                    <a:pt x="3110484" y="2712720"/>
                  </a:lnTo>
                  <a:lnTo>
                    <a:pt x="3112008" y="2709672"/>
                  </a:lnTo>
                  <a:lnTo>
                    <a:pt x="3112008" y="2705100"/>
                  </a:lnTo>
                  <a:lnTo>
                    <a:pt x="3112008" y="2702052"/>
                  </a:lnTo>
                  <a:lnTo>
                    <a:pt x="3112008" y="2699004"/>
                  </a:lnTo>
                  <a:lnTo>
                    <a:pt x="3112008" y="2694431"/>
                  </a:lnTo>
                  <a:lnTo>
                    <a:pt x="3113532" y="2691384"/>
                  </a:lnTo>
                  <a:lnTo>
                    <a:pt x="3113532" y="2686812"/>
                  </a:lnTo>
                  <a:lnTo>
                    <a:pt x="3113532" y="2683764"/>
                  </a:lnTo>
                  <a:lnTo>
                    <a:pt x="3113532" y="2680716"/>
                  </a:lnTo>
                  <a:lnTo>
                    <a:pt x="3113532" y="2897124"/>
                  </a:lnTo>
                  <a:lnTo>
                    <a:pt x="3115056" y="2897124"/>
                  </a:lnTo>
                  <a:lnTo>
                    <a:pt x="3115056" y="2894076"/>
                  </a:lnTo>
                  <a:lnTo>
                    <a:pt x="3115056" y="2891028"/>
                  </a:lnTo>
                  <a:lnTo>
                    <a:pt x="3115056" y="2886455"/>
                  </a:lnTo>
                  <a:lnTo>
                    <a:pt x="3115056" y="2883408"/>
                  </a:lnTo>
                  <a:lnTo>
                    <a:pt x="3116580" y="2878836"/>
                  </a:lnTo>
                  <a:lnTo>
                    <a:pt x="3116580" y="2875788"/>
                  </a:lnTo>
                  <a:lnTo>
                    <a:pt x="3116580" y="2872740"/>
                  </a:lnTo>
                  <a:lnTo>
                    <a:pt x="3116580" y="2868167"/>
                  </a:lnTo>
                  <a:lnTo>
                    <a:pt x="3116580" y="2865120"/>
                  </a:lnTo>
                  <a:lnTo>
                    <a:pt x="3118104" y="2862072"/>
                  </a:lnTo>
                  <a:lnTo>
                    <a:pt x="3118104" y="2857500"/>
                  </a:lnTo>
                  <a:lnTo>
                    <a:pt x="3118104" y="2854452"/>
                  </a:lnTo>
                  <a:lnTo>
                    <a:pt x="3118104" y="2849879"/>
                  </a:lnTo>
                  <a:lnTo>
                    <a:pt x="3119628" y="2846831"/>
                  </a:lnTo>
                  <a:lnTo>
                    <a:pt x="3119628" y="2843784"/>
                  </a:lnTo>
                  <a:lnTo>
                    <a:pt x="3119628" y="2839212"/>
                  </a:lnTo>
                  <a:lnTo>
                    <a:pt x="3119628" y="2897124"/>
                  </a:lnTo>
                  <a:lnTo>
                    <a:pt x="3119628" y="2894076"/>
                  </a:lnTo>
                  <a:lnTo>
                    <a:pt x="3121152" y="2897124"/>
                  </a:lnTo>
                  <a:lnTo>
                    <a:pt x="3121152" y="2894076"/>
                  </a:lnTo>
                  <a:lnTo>
                    <a:pt x="3122676" y="2891028"/>
                  </a:lnTo>
                  <a:lnTo>
                    <a:pt x="3122676" y="2886455"/>
                  </a:lnTo>
                  <a:lnTo>
                    <a:pt x="3122676" y="2883408"/>
                  </a:lnTo>
                  <a:lnTo>
                    <a:pt x="3122676" y="2878836"/>
                  </a:lnTo>
                  <a:lnTo>
                    <a:pt x="3122676" y="2875788"/>
                  </a:lnTo>
                  <a:lnTo>
                    <a:pt x="3124200" y="2872740"/>
                  </a:lnTo>
                  <a:lnTo>
                    <a:pt x="3124200" y="2897124"/>
                  </a:lnTo>
                  <a:lnTo>
                    <a:pt x="3125724" y="2894076"/>
                  </a:lnTo>
                  <a:lnTo>
                    <a:pt x="3125724" y="2891028"/>
                  </a:lnTo>
                  <a:lnTo>
                    <a:pt x="3125724" y="2886455"/>
                  </a:lnTo>
                  <a:lnTo>
                    <a:pt x="3125724" y="2883408"/>
                  </a:lnTo>
                  <a:lnTo>
                    <a:pt x="3127248" y="2878836"/>
                  </a:lnTo>
                  <a:lnTo>
                    <a:pt x="3127248" y="2875788"/>
                  </a:lnTo>
                  <a:lnTo>
                    <a:pt x="3127248" y="2872740"/>
                  </a:lnTo>
                  <a:lnTo>
                    <a:pt x="3127248" y="2868167"/>
                  </a:lnTo>
                  <a:lnTo>
                    <a:pt x="3127248" y="2865120"/>
                  </a:lnTo>
                  <a:lnTo>
                    <a:pt x="3128772" y="2862072"/>
                  </a:lnTo>
                  <a:lnTo>
                    <a:pt x="3128772" y="2857500"/>
                  </a:lnTo>
                  <a:lnTo>
                    <a:pt x="3128772" y="2854452"/>
                  </a:lnTo>
                  <a:lnTo>
                    <a:pt x="3128772" y="2849879"/>
                  </a:lnTo>
                  <a:lnTo>
                    <a:pt x="3130296" y="2846831"/>
                  </a:lnTo>
                  <a:lnTo>
                    <a:pt x="3130296" y="2843784"/>
                  </a:lnTo>
                  <a:lnTo>
                    <a:pt x="3130296" y="2839212"/>
                  </a:lnTo>
                  <a:lnTo>
                    <a:pt x="3130296" y="2836164"/>
                  </a:lnTo>
                  <a:lnTo>
                    <a:pt x="3130296" y="2831591"/>
                  </a:lnTo>
                  <a:lnTo>
                    <a:pt x="3131820" y="2897124"/>
                  </a:lnTo>
                  <a:lnTo>
                    <a:pt x="3131820" y="2894076"/>
                  </a:lnTo>
                  <a:lnTo>
                    <a:pt x="3131820" y="2891028"/>
                  </a:lnTo>
                  <a:lnTo>
                    <a:pt x="3131820" y="2886455"/>
                  </a:lnTo>
                  <a:lnTo>
                    <a:pt x="3133344" y="2883408"/>
                  </a:lnTo>
                  <a:lnTo>
                    <a:pt x="3133344" y="2897124"/>
                  </a:lnTo>
                  <a:lnTo>
                    <a:pt x="3133344" y="2894076"/>
                  </a:lnTo>
                  <a:lnTo>
                    <a:pt x="3133344" y="2891028"/>
                  </a:lnTo>
                  <a:lnTo>
                    <a:pt x="3133344" y="2886455"/>
                  </a:lnTo>
                  <a:lnTo>
                    <a:pt x="3134868" y="2883408"/>
                  </a:lnTo>
                  <a:lnTo>
                    <a:pt x="3134868" y="2878836"/>
                  </a:lnTo>
                  <a:lnTo>
                    <a:pt x="3134868" y="2875788"/>
                  </a:lnTo>
                  <a:lnTo>
                    <a:pt x="3134868" y="2872740"/>
                  </a:lnTo>
                  <a:lnTo>
                    <a:pt x="3134868" y="2868167"/>
                  </a:lnTo>
                  <a:lnTo>
                    <a:pt x="3136392" y="2865120"/>
                  </a:lnTo>
                  <a:lnTo>
                    <a:pt x="3136392" y="2862072"/>
                  </a:lnTo>
                  <a:lnTo>
                    <a:pt x="3136392" y="2857500"/>
                  </a:lnTo>
                  <a:lnTo>
                    <a:pt x="3136392" y="2854452"/>
                  </a:lnTo>
                  <a:lnTo>
                    <a:pt x="3137916" y="2849879"/>
                  </a:lnTo>
                  <a:lnTo>
                    <a:pt x="3137916" y="2846831"/>
                  </a:lnTo>
                  <a:lnTo>
                    <a:pt x="3137916" y="2843784"/>
                  </a:lnTo>
                  <a:lnTo>
                    <a:pt x="3137916" y="2839212"/>
                  </a:lnTo>
                  <a:lnTo>
                    <a:pt x="3137916" y="2836164"/>
                  </a:lnTo>
                  <a:lnTo>
                    <a:pt x="3139440" y="2831591"/>
                  </a:lnTo>
                  <a:lnTo>
                    <a:pt x="3139440" y="2828543"/>
                  </a:lnTo>
                  <a:lnTo>
                    <a:pt x="3139440" y="2825496"/>
                  </a:lnTo>
                  <a:lnTo>
                    <a:pt x="3139440" y="2820924"/>
                  </a:lnTo>
                  <a:lnTo>
                    <a:pt x="3140964" y="2817876"/>
                  </a:lnTo>
                  <a:lnTo>
                    <a:pt x="3140964" y="2814828"/>
                  </a:lnTo>
                  <a:lnTo>
                    <a:pt x="3140964" y="2810255"/>
                  </a:lnTo>
                  <a:lnTo>
                    <a:pt x="3140964" y="2897124"/>
                  </a:lnTo>
                  <a:lnTo>
                    <a:pt x="3140964" y="2894076"/>
                  </a:lnTo>
                  <a:lnTo>
                    <a:pt x="3142488" y="2891028"/>
                  </a:lnTo>
                  <a:lnTo>
                    <a:pt x="3142488" y="2897124"/>
                  </a:lnTo>
                  <a:lnTo>
                    <a:pt x="3142488" y="2894076"/>
                  </a:lnTo>
                  <a:lnTo>
                    <a:pt x="3144012" y="2891028"/>
                  </a:lnTo>
                  <a:lnTo>
                    <a:pt x="3144012" y="2897124"/>
                  </a:lnTo>
                  <a:lnTo>
                    <a:pt x="3144012" y="2894076"/>
                  </a:lnTo>
                  <a:lnTo>
                    <a:pt x="3144012" y="2897124"/>
                  </a:lnTo>
                  <a:lnTo>
                    <a:pt x="3145536" y="2894076"/>
                  </a:lnTo>
                  <a:lnTo>
                    <a:pt x="3145536" y="2891028"/>
                  </a:lnTo>
                  <a:lnTo>
                    <a:pt x="3145536" y="2886455"/>
                  </a:lnTo>
                  <a:lnTo>
                    <a:pt x="3145536" y="2897124"/>
                  </a:lnTo>
                  <a:lnTo>
                    <a:pt x="3147060" y="2894076"/>
                  </a:lnTo>
                  <a:lnTo>
                    <a:pt x="3147060" y="2897124"/>
                  </a:lnTo>
                  <a:lnTo>
                    <a:pt x="3148584" y="2897124"/>
                  </a:lnTo>
                  <a:lnTo>
                    <a:pt x="3148584" y="2894076"/>
                  </a:lnTo>
                  <a:lnTo>
                    <a:pt x="3148584" y="2891028"/>
                  </a:lnTo>
                  <a:lnTo>
                    <a:pt x="3148584" y="2886455"/>
                  </a:lnTo>
                  <a:lnTo>
                    <a:pt x="3150108" y="2897124"/>
                  </a:lnTo>
                  <a:lnTo>
                    <a:pt x="3150108" y="2894076"/>
                  </a:lnTo>
                  <a:lnTo>
                    <a:pt x="3150108" y="2891028"/>
                  </a:lnTo>
                  <a:lnTo>
                    <a:pt x="3150108" y="2897124"/>
                  </a:lnTo>
                  <a:lnTo>
                    <a:pt x="3150108" y="2894076"/>
                  </a:lnTo>
                  <a:lnTo>
                    <a:pt x="3151632" y="2891028"/>
                  </a:lnTo>
                  <a:lnTo>
                    <a:pt x="3151632" y="2886455"/>
                  </a:lnTo>
                  <a:lnTo>
                    <a:pt x="3151632" y="2883408"/>
                  </a:lnTo>
                  <a:lnTo>
                    <a:pt x="3151632" y="2878836"/>
                  </a:lnTo>
                  <a:lnTo>
                    <a:pt x="3151632" y="2875788"/>
                  </a:lnTo>
                  <a:lnTo>
                    <a:pt x="3153156" y="2872740"/>
                  </a:lnTo>
                  <a:lnTo>
                    <a:pt x="3153156" y="2868167"/>
                  </a:lnTo>
                  <a:lnTo>
                    <a:pt x="3153156" y="2897124"/>
                  </a:lnTo>
                  <a:lnTo>
                    <a:pt x="3154680" y="2894076"/>
                  </a:lnTo>
                  <a:lnTo>
                    <a:pt x="3154680" y="2891028"/>
                  </a:lnTo>
                  <a:lnTo>
                    <a:pt x="3154680" y="2886455"/>
                  </a:lnTo>
                  <a:lnTo>
                    <a:pt x="3154680" y="2883408"/>
                  </a:lnTo>
                  <a:lnTo>
                    <a:pt x="3156204" y="2878836"/>
                  </a:lnTo>
                  <a:lnTo>
                    <a:pt x="3156204" y="2875788"/>
                  </a:lnTo>
                  <a:lnTo>
                    <a:pt x="3156204" y="2872740"/>
                  </a:lnTo>
                  <a:lnTo>
                    <a:pt x="3156204" y="2868167"/>
                  </a:lnTo>
                  <a:lnTo>
                    <a:pt x="3156204" y="2865120"/>
                  </a:lnTo>
                  <a:lnTo>
                    <a:pt x="3157728" y="2862072"/>
                  </a:lnTo>
                  <a:lnTo>
                    <a:pt x="3157728" y="2857500"/>
                  </a:lnTo>
                  <a:lnTo>
                    <a:pt x="3157728" y="2854452"/>
                  </a:lnTo>
                  <a:lnTo>
                    <a:pt x="3157728" y="2849879"/>
                  </a:lnTo>
                  <a:lnTo>
                    <a:pt x="3159252" y="2846831"/>
                  </a:lnTo>
                  <a:lnTo>
                    <a:pt x="3159252" y="2843784"/>
                  </a:lnTo>
                  <a:lnTo>
                    <a:pt x="3159252" y="2839212"/>
                  </a:lnTo>
                  <a:lnTo>
                    <a:pt x="3159252" y="2836164"/>
                  </a:lnTo>
                  <a:lnTo>
                    <a:pt x="3159252" y="2831591"/>
                  </a:lnTo>
                  <a:lnTo>
                    <a:pt x="3160776" y="2828543"/>
                  </a:lnTo>
                  <a:lnTo>
                    <a:pt x="3160776" y="2825496"/>
                  </a:lnTo>
                  <a:lnTo>
                    <a:pt x="3160776" y="2897124"/>
                  </a:lnTo>
                  <a:lnTo>
                    <a:pt x="3160776" y="2894076"/>
                  </a:lnTo>
                  <a:lnTo>
                    <a:pt x="3162300" y="2891028"/>
                  </a:lnTo>
                  <a:lnTo>
                    <a:pt x="3162300" y="2886455"/>
                  </a:lnTo>
                  <a:lnTo>
                    <a:pt x="3162300" y="2897124"/>
                  </a:lnTo>
                  <a:lnTo>
                    <a:pt x="3163824" y="2897124"/>
                  </a:lnTo>
                  <a:lnTo>
                    <a:pt x="3163824" y="2894076"/>
                  </a:lnTo>
                  <a:lnTo>
                    <a:pt x="3163824" y="2897124"/>
                  </a:lnTo>
                  <a:lnTo>
                    <a:pt x="3165348" y="2894076"/>
                  </a:lnTo>
                  <a:lnTo>
                    <a:pt x="3165348" y="2897124"/>
                  </a:lnTo>
                  <a:lnTo>
                    <a:pt x="3165348" y="2894076"/>
                  </a:lnTo>
                  <a:lnTo>
                    <a:pt x="3165348" y="2897124"/>
                  </a:lnTo>
                  <a:lnTo>
                    <a:pt x="3166872" y="2897124"/>
                  </a:lnTo>
                  <a:lnTo>
                    <a:pt x="3166872" y="2894076"/>
                  </a:lnTo>
                  <a:lnTo>
                    <a:pt x="3166872" y="2891028"/>
                  </a:lnTo>
                  <a:lnTo>
                    <a:pt x="3168396" y="2886455"/>
                  </a:lnTo>
                  <a:lnTo>
                    <a:pt x="3168396" y="2883408"/>
                  </a:lnTo>
                  <a:lnTo>
                    <a:pt x="3168396" y="2878836"/>
                  </a:lnTo>
                  <a:lnTo>
                    <a:pt x="3168396" y="2875788"/>
                  </a:lnTo>
                  <a:lnTo>
                    <a:pt x="3168396" y="2872740"/>
                  </a:lnTo>
                  <a:lnTo>
                    <a:pt x="3169920" y="2868167"/>
                  </a:lnTo>
                  <a:lnTo>
                    <a:pt x="3169920" y="2865120"/>
                  </a:lnTo>
                  <a:lnTo>
                    <a:pt x="3169920" y="2862072"/>
                  </a:lnTo>
                  <a:lnTo>
                    <a:pt x="3169920" y="2857500"/>
                  </a:lnTo>
                  <a:lnTo>
                    <a:pt x="3169920" y="2854452"/>
                  </a:lnTo>
                  <a:lnTo>
                    <a:pt x="3171444" y="2849879"/>
                  </a:lnTo>
                  <a:lnTo>
                    <a:pt x="3171444" y="2846831"/>
                  </a:lnTo>
                  <a:lnTo>
                    <a:pt x="3171444" y="2843784"/>
                  </a:lnTo>
                  <a:lnTo>
                    <a:pt x="3171444" y="2839212"/>
                  </a:lnTo>
                  <a:lnTo>
                    <a:pt x="3171444" y="2836164"/>
                  </a:lnTo>
                  <a:lnTo>
                    <a:pt x="3172968" y="2831591"/>
                  </a:lnTo>
                  <a:lnTo>
                    <a:pt x="3172968" y="2828543"/>
                  </a:lnTo>
                  <a:lnTo>
                    <a:pt x="3172968" y="2825496"/>
                  </a:lnTo>
                  <a:lnTo>
                    <a:pt x="3172968" y="2820924"/>
                  </a:lnTo>
                  <a:lnTo>
                    <a:pt x="3172968" y="2817876"/>
                  </a:lnTo>
                  <a:lnTo>
                    <a:pt x="3174492" y="2814828"/>
                  </a:lnTo>
                  <a:lnTo>
                    <a:pt x="3174492" y="2810255"/>
                  </a:lnTo>
                  <a:lnTo>
                    <a:pt x="3174492" y="2807208"/>
                  </a:lnTo>
                  <a:lnTo>
                    <a:pt x="3174492" y="2802636"/>
                  </a:lnTo>
                  <a:lnTo>
                    <a:pt x="3176016" y="2799588"/>
                  </a:lnTo>
                  <a:lnTo>
                    <a:pt x="3176016" y="2796540"/>
                  </a:lnTo>
                  <a:lnTo>
                    <a:pt x="3176016" y="2791967"/>
                  </a:lnTo>
                  <a:lnTo>
                    <a:pt x="3176016" y="2788920"/>
                  </a:lnTo>
                  <a:lnTo>
                    <a:pt x="3177540" y="2785872"/>
                  </a:lnTo>
                  <a:lnTo>
                    <a:pt x="3177540" y="2781300"/>
                  </a:lnTo>
                  <a:lnTo>
                    <a:pt x="3177540" y="2778252"/>
                  </a:lnTo>
                  <a:lnTo>
                    <a:pt x="3177540" y="2773679"/>
                  </a:lnTo>
                  <a:lnTo>
                    <a:pt x="3177540" y="2770631"/>
                  </a:lnTo>
                  <a:lnTo>
                    <a:pt x="3179064" y="2767584"/>
                  </a:lnTo>
                  <a:lnTo>
                    <a:pt x="3179064" y="2763012"/>
                  </a:lnTo>
                  <a:lnTo>
                    <a:pt x="3179064" y="2759964"/>
                  </a:lnTo>
                  <a:lnTo>
                    <a:pt x="3179064" y="2756916"/>
                  </a:lnTo>
                  <a:lnTo>
                    <a:pt x="3180588" y="2752343"/>
                  </a:lnTo>
                  <a:lnTo>
                    <a:pt x="3180588" y="2749296"/>
                  </a:lnTo>
                  <a:lnTo>
                    <a:pt x="3180588" y="2744724"/>
                  </a:lnTo>
                  <a:lnTo>
                    <a:pt x="3180588" y="2741676"/>
                  </a:lnTo>
                  <a:lnTo>
                    <a:pt x="3180588" y="2897124"/>
                  </a:lnTo>
                  <a:lnTo>
                    <a:pt x="3182112" y="2897124"/>
                  </a:lnTo>
                  <a:lnTo>
                    <a:pt x="3182112" y="2894076"/>
                  </a:lnTo>
                  <a:lnTo>
                    <a:pt x="3182112" y="2891028"/>
                  </a:lnTo>
                  <a:lnTo>
                    <a:pt x="3182112" y="2886455"/>
                  </a:lnTo>
                  <a:lnTo>
                    <a:pt x="3183636" y="2897124"/>
                  </a:lnTo>
                  <a:lnTo>
                    <a:pt x="3183636" y="2894076"/>
                  </a:lnTo>
                  <a:lnTo>
                    <a:pt x="3183636" y="2891028"/>
                  </a:lnTo>
                  <a:lnTo>
                    <a:pt x="3183636" y="2886455"/>
                  </a:lnTo>
                  <a:lnTo>
                    <a:pt x="3183636" y="2883408"/>
                  </a:lnTo>
                  <a:lnTo>
                    <a:pt x="3185160" y="2878836"/>
                  </a:lnTo>
                  <a:lnTo>
                    <a:pt x="3185160" y="2875788"/>
                  </a:lnTo>
                  <a:lnTo>
                    <a:pt x="3185160" y="2872740"/>
                  </a:lnTo>
                  <a:lnTo>
                    <a:pt x="3185160" y="2897124"/>
                  </a:lnTo>
                  <a:lnTo>
                    <a:pt x="3186684" y="2897124"/>
                  </a:lnTo>
                  <a:lnTo>
                    <a:pt x="3186684" y="2894076"/>
                  </a:lnTo>
                  <a:lnTo>
                    <a:pt x="3186684" y="2891028"/>
                  </a:lnTo>
                  <a:lnTo>
                    <a:pt x="3186684" y="2886455"/>
                  </a:lnTo>
                  <a:lnTo>
                    <a:pt x="3186684" y="2883408"/>
                  </a:lnTo>
                  <a:lnTo>
                    <a:pt x="3188208" y="2878836"/>
                  </a:lnTo>
                  <a:lnTo>
                    <a:pt x="3188208" y="2875788"/>
                  </a:lnTo>
                  <a:lnTo>
                    <a:pt x="3188208" y="2872740"/>
                  </a:lnTo>
                  <a:lnTo>
                    <a:pt x="3188208" y="2868167"/>
                  </a:lnTo>
                  <a:lnTo>
                    <a:pt x="3188208" y="2865120"/>
                  </a:lnTo>
                  <a:lnTo>
                    <a:pt x="3189732" y="2862072"/>
                  </a:lnTo>
                  <a:lnTo>
                    <a:pt x="3189732" y="2857500"/>
                  </a:lnTo>
                  <a:lnTo>
                    <a:pt x="3189732" y="2897124"/>
                  </a:lnTo>
                  <a:lnTo>
                    <a:pt x="3189732" y="2894076"/>
                  </a:lnTo>
                  <a:lnTo>
                    <a:pt x="3189732" y="2891028"/>
                  </a:lnTo>
                  <a:lnTo>
                    <a:pt x="3191256" y="2886455"/>
                  </a:lnTo>
                  <a:lnTo>
                    <a:pt x="3191256" y="2883408"/>
                  </a:lnTo>
                  <a:lnTo>
                    <a:pt x="3191256" y="2897124"/>
                  </a:lnTo>
                  <a:lnTo>
                    <a:pt x="3191256" y="2894076"/>
                  </a:lnTo>
                  <a:lnTo>
                    <a:pt x="3192780" y="2891028"/>
                  </a:lnTo>
                  <a:lnTo>
                    <a:pt x="3192780" y="2897124"/>
                  </a:lnTo>
                  <a:lnTo>
                    <a:pt x="3192780" y="2894076"/>
                  </a:lnTo>
                  <a:lnTo>
                    <a:pt x="3192780" y="2891028"/>
                  </a:lnTo>
                  <a:lnTo>
                    <a:pt x="3194304" y="2886455"/>
                  </a:lnTo>
                  <a:lnTo>
                    <a:pt x="3194304" y="2883408"/>
                  </a:lnTo>
                  <a:lnTo>
                    <a:pt x="3194304" y="2878836"/>
                  </a:lnTo>
                  <a:lnTo>
                    <a:pt x="3194304" y="2875788"/>
                  </a:lnTo>
                  <a:lnTo>
                    <a:pt x="3194304" y="2872740"/>
                  </a:lnTo>
                  <a:lnTo>
                    <a:pt x="3195828" y="2868167"/>
                  </a:lnTo>
                  <a:lnTo>
                    <a:pt x="3195828" y="2865120"/>
                  </a:lnTo>
                  <a:lnTo>
                    <a:pt x="3195828" y="2862072"/>
                  </a:lnTo>
                  <a:lnTo>
                    <a:pt x="3195828" y="2857500"/>
                  </a:lnTo>
                  <a:lnTo>
                    <a:pt x="3197352" y="2854452"/>
                  </a:lnTo>
                  <a:lnTo>
                    <a:pt x="3197352" y="2849879"/>
                  </a:lnTo>
                  <a:lnTo>
                    <a:pt x="3197352" y="2846831"/>
                  </a:lnTo>
                  <a:lnTo>
                    <a:pt x="3197352" y="2897124"/>
                  </a:lnTo>
                  <a:lnTo>
                    <a:pt x="3198876" y="2897124"/>
                  </a:lnTo>
                  <a:lnTo>
                    <a:pt x="3198876" y="2894076"/>
                  </a:lnTo>
                  <a:lnTo>
                    <a:pt x="3198876" y="2891028"/>
                  </a:lnTo>
                  <a:lnTo>
                    <a:pt x="3198876" y="2886455"/>
                  </a:lnTo>
                  <a:lnTo>
                    <a:pt x="3200400" y="2883408"/>
                  </a:lnTo>
                  <a:lnTo>
                    <a:pt x="3200400" y="2878836"/>
                  </a:lnTo>
                  <a:lnTo>
                    <a:pt x="3200400" y="2875788"/>
                  </a:lnTo>
                  <a:lnTo>
                    <a:pt x="3200400" y="2872740"/>
                  </a:lnTo>
                  <a:lnTo>
                    <a:pt x="3201924" y="2868167"/>
                  </a:lnTo>
                  <a:lnTo>
                    <a:pt x="3201924" y="2865120"/>
                  </a:lnTo>
                  <a:lnTo>
                    <a:pt x="3201924" y="2862072"/>
                  </a:lnTo>
                  <a:lnTo>
                    <a:pt x="3201924" y="2857500"/>
                  </a:lnTo>
                  <a:lnTo>
                    <a:pt x="3201924" y="2854452"/>
                  </a:lnTo>
                  <a:lnTo>
                    <a:pt x="3203448" y="2849879"/>
                  </a:lnTo>
                  <a:lnTo>
                    <a:pt x="3203448" y="2846831"/>
                  </a:lnTo>
                  <a:lnTo>
                    <a:pt x="3203448" y="2843784"/>
                  </a:lnTo>
                  <a:lnTo>
                    <a:pt x="3203448" y="2839212"/>
                  </a:lnTo>
                  <a:lnTo>
                    <a:pt x="3204972" y="2836164"/>
                  </a:lnTo>
                  <a:lnTo>
                    <a:pt x="3204972" y="2831591"/>
                  </a:lnTo>
                  <a:lnTo>
                    <a:pt x="3204972" y="2828543"/>
                  </a:lnTo>
                  <a:lnTo>
                    <a:pt x="3204972" y="2825496"/>
                  </a:lnTo>
                  <a:lnTo>
                    <a:pt x="3204972" y="2820924"/>
                  </a:lnTo>
                  <a:lnTo>
                    <a:pt x="3206496" y="2817876"/>
                  </a:lnTo>
                  <a:lnTo>
                    <a:pt x="3206496" y="2814828"/>
                  </a:lnTo>
                  <a:lnTo>
                    <a:pt x="3206496" y="2810255"/>
                  </a:lnTo>
                  <a:lnTo>
                    <a:pt x="3206496" y="2807208"/>
                  </a:lnTo>
                  <a:lnTo>
                    <a:pt x="3206496" y="2802636"/>
                  </a:lnTo>
                  <a:lnTo>
                    <a:pt x="3208020" y="2799588"/>
                  </a:lnTo>
                  <a:lnTo>
                    <a:pt x="3208020" y="2796540"/>
                  </a:lnTo>
                  <a:lnTo>
                    <a:pt x="3208020" y="2791967"/>
                  </a:lnTo>
                  <a:lnTo>
                    <a:pt x="3208020" y="2788920"/>
                  </a:lnTo>
                  <a:lnTo>
                    <a:pt x="3208020" y="2785872"/>
                  </a:lnTo>
                  <a:lnTo>
                    <a:pt x="3209544" y="2781300"/>
                  </a:lnTo>
                  <a:lnTo>
                    <a:pt x="3209544" y="2778252"/>
                  </a:lnTo>
                  <a:lnTo>
                    <a:pt x="3209544" y="2773679"/>
                  </a:lnTo>
                  <a:lnTo>
                    <a:pt x="3209544" y="2770631"/>
                  </a:lnTo>
                  <a:lnTo>
                    <a:pt x="3209544" y="2767584"/>
                  </a:lnTo>
                  <a:lnTo>
                    <a:pt x="3211068" y="2763012"/>
                  </a:lnTo>
                  <a:lnTo>
                    <a:pt x="3211068" y="2759964"/>
                  </a:lnTo>
                  <a:lnTo>
                    <a:pt x="3211068" y="2756916"/>
                  </a:lnTo>
                  <a:lnTo>
                    <a:pt x="3211068" y="2752343"/>
                  </a:lnTo>
                  <a:lnTo>
                    <a:pt x="3212592" y="2749296"/>
                  </a:lnTo>
                  <a:lnTo>
                    <a:pt x="3212592" y="2744724"/>
                  </a:lnTo>
                  <a:lnTo>
                    <a:pt x="3212592" y="2741676"/>
                  </a:lnTo>
                  <a:lnTo>
                    <a:pt x="3212592" y="2738628"/>
                  </a:lnTo>
                  <a:lnTo>
                    <a:pt x="3212592" y="2734055"/>
                  </a:lnTo>
                  <a:lnTo>
                    <a:pt x="3214116" y="2731008"/>
                  </a:lnTo>
                  <a:lnTo>
                    <a:pt x="3214116" y="2727960"/>
                  </a:lnTo>
                  <a:lnTo>
                    <a:pt x="3214116" y="2723388"/>
                  </a:lnTo>
                  <a:lnTo>
                    <a:pt x="3214116" y="2720340"/>
                  </a:lnTo>
                  <a:lnTo>
                    <a:pt x="3215640" y="2715767"/>
                  </a:lnTo>
                  <a:lnTo>
                    <a:pt x="3215640" y="2712720"/>
                  </a:lnTo>
                  <a:lnTo>
                    <a:pt x="3215640" y="2709672"/>
                  </a:lnTo>
                  <a:lnTo>
                    <a:pt x="3215640" y="2705100"/>
                  </a:lnTo>
                  <a:lnTo>
                    <a:pt x="3215640" y="2702052"/>
                  </a:lnTo>
                  <a:lnTo>
                    <a:pt x="3217164" y="2699004"/>
                  </a:lnTo>
                  <a:lnTo>
                    <a:pt x="3217164" y="2694431"/>
                  </a:lnTo>
                  <a:lnTo>
                    <a:pt x="3217164" y="2691384"/>
                  </a:lnTo>
                  <a:lnTo>
                    <a:pt x="3217164" y="2686812"/>
                  </a:lnTo>
                  <a:lnTo>
                    <a:pt x="3218688" y="2683764"/>
                  </a:lnTo>
                  <a:lnTo>
                    <a:pt x="3218688" y="2680716"/>
                  </a:lnTo>
                  <a:lnTo>
                    <a:pt x="3218688" y="2676143"/>
                  </a:lnTo>
                  <a:lnTo>
                    <a:pt x="3218688" y="2673096"/>
                  </a:lnTo>
                  <a:lnTo>
                    <a:pt x="3220212" y="2670048"/>
                  </a:lnTo>
                  <a:lnTo>
                    <a:pt x="3220212" y="2665476"/>
                  </a:lnTo>
                  <a:lnTo>
                    <a:pt x="3220212" y="2662428"/>
                  </a:lnTo>
                  <a:lnTo>
                    <a:pt x="3220212" y="2657855"/>
                  </a:lnTo>
                  <a:lnTo>
                    <a:pt x="3220212" y="2654808"/>
                  </a:lnTo>
                  <a:lnTo>
                    <a:pt x="3221736" y="2651760"/>
                  </a:lnTo>
                  <a:lnTo>
                    <a:pt x="3221736" y="2647188"/>
                  </a:lnTo>
                  <a:lnTo>
                    <a:pt x="3221736" y="2644140"/>
                  </a:lnTo>
                  <a:lnTo>
                    <a:pt x="3221736" y="2641091"/>
                  </a:lnTo>
                  <a:lnTo>
                    <a:pt x="3223260" y="2636520"/>
                  </a:lnTo>
                  <a:lnTo>
                    <a:pt x="3223260" y="2633472"/>
                  </a:lnTo>
                  <a:lnTo>
                    <a:pt x="3223260" y="2628900"/>
                  </a:lnTo>
                  <a:lnTo>
                    <a:pt x="3223260" y="2625852"/>
                  </a:lnTo>
                  <a:lnTo>
                    <a:pt x="3223260" y="2622804"/>
                  </a:lnTo>
                  <a:lnTo>
                    <a:pt x="3224784" y="2618232"/>
                  </a:lnTo>
                  <a:lnTo>
                    <a:pt x="3224784" y="2615184"/>
                  </a:lnTo>
                  <a:lnTo>
                    <a:pt x="3224784" y="2612135"/>
                  </a:lnTo>
                  <a:lnTo>
                    <a:pt x="3224784" y="2607564"/>
                  </a:lnTo>
                  <a:lnTo>
                    <a:pt x="3224784" y="2604516"/>
                  </a:lnTo>
                  <a:lnTo>
                    <a:pt x="3226308" y="2599944"/>
                  </a:lnTo>
                  <a:lnTo>
                    <a:pt x="3226308" y="2596896"/>
                  </a:lnTo>
                  <a:lnTo>
                    <a:pt x="3226308" y="2593847"/>
                  </a:lnTo>
                  <a:lnTo>
                    <a:pt x="3226308" y="2897124"/>
                  </a:lnTo>
                  <a:lnTo>
                    <a:pt x="3227832" y="2894076"/>
                  </a:lnTo>
                  <a:lnTo>
                    <a:pt x="3227832" y="2891028"/>
                  </a:lnTo>
                  <a:lnTo>
                    <a:pt x="3227832" y="2886455"/>
                  </a:lnTo>
                  <a:lnTo>
                    <a:pt x="3227832" y="2883408"/>
                  </a:lnTo>
                  <a:lnTo>
                    <a:pt x="3227832" y="2878836"/>
                  </a:lnTo>
                  <a:lnTo>
                    <a:pt x="3229356" y="2897124"/>
                  </a:lnTo>
                  <a:lnTo>
                    <a:pt x="3229356" y="2894076"/>
                  </a:lnTo>
                  <a:lnTo>
                    <a:pt x="3229356" y="2891028"/>
                  </a:lnTo>
                  <a:lnTo>
                    <a:pt x="3229356" y="2897124"/>
                  </a:lnTo>
                  <a:lnTo>
                    <a:pt x="3230880" y="2894076"/>
                  </a:lnTo>
                  <a:lnTo>
                    <a:pt x="3230880" y="2891028"/>
                  </a:lnTo>
                  <a:lnTo>
                    <a:pt x="3230880" y="2886455"/>
                  </a:lnTo>
                  <a:lnTo>
                    <a:pt x="3230880" y="2897124"/>
                  </a:lnTo>
                  <a:lnTo>
                    <a:pt x="3230880" y="2894076"/>
                  </a:lnTo>
                  <a:lnTo>
                    <a:pt x="3232404" y="2897124"/>
                  </a:lnTo>
                  <a:lnTo>
                    <a:pt x="3232404" y="2894076"/>
                  </a:lnTo>
                  <a:lnTo>
                    <a:pt x="3232404" y="2897124"/>
                  </a:lnTo>
                  <a:lnTo>
                    <a:pt x="3233928" y="2897124"/>
                  </a:lnTo>
                  <a:lnTo>
                    <a:pt x="3233928" y="2894076"/>
                  </a:lnTo>
                  <a:lnTo>
                    <a:pt x="3233928" y="2891028"/>
                  </a:lnTo>
                  <a:lnTo>
                    <a:pt x="3233928" y="2886455"/>
                  </a:lnTo>
                  <a:lnTo>
                    <a:pt x="3233928" y="2883408"/>
                  </a:lnTo>
                  <a:lnTo>
                    <a:pt x="3235452" y="2878836"/>
                  </a:lnTo>
                  <a:lnTo>
                    <a:pt x="3235452" y="2875788"/>
                  </a:lnTo>
                  <a:lnTo>
                    <a:pt x="3235452" y="2872740"/>
                  </a:lnTo>
                  <a:lnTo>
                    <a:pt x="3235452" y="2868167"/>
                  </a:lnTo>
                  <a:lnTo>
                    <a:pt x="3236976" y="2865120"/>
                  </a:lnTo>
                  <a:lnTo>
                    <a:pt x="3236976" y="2862072"/>
                  </a:lnTo>
                  <a:lnTo>
                    <a:pt x="3236976" y="2857500"/>
                  </a:lnTo>
                  <a:lnTo>
                    <a:pt x="3236976" y="2854452"/>
                  </a:lnTo>
                  <a:lnTo>
                    <a:pt x="3236976" y="2849879"/>
                  </a:lnTo>
                  <a:lnTo>
                    <a:pt x="3238500" y="2846831"/>
                  </a:lnTo>
                  <a:lnTo>
                    <a:pt x="3238500" y="2843784"/>
                  </a:lnTo>
                  <a:lnTo>
                    <a:pt x="3238500" y="2839212"/>
                  </a:lnTo>
                  <a:lnTo>
                    <a:pt x="3238500" y="2836164"/>
                  </a:lnTo>
                  <a:lnTo>
                    <a:pt x="3240024" y="2831591"/>
                  </a:lnTo>
                  <a:lnTo>
                    <a:pt x="3240024" y="2828543"/>
                  </a:lnTo>
                  <a:lnTo>
                    <a:pt x="3240024" y="2825496"/>
                  </a:lnTo>
                  <a:lnTo>
                    <a:pt x="3240024" y="2820924"/>
                  </a:lnTo>
                  <a:lnTo>
                    <a:pt x="3241548" y="2817876"/>
                  </a:lnTo>
                  <a:lnTo>
                    <a:pt x="3241548" y="2814828"/>
                  </a:lnTo>
                  <a:lnTo>
                    <a:pt x="3241548" y="2810255"/>
                  </a:lnTo>
                  <a:lnTo>
                    <a:pt x="3241548" y="2807208"/>
                  </a:lnTo>
                  <a:lnTo>
                    <a:pt x="3241548" y="2802636"/>
                  </a:lnTo>
                  <a:lnTo>
                    <a:pt x="3243072" y="2799588"/>
                  </a:lnTo>
                  <a:lnTo>
                    <a:pt x="3243072" y="2796540"/>
                  </a:lnTo>
                  <a:lnTo>
                    <a:pt x="3243072" y="2791967"/>
                  </a:lnTo>
                  <a:lnTo>
                    <a:pt x="3243072" y="2788920"/>
                  </a:lnTo>
                  <a:lnTo>
                    <a:pt x="3243072" y="2785872"/>
                  </a:lnTo>
                  <a:lnTo>
                    <a:pt x="3244596" y="2781300"/>
                  </a:lnTo>
                  <a:lnTo>
                    <a:pt x="3244596" y="2778252"/>
                  </a:lnTo>
                  <a:lnTo>
                    <a:pt x="3244596" y="2773679"/>
                  </a:lnTo>
                  <a:lnTo>
                    <a:pt x="3244596" y="2770631"/>
                  </a:lnTo>
                  <a:lnTo>
                    <a:pt x="3244596" y="2767584"/>
                  </a:lnTo>
                  <a:lnTo>
                    <a:pt x="3246120" y="2763012"/>
                  </a:lnTo>
                  <a:lnTo>
                    <a:pt x="3246120" y="2759964"/>
                  </a:lnTo>
                  <a:lnTo>
                    <a:pt x="3246120" y="2756916"/>
                  </a:lnTo>
                  <a:lnTo>
                    <a:pt x="3246120" y="2752343"/>
                  </a:lnTo>
                  <a:lnTo>
                    <a:pt x="3246120" y="2749296"/>
                  </a:lnTo>
                  <a:lnTo>
                    <a:pt x="3247644" y="2744724"/>
                  </a:lnTo>
                  <a:lnTo>
                    <a:pt x="3247644" y="2741676"/>
                  </a:lnTo>
                  <a:lnTo>
                    <a:pt x="3247644" y="2738628"/>
                  </a:lnTo>
                  <a:lnTo>
                    <a:pt x="3247644" y="2734055"/>
                  </a:lnTo>
                  <a:lnTo>
                    <a:pt x="3247644" y="2731008"/>
                  </a:lnTo>
                  <a:lnTo>
                    <a:pt x="3249168" y="2727960"/>
                  </a:lnTo>
                  <a:lnTo>
                    <a:pt x="3249168" y="2723388"/>
                  </a:lnTo>
                  <a:lnTo>
                    <a:pt x="3249168" y="2720340"/>
                  </a:lnTo>
                  <a:lnTo>
                    <a:pt x="3249168" y="2715767"/>
                  </a:lnTo>
                  <a:lnTo>
                    <a:pt x="3250692" y="2712720"/>
                  </a:lnTo>
                  <a:lnTo>
                    <a:pt x="3250692" y="2709672"/>
                  </a:lnTo>
                  <a:lnTo>
                    <a:pt x="3250692" y="2705100"/>
                  </a:lnTo>
                  <a:lnTo>
                    <a:pt x="3250692" y="2702052"/>
                  </a:lnTo>
                  <a:lnTo>
                    <a:pt x="3252216" y="2699004"/>
                  </a:lnTo>
                  <a:lnTo>
                    <a:pt x="3252216" y="2694431"/>
                  </a:lnTo>
                  <a:lnTo>
                    <a:pt x="3252216" y="2691384"/>
                  </a:lnTo>
                  <a:lnTo>
                    <a:pt x="3252216" y="2686812"/>
                  </a:lnTo>
                  <a:lnTo>
                    <a:pt x="3252216" y="2683764"/>
                  </a:lnTo>
                  <a:lnTo>
                    <a:pt x="3253740" y="2680716"/>
                  </a:lnTo>
                  <a:lnTo>
                    <a:pt x="3253740" y="2676143"/>
                  </a:lnTo>
                  <a:lnTo>
                    <a:pt x="3253740" y="2673096"/>
                  </a:lnTo>
                  <a:lnTo>
                    <a:pt x="3253740" y="2670048"/>
                  </a:lnTo>
                  <a:lnTo>
                    <a:pt x="3255264" y="2665476"/>
                  </a:lnTo>
                  <a:lnTo>
                    <a:pt x="3255264" y="2662428"/>
                  </a:lnTo>
                  <a:lnTo>
                    <a:pt x="3255264" y="2657855"/>
                  </a:lnTo>
                  <a:lnTo>
                    <a:pt x="3255264" y="2654808"/>
                  </a:lnTo>
                  <a:lnTo>
                    <a:pt x="3255264" y="2651760"/>
                  </a:lnTo>
                  <a:lnTo>
                    <a:pt x="3256788" y="2647188"/>
                  </a:lnTo>
                  <a:lnTo>
                    <a:pt x="3256788" y="2644140"/>
                  </a:lnTo>
                  <a:lnTo>
                    <a:pt x="3256788" y="2641091"/>
                  </a:lnTo>
                  <a:lnTo>
                    <a:pt x="3256788" y="2636520"/>
                  </a:lnTo>
                  <a:lnTo>
                    <a:pt x="3258312" y="2633472"/>
                  </a:lnTo>
                  <a:lnTo>
                    <a:pt x="3258312" y="2628900"/>
                  </a:lnTo>
                  <a:lnTo>
                    <a:pt x="3258312" y="2625852"/>
                  </a:lnTo>
                  <a:lnTo>
                    <a:pt x="3258312" y="2622804"/>
                  </a:lnTo>
                  <a:lnTo>
                    <a:pt x="3258312" y="2618232"/>
                  </a:lnTo>
                  <a:lnTo>
                    <a:pt x="3259836" y="2615184"/>
                  </a:lnTo>
                  <a:lnTo>
                    <a:pt x="3259836" y="2612135"/>
                  </a:lnTo>
                  <a:lnTo>
                    <a:pt x="3259836" y="2607564"/>
                  </a:lnTo>
                  <a:lnTo>
                    <a:pt x="3259836" y="2604516"/>
                  </a:lnTo>
                  <a:lnTo>
                    <a:pt x="3261360" y="2599944"/>
                  </a:lnTo>
                  <a:lnTo>
                    <a:pt x="3261360" y="2596896"/>
                  </a:lnTo>
                  <a:lnTo>
                    <a:pt x="3261360" y="2593847"/>
                  </a:lnTo>
                  <a:lnTo>
                    <a:pt x="3261360" y="2589276"/>
                  </a:lnTo>
                  <a:lnTo>
                    <a:pt x="3261360" y="2586228"/>
                  </a:lnTo>
                  <a:lnTo>
                    <a:pt x="3262884" y="2581656"/>
                  </a:lnTo>
                  <a:lnTo>
                    <a:pt x="3262884" y="2578608"/>
                  </a:lnTo>
                  <a:lnTo>
                    <a:pt x="3262884" y="2575560"/>
                  </a:lnTo>
                  <a:lnTo>
                    <a:pt x="3262884" y="2570988"/>
                  </a:lnTo>
                  <a:lnTo>
                    <a:pt x="3262884" y="2567940"/>
                  </a:lnTo>
                  <a:lnTo>
                    <a:pt x="3264408" y="2564891"/>
                  </a:lnTo>
                  <a:lnTo>
                    <a:pt x="3264408" y="2560320"/>
                  </a:lnTo>
                  <a:lnTo>
                    <a:pt x="3264408" y="2557272"/>
                  </a:lnTo>
                  <a:lnTo>
                    <a:pt x="3264408" y="2552700"/>
                  </a:lnTo>
                  <a:lnTo>
                    <a:pt x="3264408" y="2549652"/>
                  </a:lnTo>
                  <a:lnTo>
                    <a:pt x="3265932" y="2546604"/>
                  </a:lnTo>
                  <a:lnTo>
                    <a:pt x="3265932" y="2542032"/>
                  </a:lnTo>
                  <a:lnTo>
                    <a:pt x="3265932" y="2538984"/>
                  </a:lnTo>
                  <a:lnTo>
                    <a:pt x="3265932" y="2535935"/>
                  </a:lnTo>
                  <a:lnTo>
                    <a:pt x="3265932" y="2531364"/>
                  </a:lnTo>
                  <a:lnTo>
                    <a:pt x="3267456" y="2528316"/>
                  </a:lnTo>
                  <a:lnTo>
                    <a:pt x="3267456" y="2523744"/>
                  </a:lnTo>
                  <a:lnTo>
                    <a:pt x="3267456" y="2520696"/>
                  </a:lnTo>
                  <a:lnTo>
                    <a:pt x="3267456" y="2517647"/>
                  </a:lnTo>
                  <a:lnTo>
                    <a:pt x="3268980" y="2513076"/>
                  </a:lnTo>
                  <a:lnTo>
                    <a:pt x="3268980" y="2510028"/>
                  </a:lnTo>
                  <a:lnTo>
                    <a:pt x="3268980" y="2506979"/>
                  </a:lnTo>
                  <a:lnTo>
                    <a:pt x="3268980" y="2502408"/>
                  </a:lnTo>
                  <a:lnTo>
                    <a:pt x="3268980" y="2499360"/>
                  </a:lnTo>
                  <a:lnTo>
                    <a:pt x="3270504" y="2494788"/>
                  </a:lnTo>
                  <a:lnTo>
                    <a:pt x="3270504" y="2491740"/>
                  </a:lnTo>
                  <a:lnTo>
                    <a:pt x="3270504" y="2488691"/>
                  </a:lnTo>
                  <a:lnTo>
                    <a:pt x="3270504" y="2484120"/>
                  </a:lnTo>
                  <a:lnTo>
                    <a:pt x="3272028" y="2481072"/>
                  </a:lnTo>
                  <a:lnTo>
                    <a:pt x="3272028" y="2478023"/>
                  </a:lnTo>
                  <a:lnTo>
                    <a:pt x="3272028" y="2473452"/>
                  </a:lnTo>
                  <a:lnTo>
                    <a:pt x="3272028" y="2470404"/>
                  </a:lnTo>
                  <a:lnTo>
                    <a:pt x="3273552" y="2465832"/>
                  </a:lnTo>
                  <a:lnTo>
                    <a:pt x="3273552" y="2462784"/>
                  </a:lnTo>
                  <a:lnTo>
                    <a:pt x="3273552" y="2459735"/>
                  </a:lnTo>
                  <a:lnTo>
                    <a:pt x="3273552" y="2455164"/>
                  </a:lnTo>
                  <a:lnTo>
                    <a:pt x="3273552" y="2452116"/>
                  </a:lnTo>
                  <a:lnTo>
                    <a:pt x="3275076" y="2449067"/>
                  </a:lnTo>
                  <a:lnTo>
                    <a:pt x="3275076" y="2444496"/>
                  </a:lnTo>
                  <a:lnTo>
                    <a:pt x="3275076" y="2441447"/>
                  </a:lnTo>
                  <a:lnTo>
                    <a:pt x="3275076" y="2436876"/>
                  </a:lnTo>
                  <a:lnTo>
                    <a:pt x="3276600" y="2433828"/>
                  </a:lnTo>
                  <a:lnTo>
                    <a:pt x="3276600" y="2430779"/>
                  </a:lnTo>
                  <a:lnTo>
                    <a:pt x="3276600" y="2426208"/>
                  </a:lnTo>
                  <a:lnTo>
                    <a:pt x="3276600" y="2423160"/>
                  </a:lnTo>
                  <a:lnTo>
                    <a:pt x="3276600" y="2420112"/>
                  </a:lnTo>
                  <a:lnTo>
                    <a:pt x="3278124" y="2415540"/>
                  </a:lnTo>
                  <a:lnTo>
                    <a:pt x="3278124" y="2412491"/>
                  </a:lnTo>
                  <a:lnTo>
                    <a:pt x="3278124" y="2407920"/>
                  </a:lnTo>
                  <a:lnTo>
                    <a:pt x="3278124" y="2404872"/>
                  </a:lnTo>
                  <a:lnTo>
                    <a:pt x="3279648" y="2401823"/>
                  </a:lnTo>
                  <a:lnTo>
                    <a:pt x="3279648" y="2397252"/>
                  </a:lnTo>
                  <a:lnTo>
                    <a:pt x="3279648" y="2394204"/>
                  </a:lnTo>
                  <a:lnTo>
                    <a:pt x="3279648" y="2391156"/>
                  </a:lnTo>
                  <a:lnTo>
                    <a:pt x="3279648" y="2386584"/>
                  </a:lnTo>
                  <a:lnTo>
                    <a:pt x="3281172" y="2383535"/>
                  </a:lnTo>
                  <a:lnTo>
                    <a:pt x="3281172" y="2378964"/>
                  </a:lnTo>
                  <a:lnTo>
                    <a:pt x="3281172" y="2375916"/>
                  </a:lnTo>
                  <a:lnTo>
                    <a:pt x="3281172" y="2372867"/>
                  </a:lnTo>
                  <a:lnTo>
                    <a:pt x="3281172" y="2368296"/>
                  </a:lnTo>
                  <a:lnTo>
                    <a:pt x="3282696" y="2365247"/>
                  </a:lnTo>
                  <a:lnTo>
                    <a:pt x="3282696" y="2360676"/>
                  </a:lnTo>
                  <a:lnTo>
                    <a:pt x="3282696" y="2357628"/>
                  </a:lnTo>
                  <a:lnTo>
                    <a:pt x="3282696" y="2354579"/>
                  </a:lnTo>
                  <a:lnTo>
                    <a:pt x="3282696" y="2350008"/>
                  </a:lnTo>
                  <a:lnTo>
                    <a:pt x="3284220" y="2346960"/>
                  </a:lnTo>
                  <a:lnTo>
                    <a:pt x="3284220" y="2343912"/>
                  </a:lnTo>
                  <a:lnTo>
                    <a:pt x="3284220" y="2339340"/>
                  </a:lnTo>
                  <a:lnTo>
                    <a:pt x="3284220" y="2336291"/>
                  </a:lnTo>
                  <a:lnTo>
                    <a:pt x="3284220" y="2331720"/>
                  </a:lnTo>
                  <a:lnTo>
                    <a:pt x="3285744" y="2328672"/>
                  </a:lnTo>
                  <a:lnTo>
                    <a:pt x="3285744" y="2325623"/>
                  </a:lnTo>
                  <a:lnTo>
                    <a:pt x="3285744" y="2321052"/>
                  </a:lnTo>
                  <a:lnTo>
                    <a:pt x="3285744" y="2318004"/>
                  </a:lnTo>
                  <a:lnTo>
                    <a:pt x="3287268" y="2314956"/>
                  </a:lnTo>
                  <a:lnTo>
                    <a:pt x="3287268" y="2310384"/>
                  </a:lnTo>
                  <a:lnTo>
                    <a:pt x="3287268" y="2307335"/>
                  </a:lnTo>
                  <a:lnTo>
                    <a:pt x="3287268" y="2302764"/>
                  </a:lnTo>
                  <a:lnTo>
                    <a:pt x="3287268" y="2299716"/>
                  </a:lnTo>
                  <a:lnTo>
                    <a:pt x="3288792" y="2296667"/>
                  </a:lnTo>
                  <a:lnTo>
                    <a:pt x="3288792" y="2292096"/>
                  </a:lnTo>
                  <a:lnTo>
                    <a:pt x="3288792" y="2289047"/>
                  </a:lnTo>
                  <a:lnTo>
                    <a:pt x="3288792" y="2286000"/>
                  </a:lnTo>
                  <a:lnTo>
                    <a:pt x="3290316" y="2281428"/>
                  </a:lnTo>
                  <a:lnTo>
                    <a:pt x="3290316" y="2278379"/>
                  </a:lnTo>
                  <a:lnTo>
                    <a:pt x="3290316" y="2273808"/>
                  </a:lnTo>
                  <a:lnTo>
                    <a:pt x="3290316" y="2270760"/>
                  </a:lnTo>
                  <a:lnTo>
                    <a:pt x="3290316" y="2267712"/>
                  </a:lnTo>
                  <a:lnTo>
                    <a:pt x="3291840" y="2263140"/>
                  </a:lnTo>
                  <a:lnTo>
                    <a:pt x="3291840" y="2260091"/>
                  </a:lnTo>
                  <a:lnTo>
                    <a:pt x="3291840" y="2257044"/>
                  </a:lnTo>
                  <a:lnTo>
                    <a:pt x="3291840" y="2252472"/>
                  </a:lnTo>
                  <a:lnTo>
                    <a:pt x="3293364" y="2249423"/>
                  </a:lnTo>
                  <a:lnTo>
                    <a:pt x="3293364" y="2244852"/>
                  </a:lnTo>
                  <a:lnTo>
                    <a:pt x="3293364" y="2241804"/>
                  </a:lnTo>
                  <a:lnTo>
                    <a:pt x="3293364" y="2238756"/>
                  </a:lnTo>
                  <a:lnTo>
                    <a:pt x="3294888" y="2234184"/>
                  </a:lnTo>
                  <a:lnTo>
                    <a:pt x="3294888" y="2231135"/>
                  </a:lnTo>
                  <a:lnTo>
                    <a:pt x="3294888" y="2228088"/>
                  </a:lnTo>
                  <a:lnTo>
                    <a:pt x="3294888" y="2223516"/>
                  </a:lnTo>
                  <a:lnTo>
                    <a:pt x="3294888" y="2220467"/>
                  </a:lnTo>
                  <a:lnTo>
                    <a:pt x="3296412" y="2215896"/>
                  </a:lnTo>
                  <a:lnTo>
                    <a:pt x="3296412" y="2212847"/>
                  </a:lnTo>
                  <a:lnTo>
                    <a:pt x="3296412" y="2209800"/>
                  </a:lnTo>
                  <a:lnTo>
                    <a:pt x="3296412" y="2205228"/>
                  </a:lnTo>
                  <a:lnTo>
                    <a:pt x="3297936" y="2202179"/>
                  </a:lnTo>
                  <a:lnTo>
                    <a:pt x="3297936" y="2199132"/>
                  </a:lnTo>
                  <a:lnTo>
                    <a:pt x="3297936" y="2194560"/>
                  </a:lnTo>
                  <a:lnTo>
                    <a:pt x="3297936" y="2191512"/>
                  </a:lnTo>
                  <a:lnTo>
                    <a:pt x="3297936" y="2186940"/>
                  </a:lnTo>
                  <a:lnTo>
                    <a:pt x="3299460" y="2183891"/>
                  </a:lnTo>
                  <a:lnTo>
                    <a:pt x="3299460" y="2180844"/>
                  </a:lnTo>
                  <a:lnTo>
                    <a:pt x="3299460" y="2176272"/>
                  </a:lnTo>
                  <a:lnTo>
                    <a:pt x="3299460" y="2173223"/>
                  </a:lnTo>
                  <a:lnTo>
                    <a:pt x="3299460" y="2170176"/>
                  </a:lnTo>
                  <a:lnTo>
                    <a:pt x="3300984" y="2165604"/>
                  </a:lnTo>
                  <a:lnTo>
                    <a:pt x="3300984" y="2162556"/>
                  </a:lnTo>
                  <a:lnTo>
                    <a:pt x="3300984" y="2157984"/>
                  </a:lnTo>
                  <a:lnTo>
                    <a:pt x="3300984" y="2154935"/>
                  </a:lnTo>
                  <a:lnTo>
                    <a:pt x="3300984" y="2151888"/>
                  </a:lnTo>
                  <a:lnTo>
                    <a:pt x="3302508" y="2147316"/>
                  </a:lnTo>
                  <a:lnTo>
                    <a:pt x="3302508" y="2144267"/>
                  </a:lnTo>
                  <a:lnTo>
                    <a:pt x="3302508" y="2139696"/>
                  </a:lnTo>
                  <a:lnTo>
                    <a:pt x="3302508" y="2136647"/>
                  </a:lnTo>
                  <a:lnTo>
                    <a:pt x="3302508" y="2133600"/>
                  </a:lnTo>
                  <a:lnTo>
                    <a:pt x="3304032" y="2129028"/>
                  </a:lnTo>
                  <a:lnTo>
                    <a:pt x="3304032" y="2125979"/>
                  </a:lnTo>
                  <a:lnTo>
                    <a:pt x="3304032" y="2122932"/>
                  </a:lnTo>
                  <a:lnTo>
                    <a:pt x="3304032" y="2118360"/>
                  </a:lnTo>
                  <a:lnTo>
                    <a:pt x="3305556" y="2115312"/>
                  </a:lnTo>
                  <a:lnTo>
                    <a:pt x="3305556" y="2110740"/>
                  </a:lnTo>
                  <a:lnTo>
                    <a:pt x="3305556" y="2107691"/>
                  </a:lnTo>
                  <a:lnTo>
                    <a:pt x="3305556" y="2104644"/>
                  </a:lnTo>
                  <a:lnTo>
                    <a:pt x="3305556" y="2100072"/>
                  </a:lnTo>
                  <a:lnTo>
                    <a:pt x="3307080" y="2097023"/>
                  </a:lnTo>
                  <a:lnTo>
                    <a:pt x="3307080" y="2093976"/>
                  </a:lnTo>
                  <a:lnTo>
                    <a:pt x="3307080" y="2089403"/>
                  </a:lnTo>
                  <a:lnTo>
                    <a:pt x="3307080" y="2086356"/>
                  </a:lnTo>
                  <a:lnTo>
                    <a:pt x="3308604" y="2081783"/>
                  </a:lnTo>
                  <a:lnTo>
                    <a:pt x="3308604" y="2078735"/>
                  </a:lnTo>
                  <a:lnTo>
                    <a:pt x="3308604" y="2075688"/>
                  </a:lnTo>
                  <a:lnTo>
                    <a:pt x="3308604" y="2071115"/>
                  </a:lnTo>
                  <a:lnTo>
                    <a:pt x="3308604" y="2068067"/>
                  </a:lnTo>
                  <a:lnTo>
                    <a:pt x="3310128" y="2065020"/>
                  </a:lnTo>
                  <a:lnTo>
                    <a:pt x="3310128" y="2060447"/>
                  </a:lnTo>
                  <a:lnTo>
                    <a:pt x="3310128" y="2057400"/>
                  </a:lnTo>
                  <a:lnTo>
                    <a:pt x="3310128" y="2052827"/>
                  </a:lnTo>
                  <a:lnTo>
                    <a:pt x="3311652" y="2049779"/>
                  </a:lnTo>
                  <a:lnTo>
                    <a:pt x="3311652" y="2046732"/>
                  </a:lnTo>
                  <a:lnTo>
                    <a:pt x="3311652" y="2042159"/>
                  </a:lnTo>
                  <a:lnTo>
                    <a:pt x="3311652" y="2039112"/>
                  </a:lnTo>
                  <a:lnTo>
                    <a:pt x="3311652" y="2036064"/>
                  </a:lnTo>
                  <a:lnTo>
                    <a:pt x="3313176" y="2031491"/>
                  </a:lnTo>
                  <a:lnTo>
                    <a:pt x="3313176" y="2028444"/>
                  </a:lnTo>
                  <a:lnTo>
                    <a:pt x="3313176" y="2023871"/>
                  </a:lnTo>
                  <a:lnTo>
                    <a:pt x="3313176" y="2020823"/>
                  </a:lnTo>
                  <a:lnTo>
                    <a:pt x="3314700" y="2017776"/>
                  </a:lnTo>
                  <a:lnTo>
                    <a:pt x="3314700" y="2013203"/>
                  </a:lnTo>
                  <a:lnTo>
                    <a:pt x="3314700" y="2010156"/>
                  </a:lnTo>
                  <a:lnTo>
                    <a:pt x="3314700" y="2007108"/>
                  </a:lnTo>
                  <a:lnTo>
                    <a:pt x="3316224" y="2002535"/>
                  </a:lnTo>
                  <a:lnTo>
                    <a:pt x="3316224" y="1999488"/>
                  </a:lnTo>
                  <a:lnTo>
                    <a:pt x="3316224" y="1994915"/>
                  </a:lnTo>
                  <a:lnTo>
                    <a:pt x="3316224" y="1991867"/>
                  </a:lnTo>
                  <a:lnTo>
                    <a:pt x="3316224" y="1988820"/>
                  </a:lnTo>
                  <a:lnTo>
                    <a:pt x="3317748" y="1984247"/>
                  </a:lnTo>
                  <a:lnTo>
                    <a:pt x="3317748" y="1981200"/>
                  </a:lnTo>
                  <a:lnTo>
                    <a:pt x="3317748" y="1978152"/>
                  </a:lnTo>
                  <a:lnTo>
                    <a:pt x="3317748" y="1973579"/>
                  </a:lnTo>
                  <a:lnTo>
                    <a:pt x="3317748" y="1970532"/>
                  </a:lnTo>
                  <a:lnTo>
                    <a:pt x="3319272" y="1965959"/>
                  </a:lnTo>
                  <a:lnTo>
                    <a:pt x="3319272" y="1962912"/>
                  </a:lnTo>
                  <a:lnTo>
                    <a:pt x="3319272" y="1959864"/>
                  </a:lnTo>
                  <a:lnTo>
                    <a:pt x="3319272" y="1955291"/>
                  </a:lnTo>
                  <a:lnTo>
                    <a:pt x="3319272" y="1952244"/>
                  </a:lnTo>
                  <a:lnTo>
                    <a:pt x="3320796" y="1949195"/>
                  </a:lnTo>
                  <a:lnTo>
                    <a:pt x="3320796" y="1944623"/>
                  </a:lnTo>
                  <a:lnTo>
                    <a:pt x="3320796" y="1941576"/>
                  </a:lnTo>
                  <a:lnTo>
                    <a:pt x="3320796" y="2897124"/>
                  </a:lnTo>
                  <a:lnTo>
                    <a:pt x="3320796" y="2894076"/>
                  </a:lnTo>
                  <a:lnTo>
                    <a:pt x="3322320" y="2891028"/>
                  </a:lnTo>
                  <a:lnTo>
                    <a:pt x="3322320" y="2886455"/>
                  </a:lnTo>
                  <a:lnTo>
                    <a:pt x="3322320" y="2897124"/>
                  </a:lnTo>
                  <a:lnTo>
                    <a:pt x="3322320" y="2894076"/>
                  </a:lnTo>
                  <a:lnTo>
                    <a:pt x="3323844" y="2891028"/>
                  </a:lnTo>
                  <a:lnTo>
                    <a:pt x="3323844" y="2886455"/>
                  </a:lnTo>
                  <a:lnTo>
                    <a:pt x="3323844" y="2883408"/>
                  </a:lnTo>
                  <a:lnTo>
                    <a:pt x="3323844" y="2878836"/>
                  </a:lnTo>
                  <a:lnTo>
                    <a:pt x="3325368" y="2875788"/>
                  </a:lnTo>
                  <a:lnTo>
                    <a:pt x="3325368" y="2872740"/>
                  </a:lnTo>
                  <a:lnTo>
                    <a:pt x="3325368" y="2897124"/>
                  </a:lnTo>
                  <a:lnTo>
                    <a:pt x="3326892" y="2894076"/>
                  </a:lnTo>
                  <a:lnTo>
                    <a:pt x="3326892" y="2891028"/>
                  </a:lnTo>
                  <a:lnTo>
                    <a:pt x="3326892" y="2886455"/>
                  </a:lnTo>
                  <a:lnTo>
                    <a:pt x="3326892" y="2883408"/>
                  </a:lnTo>
                  <a:lnTo>
                    <a:pt x="3326892" y="2878836"/>
                  </a:lnTo>
                  <a:lnTo>
                    <a:pt x="3328416" y="2875788"/>
                  </a:lnTo>
                  <a:lnTo>
                    <a:pt x="3328416" y="2872740"/>
                  </a:lnTo>
                  <a:lnTo>
                    <a:pt x="3328416" y="2868167"/>
                  </a:lnTo>
                  <a:lnTo>
                    <a:pt x="3328416" y="2865120"/>
                  </a:lnTo>
                  <a:lnTo>
                    <a:pt x="3329940" y="2862072"/>
                  </a:lnTo>
                  <a:lnTo>
                    <a:pt x="3329940" y="2857500"/>
                  </a:lnTo>
                  <a:lnTo>
                    <a:pt x="3329940" y="2854452"/>
                  </a:lnTo>
                  <a:lnTo>
                    <a:pt x="3329940" y="2849879"/>
                  </a:lnTo>
                  <a:lnTo>
                    <a:pt x="3329940" y="2846831"/>
                  </a:lnTo>
                  <a:lnTo>
                    <a:pt x="3331464" y="2843784"/>
                  </a:lnTo>
                  <a:lnTo>
                    <a:pt x="3331464" y="2839212"/>
                  </a:lnTo>
                  <a:lnTo>
                    <a:pt x="3331464" y="2836164"/>
                  </a:lnTo>
                  <a:lnTo>
                    <a:pt x="3331464" y="2831591"/>
                  </a:lnTo>
                  <a:lnTo>
                    <a:pt x="3332988" y="2828543"/>
                  </a:lnTo>
                  <a:lnTo>
                    <a:pt x="3332988" y="2825496"/>
                  </a:lnTo>
                  <a:lnTo>
                    <a:pt x="3332988" y="2820924"/>
                  </a:lnTo>
                  <a:lnTo>
                    <a:pt x="3332988" y="2817876"/>
                  </a:lnTo>
                  <a:lnTo>
                    <a:pt x="3332988" y="2814828"/>
                  </a:lnTo>
                  <a:lnTo>
                    <a:pt x="3334512" y="2810255"/>
                  </a:lnTo>
                  <a:lnTo>
                    <a:pt x="3334512" y="2807208"/>
                  </a:lnTo>
                  <a:lnTo>
                    <a:pt x="3334512" y="2802636"/>
                  </a:lnTo>
                  <a:lnTo>
                    <a:pt x="3334512" y="2799588"/>
                  </a:lnTo>
                  <a:lnTo>
                    <a:pt x="3336036" y="2796540"/>
                  </a:lnTo>
                  <a:lnTo>
                    <a:pt x="3336036" y="2791967"/>
                  </a:lnTo>
                  <a:lnTo>
                    <a:pt x="3336036" y="2788920"/>
                  </a:lnTo>
                  <a:lnTo>
                    <a:pt x="3336036" y="2785872"/>
                  </a:lnTo>
                  <a:lnTo>
                    <a:pt x="3336036" y="2781300"/>
                  </a:lnTo>
                  <a:lnTo>
                    <a:pt x="3337560" y="2778252"/>
                  </a:lnTo>
                  <a:lnTo>
                    <a:pt x="3337560" y="2773679"/>
                  </a:lnTo>
                  <a:lnTo>
                    <a:pt x="3337560" y="2770631"/>
                  </a:lnTo>
                  <a:lnTo>
                    <a:pt x="3337560" y="2767584"/>
                  </a:lnTo>
                  <a:lnTo>
                    <a:pt x="3337560" y="2763012"/>
                  </a:lnTo>
                  <a:lnTo>
                    <a:pt x="3339084" y="2759964"/>
                  </a:lnTo>
                  <a:lnTo>
                    <a:pt x="3339084" y="2897124"/>
                  </a:lnTo>
                  <a:lnTo>
                    <a:pt x="3339084" y="2894076"/>
                  </a:lnTo>
                  <a:lnTo>
                    <a:pt x="3339084" y="2891028"/>
                  </a:lnTo>
                  <a:lnTo>
                    <a:pt x="3339084" y="2886455"/>
                  </a:lnTo>
                  <a:lnTo>
                    <a:pt x="3340608" y="2883408"/>
                  </a:lnTo>
                  <a:lnTo>
                    <a:pt x="3340608" y="2897124"/>
                  </a:lnTo>
                  <a:lnTo>
                    <a:pt x="3340608" y="2894076"/>
                  </a:lnTo>
                  <a:lnTo>
                    <a:pt x="3340608" y="2891028"/>
                  </a:lnTo>
                  <a:lnTo>
                    <a:pt x="3340608" y="2886455"/>
                  </a:lnTo>
                  <a:lnTo>
                    <a:pt x="3342132" y="2883408"/>
                  </a:lnTo>
                  <a:lnTo>
                    <a:pt x="3342132" y="2878836"/>
                  </a:lnTo>
                  <a:lnTo>
                    <a:pt x="3342132" y="2875788"/>
                  </a:lnTo>
                  <a:lnTo>
                    <a:pt x="3342132" y="2897124"/>
                  </a:lnTo>
                  <a:lnTo>
                    <a:pt x="3343656" y="2894076"/>
                  </a:lnTo>
                  <a:lnTo>
                    <a:pt x="3343656" y="2891028"/>
                  </a:lnTo>
                  <a:lnTo>
                    <a:pt x="3343656" y="2886455"/>
                  </a:lnTo>
                  <a:lnTo>
                    <a:pt x="3343656" y="2897124"/>
                  </a:lnTo>
                  <a:lnTo>
                    <a:pt x="3345180" y="2897124"/>
                  </a:lnTo>
                  <a:lnTo>
                    <a:pt x="3345180" y="2894076"/>
                  </a:lnTo>
                  <a:lnTo>
                    <a:pt x="3345180" y="2891028"/>
                  </a:lnTo>
                  <a:lnTo>
                    <a:pt x="3345180" y="2886455"/>
                  </a:lnTo>
                  <a:lnTo>
                    <a:pt x="3346704" y="2883408"/>
                  </a:lnTo>
                  <a:lnTo>
                    <a:pt x="3346704" y="2878836"/>
                  </a:lnTo>
                  <a:lnTo>
                    <a:pt x="3346704" y="2875788"/>
                  </a:lnTo>
                  <a:lnTo>
                    <a:pt x="3346704" y="2872740"/>
                  </a:lnTo>
                  <a:lnTo>
                    <a:pt x="3348228" y="2897124"/>
                  </a:lnTo>
                  <a:lnTo>
                    <a:pt x="3348228" y="2894076"/>
                  </a:lnTo>
                  <a:lnTo>
                    <a:pt x="3349752" y="2891028"/>
                  </a:lnTo>
                  <a:lnTo>
                    <a:pt x="3349752" y="2886455"/>
                  </a:lnTo>
                  <a:lnTo>
                    <a:pt x="3349752" y="2883408"/>
                  </a:lnTo>
                  <a:lnTo>
                    <a:pt x="3349752" y="2878836"/>
                  </a:lnTo>
                  <a:lnTo>
                    <a:pt x="3351276" y="2875788"/>
                  </a:lnTo>
                  <a:lnTo>
                    <a:pt x="3351276" y="2872740"/>
                  </a:lnTo>
                  <a:lnTo>
                    <a:pt x="3351276" y="2868167"/>
                  </a:lnTo>
                  <a:lnTo>
                    <a:pt x="3351276" y="2865120"/>
                  </a:lnTo>
                  <a:lnTo>
                    <a:pt x="3351276" y="2862072"/>
                  </a:lnTo>
                  <a:lnTo>
                    <a:pt x="3352800" y="2857500"/>
                  </a:lnTo>
                  <a:lnTo>
                    <a:pt x="3352800" y="2854452"/>
                  </a:lnTo>
                  <a:lnTo>
                    <a:pt x="3352800" y="2849879"/>
                  </a:lnTo>
                  <a:lnTo>
                    <a:pt x="3352800" y="2846831"/>
                  </a:lnTo>
                  <a:lnTo>
                    <a:pt x="3354324" y="2843784"/>
                  </a:lnTo>
                  <a:lnTo>
                    <a:pt x="3354324" y="2839212"/>
                  </a:lnTo>
                  <a:lnTo>
                    <a:pt x="3354324" y="2836164"/>
                  </a:lnTo>
                  <a:lnTo>
                    <a:pt x="3354324" y="2831591"/>
                  </a:lnTo>
                  <a:lnTo>
                    <a:pt x="3354324" y="2828543"/>
                  </a:lnTo>
                  <a:lnTo>
                    <a:pt x="3355848" y="2825496"/>
                  </a:lnTo>
                  <a:lnTo>
                    <a:pt x="3355848" y="2820924"/>
                  </a:lnTo>
                  <a:lnTo>
                    <a:pt x="3355848" y="2817876"/>
                  </a:lnTo>
                  <a:lnTo>
                    <a:pt x="3355848" y="2814828"/>
                  </a:lnTo>
                  <a:lnTo>
                    <a:pt x="3355848" y="2810255"/>
                  </a:lnTo>
                  <a:lnTo>
                    <a:pt x="3357372" y="2807208"/>
                  </a:lnTo>
                  <a:lnTo>
                    <a:pt x="3357372" y="2897124"/>
                  </a:lnTo>
                  <a:lnTo>
                    <a:pt x="3357372" y="2894076"/>
                  </a:lnTo>
                  <a:lnTo>
                    <a:pt x="3357372" y="2897124"/>
                  </a:lnTo>
                  <a:lnTo>
                    <a:pt x="3358896" y="2897124"/>
                  </a:lnTo>
                  <a:lnTo>
                    <a:pt x="3358896" y="2894076"/>
                  </a:lnTo>
                  <a:lnTo>
                    <a:pt x="3358896" y="2891028"/>
                  </a:lnTo>
                  <a:lnTo>
                    <a:pt x="3360420" y="2886455"/>
                  </a:lnTo>
                  <a:lnTo>
                    <a:pt x="3360420" y="2883408"/>
                  </a:lnTo>
                  <a:lnTo>
                    <a:pt x="3360420" y="2878836"/>
                  </a:lnTo>
                  <a:lnTo>
                    <a:pt x="3360420" y="2875788"/>
                  </a:lnTo>
                  <a:lnTo>
                    <a:pt x="3361944" y="2872740"/>
                  </a:lnTo>
                  <a:lnTo>
                    <a:pt x="3361944" y="2868167"/>
                  </a:lnTo>
                  <a:lnTo>
                    <a:pt x="3361944" y="2865120"/>
                  </a:lnTo>
                  <a:lnTo>
                    <a:pt x="3361944" y="2862072"/>
                  </a:lnTo>
                  <a:lnTo>
                    <a:pt x="3361944" y="2857500"/>
                  </a:lnTo>
                  <a:lnTo>
                    <a:pt x="3363468" y="2854452"/>
                  </a:lnTo>
                  <a:lnTo>
                    <a:pt x="3363468" y="2849879"/>
                  </a:lnTo>
                  <a:lnTo>
                    <a:pt x="3363468" y="2846831"/>
                  </a:lnTo>
                  <a:lnTo>
                    <a:pt x="3363468" y="2843784"/>
                  </a:lnTo>
                  <a:lnTo>
                    <a:pt x="3364992" y="2839212"/>
                  </a:lnTo>
                  <a:lnTo>
                    <a:pt x="3364992" y="2836164"/>
                  </a:lnTo>
                  <a:lnTo>
                    <a:pt x="3364992" y="2831591"/>
                  </a:lnTo>
                  <a:lnTo>
                    <a:pt x="3364992" y="2828543"/>
                  </a:lnTo>
                  <a:lnTo>
                    <a:pt x="3366516" y="2825496"/>
                  </a:lnTo>
                  <a:lnTo>
                    <a:pt x="3366516" y="2820924"/>
                  </a:lnTo>
                  <a:lnTo>
                    <a:pt x="3366516" y="2817876"/>
                  </a:lnTo>
                  <a:lnTo>
                    <a:pt x="3366516" y="2814828"/>
                  </a:lnTo>
                  <a:lnTo>
                    <a:pt x="3366516" y="2810255"/>
                  </a:lnTo>
                  <a:lnTo>
                    <a:pt x="3368040" y="2807208"/>
                  </a:lnTo>
                  <a:lnTo>
                    <a:pt x="3368040" y="2802636"/>
                  </a:lnTo>
                  <a:lnTo>
                    <a:pt x="3368040" y="2799588"/>
                  </a:lnTo>
                  <a:lnTo>
                    <a:pt x="3368040" y="2796540"/>
                  </a:lnTo>
                  <a:lnTo>
                    <a:pt x="3369564" y="2791967"/>
                  </a:lnTo>
                  <a:lnTo>
                    <a:pt x="3369564" y="2788920"/>
                  </a:lnTo>
                  <a:lnTo>
                    <a:pt x="3369564" y="2785872"/>
                  </a:lnTo>
                  <a:lnTo>
                    <a:pt x="3369564" y="2781300"/>
                  </a:lnTo>
                  <a:lnTo>
                    <a:pt x="3369564" y="2778252"/>
                  </a:lnTo>
                  <a:lnTo>
                    <a:pt x="3371088" y="2773679"/>
                  </a:lnTo>
                  <a:lnTo>
                    <a:pt x="3371088" y="2770631"/>
                  </a:lnTo>
                  <a:lnTo>
                    <a:pt x="3371088" y="2767584"/>
                  </a:lnTo>
                  <a:lnTo>
                    <a:pt x="3371088" y="2763012"/>
                  </a:lnTo>
                  <a:lnTo>
                    <a:pt x="3372612" y="2759964"/>
                  </a:lnTo>
                  <a:lnTo>
                    <a:pt x="3372612" y="2756916"/>
                  </a:lnTo>
                  <a:lnTo>
                    <a:pt x="3372612" y="2752343"/>
                  </a:lnTo>
                  <a:lnTo>
                    <a:pt x="3372612" y="2749296"/>
                  </a:lnTo>
                  <a:lnTo>
                    <a:pt x="3372612" y="2744724"/>
                  </a:lnTo>
                  <a:lnTo>
                    <a:pt x="3374136" y="2741676"/>
                  </a:lnTo>
                  <a:lnTo>
                    <a:pt x="3374136" y="2738628"/>
                  </a:lnTo>
                  <a:lnTo>
                    <a:pt x="3374136" y="2734055"/>
                  </a:lnTo>
                  <a:lnTo>
                    <a:pt x="3374136" y="2731008"/>
                  </a:lnTo>
                  <a:lnTo>
                    <a:pt x="3374136" y="2727960"/>
                  </a:lnTo>
                  <a:lnTo>
                    <a:pt x="3375660" y="2723388"/>
                  </a:lnTo>
                  <a:lnTo>
                    <a:pt x="3375660" y="2720340"/>
                  </a:lnTo>
                  <a:lnTo>
                    <a:pt x="3375660" y="2715767"/>
                  </a:lnTo>
                  <a:lnTo>
                    <a:pt x="3375660" y="2712720"/>
                  </a:lnTo>
                  <a:lnTo>
                    <a:pt x="3375660" y="2709672"/>
                  </a:lnTo>
                  <a:lnTo>
                    <a:pt x="3377184" y="2705100"/>
                  </a:lnTo>
                  <a:lnTo>
                    <a:pt x="3377184" y="2702052"/>
                  </a:lnTo>
                  <a:lnTo>
                    <a:pt x="3377184" y="2699004"/>
                  </a:lnTo>
                  <a:lnTo>
                    <a:pt x="3377184" y="2694431"/>
                  </a:lnTo>
                  <a:lnTo>
                    <a:pt x="3377184" y="2897124"/>
                  </a:lnTo>
                  <a:lnTo>
                    <a:pt x="3378708" y="2897124"/>
                  </a:lnTo>
                  <a:lnTo>
                    <a:pt x="3378708" y="2894076"/>
                  </a:lnTo>
                  <a:lnTo>
                    <a:pt x="3380232" y="2891028"/>
                  </a:lnTo>
                  <a:lnTo>
                    <a:pt x="3380232" y="2897124"/>
                  </a:lnTo>
                  <a:lnTo>
                    <a:pt x="3381756" y="2894076"/>
                  </a:lnTo>
                  <a:lnTo>
                    <a:pt x="3381756" y="2891028"/>
                  </a:lnTo>
                  <a:lnTo>
                    <a:pt x="3381756" y="2886455"/>
                  </a:lnTo>
                  <a:lnTo>
                    <a:pt x="3381756" y="2883408"/>
                  </a:lnTo>
                  <a:lnTo>
                    <a:pt x="3383280" y="2878836"/>
                  </a:lnTo>
                  <a:lnTo>
                    <a:pt x="3383280" y="2875788"/>
                  </a:lnTo>
                  <a:lnTo>
                    <a:pt x="3383280" y="2872740"/>
                  </a:lnTo>
                  <a:lnTo>
                    <a:pt x="3383280" y="2868167"/>
                  </a:lnTo>
                  <a:lnTo>
                    <a:pt x="3383280" y="2897124"/>
                  </a:lnTo>
                  <a:lnTo>
                    <a:pt x="3384804" y="2894076"/>
                  </a:lnTo>
                  <a:lnTo>
                    <a:pt x="3384804" y="2897124"/>
                  </a:lnTo>
                  <a:lnTo>
                    <a:pt x="3384804" y="2894076"/>
                  </a:lnTo>
                  <a:lnTo>
                    <a:pt x="3386328" y="2891028"/>
                  </a:lnTo>
                  <a:lnTo>
                    <a:pt x="3386328" y="2886455"/>
                  </a:lnTo>
                  <a:lnTo>
                    <a:pt x="3386328" y="2883408"/>
                  </a:lnTo>
                  <a:lnTo>
                    <a:pt x="3386328" y="2878836"/>
                  </a:lnTo>
                  <a:lnTo>
                    <a:pt x="3387852" y="2875788"/>
                  </a:lnTo>
                  <a:lnTo>
                    <a:pt x="3387852" y="2872740"/>
                  </a:lnTo>
                  <a:lnTo>
                    <a:pt x="3387852" y="2868167"/>
                  </a:lnTo>
                  <a:lnTo>
                    <a:pt x="3387852" y="2865120"/>
                  </a:lnTo>
                  <a:lnTo>
                    <a:pt x="3387852" y="2862072"/>
                  </a:lnTo>
                  <a:lnTo>
                    <a:pt x="3389376" y="2857500"/>
                  </a:lnTo>
                  <a:lnTo>
                    <a:pt x="3389376" y="2854452"/>
                  </a:lnTo>
                  <a:lnTo>
                    <a:pt x="3389376" y="2849879"/>
                  </a:lnTo>
                  <a:lnTo>
                    <a:pt x="3389376" y="2846831"/>
                  </a:lnTo>
                  <a:lnTo>
                    <a:pt x="3390900" y="2843784"/>
                  </a:lnTo>
                  <a:lnTo>
                    <a:pt x="3390900" y="2839212"/>
                  </a:lnTo>
                  <a:lnTo>
                    <a:pt x="3390900" y="2836164"/>
                  </a:lnTo>
                  <a:lnTo>
                    <a:pt x="3390900" y="2831591"/>
                  </a:lnTo>
                  <a:lnTo>
                    <a:pt x="3390900" y="2828543"/>
                  </a:lnTo>
                  <a:lnTo>
                    <a:pt x="3392424" y="2825496"/>
                  </a:lnTo>
                  <a:lnTo>
                    <a:pt x="3392424" y="2820924"/>
                  </a:lnTo>
                  <a:lnTo>
                    <a:pt x="3392424" y="2817876"/>
                  </a:lnTo>
                  <a:lnTo>
                    <a:pt x="3392424" y="2814828"/>
                  </a:lnTo>
                  <a:lnTo>
                    <a:pt x="3392424" y="2810255"/>
                  </a:lnTo>
                  <a:lnTo>
                    <a:pt x="3393948" y="2807208"/>
                  </a:lnTo>
                  <a:lnTo>
                    <a:pt x="3393948" y="2802636"/>
                  </a:lnTo>
                  <a:lnTo>
                    <a:pt x="3393948" y="2799588"/>
                  </a:lnTo>
                  <a:lnTo>
                    <a:pt x="3393948" y="2796540"/>
                  </a:lnTo>
                  <a:lnTo>
                    <a:pt x="3393948" y="2791967"/>
                  </a:lnTo>
                  <a:lnTo>
                    <a:pt x="3395472" y="2788920"/>
                  </a:lnTo>
                  <a:lnTo>
                    <a:pt x="3395472" y="2785872"/>
                  </a:lnTo>
                  <a:lnTo>
                    <a:pt x="3395472" y="2781300"/>
                  </a:lnTo>
                  <a:lnTo>
                    <a:pt x="3395472" y="2778252"/>
                  </a:lnTo>
                  <a:lnTo>
                    <a:pt x="3395472" y="2773679"/>
                  </a:lnTo>
                  <a:lnTo>
                    <a:pt x="3396996" y="2770631"/>
                  </a:lnTo>
                  <a:lnTo>
                    <a:pt x="3396996" y="2767584"/>
                  </a:lnTo>
                  <a:lnTo>
                    <a:pt x="3396996" y="2763012"/>
                  </a:lnTo>
                  <a:lnTo>
                    <a:pt x="3396996" y="2759964"/>
                  </a:lnTo>
                  <a:lnTo>
                    <a:pt x="3398520" y="2756916"/>
                  </a:lnTo>
                  <a:lnTo>
                    <a:pt x="3398520" y="2752343"/>
                  </a:lnTo>
                  <a:lnTo>
                    <a:pt x="3398520" y="2749296"/>
                  </a:lnTo>
                  <a:lnTo>
                    <a:pt x="3398520" y="2744724"/>
                  </a:lnTo>
                  <a:lnTo>
                    <a:pt x="3398520" y="2741676"/>
                  </a:lnTo>
                  <a:lnTo>
                    <a:pt x="3400044" y="2738628"/>
                  </a:lnTo>
                  <a:lnTo>
                    <a:pt x="3400044" y="2734055"/>
                  </a:lnTo>
                  <a:lnTo>
                    <a:pt x="3400044" y="2731008"/>
                  </a:lnTo>
                  <a:lnTo>
                    <a:pt x="3400044" y="2727960"/>
                  </a:lnTo>
                  <a:lnTo>
                    <a:pt x="3401568" y="2723388"/>
                  </a:lnTo>
                  <a:lnTo>
                    <a:pt x="3401568" y="2720340"/>
                  </a:lnTo>
                  <a:lnTo>
                    <a:pt x="3401568" y="2715767"/>
                  </a:lnTo>
                  <a:lnTo>
                    <a:pt x="3401568" y="2712720"/>
                  </a:lnTo>
                  <a:lnTo>
                    <a:pt x="3401568" y="2709672"/>
                  </a:lnTo>
                  <a:lnTo>
                    <a:pt x="3403092" y="2705100"/>
                  </a:lnTo>
                  <a:lnTo>
                    <a:pt x="3403092" y="2702052"/>
                  </a:lnTo>
                  <a:lnTo>
                    <a:pt x="3403092" y="2699004"/>
                  </a:lnTo>
                  <a:lnTo>
                    <a:pt x="3403092" y="2694431"/>
                  </a:lnTo>
                  <a:lnTo>
                    <a:pt x="3404616" y="2691384"/>
                  </a:lnTo>
                  <a:lnTo>
                    <a:pt x="3404616" y="2686812"/>
                  </a:lnTo>
                  <a:lnTo>
                    <a:pt x="3404616" y="2683764"/>
                  </a:lnTo>
                  <a:lnTo>
                    <a:pt x="3404616" y="2680716"/>
                  </a:lnTo>
                  <a:lnTo>
                    <a:pt x="3404616" y="2676143"/>
                  </a:lnTo>
                  <a:lnTo>
                    <a:pt x="3406140" y="2673096"/>
                  </a:lnTo>
                  <a:lnTo>
                    <a:pt x="3406140" y="2670048"/>
                  </a:lnTo>
                  <a:lnTo>
                    <a:pt x="3406140" y="2665476"/>
                  </a:lnTo>
                  <a:lnTo>
                    <a:pt x="3406140" y="2662428"/>
                  </a:lnTo>
                  <a:lnTo>
                    <a:pt x="3407664" y="2657855"/>
                  </a:lnTo>
                  <a:lnTo>
                    <a:pt x="3407664" y="2654808"/>
                  </a:lnTo>
                  <a:lnTo>
                    <a:pt x="3407664" y="2651760"/>
                  </a:lnTo>
                  <a:lnTo>
                    <a:pt x="3407664" y="2647188"/>
                  </a:lnTo>
                  <a:lnTo>
                    <a:pt x="3409188" y="2644140"/>
                  </a:lnTo>
                  <a:lnTo>
                    <a:pt x="3409188" y="2641091"/>
                  </a:lnTo>
                  <a:lnTo>
                    <a:pt x="3409188" y="2636520"/>
                  </a:lnTo>
                  <a:lnTo>
                    <a:pt x="3409188" y="2633472"/>
                  </a:lnTo>
                  <a:lnTo>
                    <a:pt x="3409188" y="2628900"/>
                  </a:lnTo>
                  <a:lnTo>
                    <a:pt x="3410712" y="2625852"/>
                  </a:lnTo>
                  <a:lnTo>
                    <a:pt x="3410712" y="2622804"/>
                  </a:lnTo>
                  <a:lnTo>
                    <a:pt x="3410712" y="2618232"/>
                  </a:lnTo>
                  <a:lnTo>
                    <a:pt x="3410712" y="2615184"/>
                  </a:lnTo>
                  <a:lnTo>
                    <a:pt x="3410712" y="2612135"/>
                  </a:lnTo>
                  <a:lnTo>
                    <a:pt x="3412236" y="2607564"/>
                  </a:lnTo>
                  <a:lnTo>
                    <a:pt x="3412236" y="2604516"/>
                  </a:lnTo>
                  <a:lnTo>
                    <a:pt x="3412236" y="2599944"/>
                  </a:lnTo>
                  <a:lnTo>
                    <a:pt x="3412236" y="2596896"/>
                  </a:lnTo>
                  <a:lnTo>
                    <a:pt x="3412236" y="2593847"/>
                  </a:lnTo>
                  <a:lnTo>
                    <a:pt x="3413760" y="2589276"/>
                  </a:lnTo>
                  <a:lnTo>
                    <a:pt x="3413760" y="2586228"/>
                  </a:lnTo>
                  <a:lnTo>
                    <a:pt x="3413760" y="2581656"/>
                  </a:lnTo>
                  <a:lnTo>
                    <a:pt x="3413760" y="2578608"/>
                  </a:lnTo>
                  <a:lnTo>
                    <a:pt x="3413760" y="2575560"/>
                  </a:lnTo>
                  <a:lnTo>
                    <a:pt x="3415284" y="2570988"/>
                  </a:lnTo>
                  <a:lnTo>
                    <a:pt x="3415284" y="2567940"/>
                  </a:lnTo>
                  <a:lnTo>
                    <a:pt x="3415284" y="2564891"/>
                  </a:lnTo>
                  <a:lnTo>
                    <a:pt x="3415284" y="2560320"/>
                  </a:lnTo>
                  <a:lnTo>
                    <a:pt x="3415284" y="2557272"/>
                  </a:lnTo>
                  <a:lnTo>
                    <a:pt x="3416808" y="2552700"/>
                  </a:lnTo>
                  <a:lnTo>
                    <a:pt x="3416808" y="2549652"/>
                  </a:lnTo>
                  <a:lnTo>
                    <a:pt x="3416808" y="2546604"/>
                  </a:lnTo>
                  <a:lnTo>
                    <a:pt x="3416808" y="2542032"/>
                  </a:lnTo>
                  <a:lnTo>
                    <a:pt x="3418332" y="2538984"/>
                  </a:lnTo>
                  <a:lnTo>
                    <a:pt x="3418332" y="2535935"/>
                  </a:lnTo>
                  <a:lnTo>
                    <a:pt x="3418332" y="2531364"/>
                  </a:lnTo>
                  <a:lnTo>
                    <a:pt x="3418332" y="2528316"/>
                  </a:lnTo>
                  <a:lnTo>
                    <a:pt x="3419856" y="2523744"/>
                  </a:lnTo>
                  <a:lnTo>
                    <a:pt x="3419856" y="2520696"/>
                  </a:lnTo>
                  <a:lnTo>
                    <a:pt x="3419856" y="2517647"/>
                  </a:lnTo>
                  <a:lnTo>
                    <a:pt x="3419856" y="2513076"/>
                  </a:lnTo>
                  <a:lnTo>
                    <a:pt x="3419856" y="2510028"/>
                  </a:lnTo>
                  <a:lnTo>
                    <a:pt x="3421380" y="2506979"/>
                  </a:lnTo>
                  <a:lnTo>
                    <a:pt x="3421380" y="2502408"/>
                  </a:lnTo>
                  <a:lnTo>
                    <a:pt x="3421380" y="2499360"/>
                  </a:lnTo>
                  <a:lnTo>
                    <a:pt x="3421380" y="2494788"/>
                  </a:lnTo>
                  <a:lnTo>
                    <a:pt x="3422904" y="2491740"/>
                  </a:lnTo>
                  <a:lnTo>
                    <a:pt x="3422904" y="2488691"/>
                  </a:lnTo>
                  <a:lnTo>
                    <a:pt x="3422904" y="2484120"/>
                  </a:lnTo>
                  <a:lnTo>
                    <a:pt x="3422904" y="2481072"/>
                  </a:lnTo>
                  <a:lnTo>
                    <a:pt x="3422904" y="2478023"/>
                  </a:lnTo>
                  <a:lnTo>
                    <a:pt x="3424428" y="2473452"/>
                  </a:lnTo>
                  <a:lnTo>
                    <a:pt x="3424428" y="2470404"/>
                  </a:lnTo>
                  <a:lnTo>
                    <a:pt x="3424428" y="2465832"/>
                  </a:lnTo>
                  <a:lnTo>
                    <a:pt x="3424428" y="2462784"/>
                  </a:lnTo>
                  <a:lnTo>
                    <a:pt x="3425952" y="2459735"/>
                  </a:lnTo>
                  <a:lnTo>
                    <a:pt x="3425952" y="2455164"/>
                  </a:lnTo>
                  <a:lnTo>
                    <a:pt x="3425952" y="2452116"/>
                  </a:lnTo>
                  <a:lnTo>
                    <a:pt x="3425952" y="2449067"/>
                  </a:lnTo>
                  <a:lnTo>
                    <a:pt x="3425952" y="2444496"/>
                  </a:lnTo>
                  <a:lnTo>
                    <a:pt x="3427476" y="2441447"/>
                  </a:lnTo>
                  <a:lnTo>
                    <a:pt x="3427476" y="2436876"/>
                  </a:lnTo>
                  <a:lnTo>
                    <a:pt x="3427476" y="2433828"/>
                  </a:lnTo>
                  <a:lnTo>
                    <a:pt x="3427476" y="2430779"/>
                  </a:lnTo>
                  <a:lnTo>
                    <a:pt x="3429000" y="2426208"/>
                  </a:lnTo>
                  <a:lnTo>
                    <a:pt x="3429000" y="2423160"/>
                  </a:lnTo>
                  <a:lnTo>
                    <a:pt x="3429000" y="2420112"/>
                  </a:lnTo>
                  <a:lnTo>
                    <a:pt x="3429000" y="2415540"/>
                  </a:lnTo>
                  <a:lnTo>
                    <a:pt x="3429000" y="2412491"/>
                  </a:lnTo>
                  <a:lnTo>
                    <a:pt x="3430524" y="2407920"/>
                  </a:lnTo>
                  <a:lnTo>
                    <a:pt x="3430524" y="2404872"/>
                  </a:lnTo>
                  <a:lnTo>
                    <a:pt x="3430524" y="2401823"/>
                  </a:lnTo>
                  <a:lnTo>
                    <a:pt x="3430524" y="2397252"/>
                  </a:lnTo>
                  <a:lnTo>
                    <a:pt x="3430524" y="2394204"/>
                  </a:lnTo>
                  <a:lnTo>
                    <a:pt x="3432048" y="2391156"/>
                  </a:lnTo>
                  <a:lnTo>
                    <a:pt x="3432048" y="2386584"/>
                  </a:lnTo>
                  <a:lnTo>
                    <a:pt x="3432048" y="2383535"/>
                  </a:lnTo>
                  <a:lnTo>
                    <a:pt x="3432048" y="2378964"/>
                  </a:lnTo>
                  <a:lnTo>
                    <a:pt x="3432048" y="2375916"/>
                  </a:lnTo>
                  <a:lnTo>
                    <a:pt x="3433572" y="2372867"/>
                  </a:lnTo>
                  <a:lnTo>
                    <a:pt x="3433572" y="2368296"/>
                  </a:lnTo>
                  <a:lnTo>
                    <a:pt x="3433572" y="2365247"/>
                  </a:lnTo>
                  <a:lnTo>
                    <a:pt x="3433572" y="2360676"/>
                  </a:lnTo>
                  <a:lnTo>
                    <a:pt x="3433572" y="2357628"/>
                  </a:lnTo>
                  <a:lnTo>
                    <a:pt x="3435096" y="2354579"/>
                  </a:lnTo>
                  <a:lnTo>
                    <a:pt x="3435096" y="2350008"/>
                  </a:lnTo>
                  <a:lnTo>
                    <a:pt x="3435096" y="2346960"/>
                  </a:lnTo>
                  <a:lnTo>
                    <a:pt x="3435096" y="2343912"/>
                  </a:lnTo>
                  <a:lnTo>
                    <a:pt x="3436620" y="2339340"/>
                  </a:lnTo>
                  <a:lnTo>
                    <a:pt x="3436620" y="2336291"/>
                  </a:lnTo>
                  <a:lnTo>
                    <a:pt x="3436620" y="2331720"/>
                  </a:lnTo>
                  <a:lnTo>
                    <a:pt x="3436620" y="2328672"/>
                  </a:lnTo>
                  <a:lnTo>
                    <a:pt x="3436620" y="2325623"/>
                  </a:lnTo>
                  <a:lnTo>
                    <a:pt x="3438144" y="2321052"/>
                  </a:lnTo>
                  <a:lnTo>
                    <a:pt x="3438144" y="2318004"/>
                  </a:lnTo>
                  <a:lnTo>
                    <a:pt x="3438144" y="2314956"/>
                  </a:lnTo>
                  <a:lnTo>
                    <a:pt x="3438144" y="2310384"/>
                  </a:lnTo>
                  <a:lnTo>
                    <a:pt x="3439668" y="2307335"/>
                  </a:lnTo>
                  <a:lnTo>
                    <a:pt x="3439668" y="2302764"/>
                  </a:lnTo>
                  <a:lnTo>
                    <a:pt x="3439668" y="2299716"/>
                  </a:lnTo>
                  <a:lnTo>
                    <a:pt x="3439668" y="2296667"/>
                  </a:lnTo>
                  <a:lnTo>
                    <a:pt x="3441192" y="2292096"/>
                  </a:lnTo>
                  <a:lnTo>
                    <a:pt x="3441192" y="2289047"/>
                  </a:lnTo>
                  <a:lnTo>
                    <a:pt x="3441192" y="2286000"/>
                  </a:lnTo>
                  <a:lnTo>
                    <a:pt x="3441192" y="2281428"/>
                  </a:lnTo>
                  <a:lnTo>
                    <a:pt x="3441192" y="2278379"/>
                  </a:lnTo>
                  <a:lnTo>
                    <a:pt x="3442716" y="2273808"/>
                  </a:lnTo>
                  <a:lnTo>
                    <a:pt x="3442716" y="2270760"/>
                  </a:lnTo>
                  <a:lnTo>
                    <a:pt x="3442716" y="2267712"/>
                  </a:lnTo>
                  <a:lnTo>
                    <a:pt x="3442716" y="2263140"/>
                  </a:lnTo>
                  <a:lnTo>
                    <a:pt x="3444240" y="2260091"/>
                  </a:lnTo>
                  <a:lnTo>
                    <a:pt x="3444240" y="2257044"/>
                  </a:lnTo>
                  <a:lnTo>
                    <a:pt x="3444240" y="2252472"/>
                  </a:lnTo>
                  <a:lnTo>
                    <a:pt x="3444240" y="2249423"/>
                  </a:lnTo>
                  <a:lnTo>
                    <a:pt x="3444240" y="2244852"/>
                  </a:lnTo>
                  <a:lnTo>
                    <a:pt x="3445764" y="2241804"/>
                  </a:lnTo>
                  <a:lnTo>
                    <a:pt x="3445764" y="2238756"/>
                  </a:lnTo>
                  <a:lnTo>
                    <a:pt x="3445764" y="2234184"/>
                  </a:lnTo>
                  <a:lnTo>
                    <a:pt x="3445764" y="2231135"/>
                  </a:lnTo>
                  <a:lnTo>
                    <a:pt x="3447288" y="2228088"/>
                  </a:lnTo>
                  <a:lnTo>
                    <a:pt x="3447288" y="2223516"/>
                  </a:lnTo>
                  <a:lnTo>
                    <a:pt x="3447288" y="2220467"/>
                  </a:lnTo>
                  <a:lnTo>
                    <a:pt x="3447288" y="2215896"/>
                  </a:lnTo>
                  <a:lnTo>
                    <a:pt x="3447288" y="2212847"/>
                  </a:lnTo>
                  <a:lnTo>
                    <a:pt x="3448812" y="2209800"/>
                  </a:lnTo>
                  <a:lnTo>
                    <a:pt x="3448812" y="2205228"/>
                  </a:lnTo>
                  <a:lnTo>
                    <a:pt x="3448812" y="2202179"/>
                  </a:lnTo>
                  <a:lnTo>
                    <a:pt x="3448812" y="2199132"/>
                  </a:lnTo>
                  <a:lnTo>
                    <a:pt x="3448812" y="2194560"/>
                  </a:lnTo>
                  <a:lnTo>
                    <a:pt x="3450336" y="2191512"/>
                  </a:lnTo>
                  <a:lnTo>
                    <a:pt x="3450336" y="2186940"/>
                  </a:lnTo>
                  <a:lnTo>
                    <a:pt x="3450336" y="2183891"/>
                  </a:lnTo>
                  <a:lnTo>
                    <a:pt x="3450336" y="2180844"/>
                  </a:lnTo>
                  <a:lnTo>
                    <a:pt x="3450336" y="2176272"/>
                  </a:lnTo>
                  <a:lnTo>
                    <a:pt x="3451860" y="2173223"/>
                  </a:lnTo>
                  <a:lnTo>
                    <a:pt x="3451860" y="2170176"/>
                  </a:lnTo>
                  <a:lnTo>
                    <a:pt x="3451860" y="2165604"/>
                  </a:lnTo>
                  <a:lnTo>
                    <a:pt x="3451860" y="2162556"/>
                  </a:lnTo>
                  <a:lnTo>
                    <a:pt x="3451860" y="2157984"/>
                  </a:lnTo>
                  <a:lnTo>
                    <a:pt x="3453384" y="2154935"/>
                  </a:lnTo>
                  <a:lnTo>
                    <a:pt x="3453384" y="2151888"/>
                  </a:lnTo>
                  <a:lnTo>
                    <a:pt x="3453384" y="2147316"/>
                  </a:lnTo>
                  <a:lnTo>
                    <a:pt x="3453384" y="2144267"/>
                  </a:lnTo>
                  <a:lnTo>
                    <a:pt x="3454908" y="2139696"/>
                  </a:lnTo>
                  <a:lnTo>
                    <a:pt x="3454908" y="2136647"/>
                  </a:lnTo>
                  <a:lnTo>
                    <a:pt x="3454908" y="2133600"/>
                  </a:lnTo>
                  <a:lnTo>
                    <a:pt x="3454908" y="2129028"/>
                  </a:lnTo>
                  <a:lnTo>
                    <a:pt x="3454908" y="2125979"/>
                  </a:lnTo>
                  <a:lnTo>
                    <a:pt x="3456432" y="2122932"/>
                  </a:lnTo>
                  <a:lnTo>
                    <a:pt x="3456432" y="2118360"/>
                  </a:lnTo>
                  <a:lnTo>
                    <a:pt x="3456432" y="2115312"/>
                  </a:lnTo>
                  <a:lnTo>
                    <a:pt x="3456432" y="2110740"/>
                  </a:lnTo>
                  <a:lnTo>
                    <a:pt x="3457956" y="2107691"/>
                  </a:lnTo>
                  <a:lnTo>
                    <a:pt x="3457956" y="2104644"/>
                  </a:lnTo>
                  <a:lnTo>
                    <a:pt x="3457956" y="2100072"/>
                  </a:lnTo>
                  <a:lnTo>
                    <a:pt x="3457956" y="2097023"/>
                  </a:lnTo>
                  <a:lnTo>
                    <a:pt x="3457956" y="2093976"/>
                  </a:lnTo>
                  <a:lnTo>
                    <a:pt x="3459480" y="2089403"/>
                  </a:lnTo>
                  <a:lnTo>
                    <a:pt x="3459480" y="2086356"/>
                  </a:lnTo>
                  <a:lnTo>
                    <a:pt x="3459480" y="2081783"/>
                  </a:lnTo>
                  <a:lnTo>
                    <a:pt x="3459480" y="2078735"/>
                  </a:lnTo>
                  <a:lnTo>
                    <a:pt x="3461004" y="2075688"/>
                  </a:lnTo>
                  <a:lnTo>
                    <a:pt x="3461004" y="2071115"/>
                  </a:lnTo>
                  <a:lnTo>
                    <a:pt x="3461004" y="2068067"/>
                  </a:lnTo>
                  <a:lnTo>
                    <a:pt x="3461004" y="2065020"/>
                  </a:lnTo>
                  <a:lnTo>
                    <a:pt x="3462528" y="2060447"/>
                  </a:lnTo>
                  <a:lnTo>
                    <a:pt x="3462528" y="2057400"/>
                  </a:lnTo>
                  <a:lnTo>
                    <a:pt x="3462528" y="2052827"/>
                  </a:lnTo>
                  <a:lnTo>
                    <a:pt x="3462528" y="2049779"/>
                  </a:lnTo>
                  <a:lnTo>
                    <a:pt x="3462528" y="2046732"/>
                  </a:lnTo>
                  <a:lnTo>
                    <a:pt x="3464052" y="2042159"/>
                  </a:lnTo>
                  <a:lnTo>
                    <a:pt x="3464052" y="2039112"/>
                  </a:lnTo>
                  <a:lnTo>
                    <a:pt x="3464052" y="2036064"/>
                  </a:lnTo>
                  <a:lnTo>
                    <a:pt x="3464052" y="2031491"/>
                  </a:lnTo>
                  <a:lnTo>
                    <a:pt x="3465576" y="2028444"/>
                  </a:lnTo>
                  <a:lnTo>
                    <a:pt x="3465576" y="2023871"/>
                  </a:lnTo>
                  <a:lnTo>
                    <a:pt x="3465576" y="2020823"/>
                  </a:lnTo>
                  <a:lnTo>
                    <a:pt x="3465576" y="2017776"/>
                  </a:lnTo>
                  <a:lnTo>
                    <a:pt x="3465576" y="2013203"/>
                  </a:lnTo>
                  <a:lnTo>
                    <a:pt x="3467100" y="2010156"/>
                  </a:lnTo>
                  <a:lnTo>
                    <a:pt x="3467100" y="2007108"/>
                  </a:lnTo>
                  <a:lnTo>
                    <a:pt x="3467100" y="2002535"/>
                  </a:lnTo>
                  <a:lnTo>
                    <a:pt x="3467100" y="1999488"/>
                  </a:lnTo>
                  <a:lnTo>
                    <a:pt x="3467100" y="1994915"/>
                  </a:lnTo>
                  <a:lnTo>
                    <a:pt x="3468624" y="1991867"/>
                  </a:lnTo>
                  <a:lnTo>
                    <a:pt x="3468624" y="1988820"/>
                  </a:lnTo>
                  <a:lnTo>
                    <a:pt x="3468624" y="1984247"/>
                  </a:lnTo>
                  <a:lnTo>
                    <a:pt x="3468624" y="1981200"/>
                  </a:lnTo>
                  <a:lnTo>
                    <a:pt x="3468624" y="1978152"/>
                  </a:lnTo>
                  <a:lnTo>
                    <a:pt x="3470148" y="1973579"/>
                  </a:lnTo>
                  <a:lnTo>
                    <a:pt x="3470148" y="1970532"/>
                  </a:lnTo>
                  <a:lnTo>
                    <a:pt x="3470148" y="1965959"/>
                  </a:lnTo>
                  <a:lnTo>
                    <a:pt x="3470148" y="1962912"/>
                  </a:lnTo>
                  <a:lnTo>
                    <a:pt x="3470148" y="1959864"/>
                  </a:lnTo>
                  <a:lnTo>
                    <a:pt x="3471672" y="1955291"/>
                  </a:lnTo>
                  <a:lnTo>
                    <a:pt x="3471672" y="2897124"/>
                  </a:lnTo>
                  <a:lnTo>
                    <a:pt x="3471672" y="2894076"/>
                  </a:lnTo>
                  <a:lnTo>
                    <a:pt x="3471672" y="2891028"/>
                  </a:lnTo>
                  <a:lnTo>
                    <a:pt x="3473196" y="2897124"/>
                  </a:lnTo>
                  <a:lnTo>
                    <a:pt x="3473196" y="2894076"/>
                  </a:lnTo>
                  <a:lnTo>
                    <a:pt x="3473196" y="2897124"/>
                  </a:lnTo>
                  <a:lnTo>
                    <a:pt x="3474720" y="2894076"/>
                  </a:lnTo>
                  <a:lnTo>
                    <a:pt x="3474720" y="2891028"/>
                  </a:lnTo>
                  <a:lnTo>
                    <a:pt x="3474720" y="2886455"/>
                  </a:lnTo>
                  <a:lnTo>
                    <a:pt x="3474720" y="2883408"/>
                  </a:lnTo>
                  <a:lnTo>
                    <a:pt x="3476244" y="2878836"/>
                  </a:lnTo>
                  <a:lnTo>
                    <a:pt x="3476244" y="2875788"/>
                  </a:lnTo>
                  <a:lnTo>
                    <a:pt x="3476244" y="2872740"/>
                  </a:lnTo>
                  <a:lnTo>
                    <a:pt x="3476244" y="2868167"/>
                  </a:lnTo>
                  <a:lnTo>
                    <a:pt x="3476244" y="2865120"/>
                  </a:lnTo>
                  <a:lnTo>
                    <a:pt x="3477768" y="2897124"/>
                  </a:lnTo>
                  <a:lnTo>
                    <a:pt x="3477768" y="2894076"/>
                  </a:lnTo>
                  <a:lnTo>
                    <a:pt x="3477768" y="2891028"/>
                  </a:lnTo>
                  <a:lnTo>
                    <a:pt x="3477768" y="2886455"/>
                  </a:lnTo>
                  <a:lnTo>
                    <a:pt x="3479292" y="2883408"/>
                  </a:lnTo>
                  <a:lnTo>
                    <a:pt x="3479292" y="2878836"/>
                  </a:lnTo>
                  <a:lnTo>
                    <a:pt x="3479292" y="2875788"/>
                  </a:lnTo>
                  <a:lnTo>
                    <a:pt x="3479292" y="2872740"/>
                  </a:lnTo>
                  <a:lnTo>
                    <a:pt x="3479292" y="2868167"/>
                  </a:lnTo>
                  <a:lnTo>
                    <a:pt x="3480816" y="2865120"/>
                  </a:lnTo>
                  <a:lnTo>
                    <a:pt x="3480816" y="2862072"/>
                  </a:lnTo>
                  <a:lnTo>
                    <a:pt x="3480816" y="2857500"/>
                  </a:lnTo>
                  <a:lnTo>
                    <a:pt x="3480816" y="2854452"/>
                  </a:lnTo>
                  <a:lnTo>
                    <a:pt x="3482340" y="2849879"/>
                  </a:lnTo>
                  <a:lnTo>
                    <a:pt x="3482340" y="2846831"/>
                  </a:lnTo>
                  <a:lnTo>
                    <a:pt x="3482340" y="2843784"/>
                  </a:lnTo>
                  <a:lnTo>
                    <a:pt x="3482340" y="2897124"/>
                  </a:lnTo>
                  <a:lnTo>
                    <a:pt x="3483864" y="2894076"/>
                  </a:lnTo>
                  <a:lnTo>
                    <a:pt x="3483864" y="2891028"/>
                  </a:lnTo>
                  <a:lnTo>
                    <a:pt x="3483864" y="2897124"/>
                  </a:lnTo>
                  <a:lnTo>
                    <a:pt x="3483864" y="2894076"/>
                  </a:lnTo>
                  <a:lnTo>
                    <a:pt x="3483864" y="2891028"/>
                  </a:lnTo>
                  <a:lnTo>
                    <a:pt x="3485388" y="2886455"/>
                  </a:lnTo>
                  <a:lnTo>
                    <a:pt x="3485388" y="2897124"/>
                  </a:lnTo>
                  <a:lnTo>
                    <a:pt x="3485388" y="2894076"/>
                  </a:lnTo>
                  <a:lnTo>
                    <a:pt x="3485388" y="2897124"/>
                  </a:lnTo>
                  <a:lnTo>
                    <a:pt x="3485388" y="2894076"/>
                  </a:lnTo>
                  <a:lnTo>
                    <a:pt x="3486912" y="2897124"/>
                  </a:lnTo>
                  <a:lnTo>
                    <a:pt x="3486912" y="2894076"/>
                  </a:lnTo>
                  <a:lnTo>
                    <a:pt x="3486912" y="2897124"/>
                  </a:lnTo>
                  <a:lnTo>
                    <a:pt x="3486912" y="2894076"/>
                  </a:lnTo>
                  <a:lnTo>
                    <a:pt x="3488436" y="2891028"/>
                  </a:lnTo>
                  <a:lnTo>
                    <a:pt x="3488436" y="2886455"/>
                  </a:lnTo>
                  <a:lnTo>
                    <a:pt x="3488436" y="2883408"/>
                  </a:lnTo>
                  <a:lnTo>
                    <a:pt x="3488436" y="2878836"/>
                  </a:lnTo>
                  <a:lnTo>
                    <a:pt x="3488436" y="2875788"/>
                  </a:lnTo>
                  <a:lnTo>
                    <a:pt x="3489960" y="2872740"/>
                  </a:lnTo>
                  <a:lnTo>
                    <a:pt x="3489960" y="2868167"/>
                  </a:lnTo>
                  <a:lnTo>
                    <a:pt x="3489960" y="2865120"/>
                  </a:lnTo>
                  <a:lnTo>
                    <a:pt x="3489960" y="2862072"/>
                  </a:lnTo>
                  <a:lnTo>
                    <a:pt x="3489960" y="2857500"/>
                  </a:lnTo>
                  <a:lnTo>
                    <a:pt x="3491484" y="2854452"/>
                  </a:lnTo>
                  <a:lnTo>
                    <a:pt x="3491484" y="2849879"/>
                  </a:lnTo>
                  <a:lnTo>
                    <a:pt x="3491484" y="2846831"/>
                  </a:lnTo>
                  <a:lnTo>
                    <a:pt x="3491484" y="2843784"/>
                  </a:lnTo>
                  <a:lnTo>
                    <a:pt x="3493008" y="2839212"/>
                  </a:lnTo>
                  <a:lnTo>
                    <a:pt x="3493008" y="2836164"/>
                  </a:lnTo>
                  <a:lnTo>
                    <a:pt x="3493008" y="2831591"/>
                  </a:lnTo>
                  <a:lnTo>
                    <a:pt x="3493008" y="2897124"/>
                  </a:lnTo>
                  <a:lnTo>
                    <a:pt x="3494532" y="2897124"/>
                  </a:lnTo>
                  <a:lnTo>
                    <a:pt x="3494532" y="2894076"/>
                  </a:lnTo>
                  <a:lnTo>
                    <a:pt x="3494532" y="2891028"/>
                  </a:lnTo>
                  <a:lnTo>
                    <a:pt x="3494532" y="2886455"/>
                  </a:lnTo>
                  <a:lnTo>
                    <a:pt x="3494532" y="2897124"/>
                  </a:lnTo>
                  <a:lnTo>
                    <a:pt x="3496056" y="2894076"/>
                  </a:lnTo>
                  <a:lnTo>
                    <a:pt x="3496056" y="2897124"/>
                  </a:lnTo>
                  <a:lnTo>
                    <a:pt x="3496056" y="2894076"/>
                  </a:lnTo>
                  <a:lnTo>
                    <a:pt x="3496056" y="2891028"/>
                  </a:lnTo>
                  <a:lnTo>
                    <a:pt x="3497580" y="2886455"/>
                  </a:lnTo>
                  <a:lnTo>
                    <a:pt x="3497580" y="2883408"/>
                  </a:lnTo>
                  <a:lnTo>
                    <a:pt x="3497580" y="2878836"/>
                  </a:lnTo>
                  <a:lnTo>
                    <a:pt x="3497580" y="2875788"/>
                  </a:lnTo>
                  <a:lnTo>
                    <a:pt x="3497580" y="2872740"/>
                  </a:lnTo>
                  <a:lnTo>
                    <a:pt x="3499104" y="2868167"/>
                  </a:lnTo>
                  <a:lnTo>
                    <a:pt x="3499104" y="2865120"/>
                  </a:lnTo>
                  <a:lnTo>
                    <a:pt x="3499104" y="2862072"/>
                  </a:lnTo>
                  <a:lnTo>
                    <a:pt x="3499104" y="2857500"/>
                  </a:lnTo>
                  <a:lnTo>
                    <a:pt x="3500628" y="2854452"/>
                  </a:lnTo>
                  <a:lnTo>
                    <a:pt x="3500628" y="2849879"/>
                  </a:lnTo>
                  <a:lnTo>
                    <a:pt x="3500628" y="2846831"/>
                  </a:lnTo>
                  <a:lnTo>
                    <a:pt x="3500628" y="2897124"/>
                  </a:lnTo>
                  <a:lnTo>
                    <a:pt x="3500628" y="2894076"/>
                  </a:lnTo>
                  <a:lnTo>
                    <a:pt x="3502152" y="2897124"/>
                  </a:lnTo>
                  <a:lnTo>
                    <a:pt x="3503676" y="2897124"/>
                  </a:lnTo>
                  <a:lnTo>
                    <a:pt x="3503676" y="2894076"/>
                  </a:lnTo>
                  <a:lnTo>
                    <a:pt x="3503676" y="2897124"/>
                  </a:lnTo>
                  <a:lnTo>
                    <a:pt x="3503676" y="2894076"/>
                  </a:lnTo>
                  <a:lnTo>
                    <a:pt x="3505200" y="2891028"/>
                  </a:lnTo>
                  <a:lnTo>
                    <a:pt x="3505200" y="2886455"/>
                  </a:lnTo>
                  <a:lnTo>
                    <a:pt x="3505200" y="2883408"/>
                  </a:lnTo>
                  <a:lnTo>
                    <a:pt x="3505200" y="2878836"/>
                  </a:lnTo>
                  <a:lnTo>
                    <a:pt x="3505200" y="2875788"/>
                  </a:lnTo>
                  <a:lnTo>
                    <a:pt x="3506724" y="2897124"/>
                  </a:lnTo>
                  <a:lnTo>
                    <a:pt x="3506724" y="2894076"/>
                  </a:lnTo>
                  <a:lnTo>
                    <a:pt x="3506724" y="2897124"/>
                  </a:lnTo>
                  <a:lnTo>
                    <a:pt x="3508248" y="2897124"/>
                  </a:lnTo>
                  <a:lnTo>
                    <a:pt x="3508248" y="2894076"/>
                  </a:lnTo>
                  <a:lnTo>
                    <a:pt x="3508248" y="2891028"/>
                  </a:lnTo>
                  <a:lnTo>
                    <a:pt x="3508248" y="2897124"/>
                  </a:lnTo>
                  <a:lnTo>
                    <a:pt x="3509772" y="2894076"/>
                  </a:lnTo>
                  <a:lnTo>
                    <a:pt x="3509772" y="2891028"/>
                  </a:lnTo>
                  <a:lnTo>
                    <a:pt x="3509772" y="2886455"/>
                  </a:lnTo>
                  <a:lnTo>
                    <a:pt x="3509772" y="2883408"/>
                  </a:lnTo>
                  <a:lnTo>
                    <a:pt x="3511296" y="2878836"/>
                  </a:lnTo>
                  <a:lnTo>
                    <a:pt x="3511296" y="2875788"/>
                  </a:lnTo>
                  <a:lnTo>
                    <a:pt x="3511296" y="2872740"/>
                  </a:lnTo>
                  <a:lnTo>
                    <a:pt x="3511296" y="2868167"/>
                  </a:lnTo>
                  <a:lnTo>
                    <a:pt x="3511296" y="2865120"/>
                  </a:lnTo>
                  <a:lnTo>
                    <a:pt x="3512820" y="2862072"/>
                  </a:lnTo>
                  <a:lnTo>
                    <a:pt x="3512820" y="2857500"/>
                  </a:lnTo>
                  <a:lnTo>
                    <a:pt x="3512820" y="2854452"/>
                  </a:lnTo>
                  <a:lnTo>
                    <a:pt x="3512820" y="2849879"/>
                  </a:lnTo>
                  <a:lnTo>
                    <a:pt x="3514344" y="2846831"/>
                  </a:lnTo>
                  <a:lnTo>
                    <a:pt x="3514344" y="2843784"/>
                  </a:lnTo>
                  <a:lnTo>
                    <a:pt x="3514344" y="2839212"/>
                  </a:lnTo>
                  <a:lnTo>
                    <a:pt x="3514344" y="2836164"/>
                  </a:lnTo>
                  <a:lnTo>
                    <a:pt x="3515868" y="2831591"/>
                  </a:lnTo>
                  <a:lnTo>
                    <a:pt x="3515868" y="2828543"/>
                  </a:lnTo>
                  <a:lnTo>
                    <a:pt x="3515868" y="2825496"/>
                  </a:lnTo>
                  <a:lnTo>
                    <a:pt x="3515868" y="2820924"/>
                  </a:lnTo>
                  <a:lnTo>
                    <a:pt x="3515868" y="2817876"/>
                  </a:lnTo>
                  <a:lnTo>
                    <a:pt x="3517392" y="2814828"/>
                  </a:lnTo>
                  <a:lnTo>
                    <a:pt x="3517392" y="2810255"/>
                  </a:lnTo>
                  <a:lnTo>
                    <a:pt x="3517392" y="2807208"/>
                  </a:lnTo>
                  <a:lnTo>
                    <a:pt x="3517392" y="2802636"/>
                  </a:lnTo>
                  <a:lnTo>
                    <a:pt x="3518916" y="2799588"/>
                  </a:lnTo>
                  <a:lnTo>
                    <a:pt x="3518916" y="2796540"/>
                  </a:lnTo>
                  <a:lnTo>
                    <a:pt x="3518916" y="2791967"/>
                  </a:lnTo>
                  <a:lnTo>
                    <a:pt x="3518916" y="2788920"/>
                  </a:lnTo>
                  <a:lnTo>
                    <a:pt x="3518916" y="2785872"/>
                  </a:lnTo>
                  <a:lnTo>
                    <a:pt x="3520440" y="2781300"/>
                  </a:lnTo>
                  <a:lnTo>
                    <a:pt x="3520440" y="2778252"/>
                  </a:lnTo>
                  <a:lnTo>
                    <a:pt x="3520440" y="2773679"/>
                  </a:lnTo>
                  <a:lnTo>
                    <a:pt x="3520440" y="2770631"/>
                  </a:lnTo>
                  <a:lnTo>
                    <a:pt x="3521964" y="2767584"/>
                  </a:lnTo>
                  <a:lnTo>
                    <a:pt x="3521964" y="2763012"/>
                  </a:lnTo>
                  <a:lnTo>
                    <a:pt x="3521964" y="2759964"/>
                  </a:lnTo>
                  <a:lnTo>
                    <a:pt x="3521964" y="2756916"/>
                  </a:lnTo>
                  <a:lnTo>
                    <a:pt x="3521964" y="2752343"/>
                  </a:lnTo>
                  <a:lnTo>
                    <a:pt x="3523488" y="2749296"/>
                  </a:lnTo>
                  <a:lnTo>
                    <a:pt x="3523488" y="2744724"/>
                  </a:lnTo>
                  <a:lnTo>
                    <a:pt x="3523488" y="2741676"/>
                  </a:lnTo>
                  <a:lnTo>
                    <a:pt x="3523488" y="2738628"/>
                  </a:lnTo>
                  <a:lnTo>
                    <a:pt x="3523488" y="2734055"/>
                  </a:lnTo>
                  <a:lnTo>
                    <a:pt x="3525012" y="2731008"/>
                  </a:lnTo>
                  <a:lnTo>
                    <a:pt x="3525012" y="2727960"/>
                  </a:lnTo>
                  <a:lnTo>
                    <a:pt x="3525012" y="2723388"/>
                  </a:lnTo>
                  <a:lnTo>
                    <a:pt x="3525012" y="2720340"/>
                  </a:lnTo>
                  <a:lnTo>
                    <a:pt x="3525012" y="2715767"/>
                  </a:lnTo>
                  <a:lnTo>
                    <a:pt x="3526536" y="2712720"/>
                  </a:lnTo>
                  <a:lnTo>
                    <a:pt x="3526536" y="2709672"/>
                  </a:lnTo>
                  <a:lnTo>
                    <a:pt x="3526536" y="2705100"/>
                  </a:lnTo>
                  <a:lnTo>
                    <a:pt x="3526536" y="2702052"/>
                  </a:lnTo>
                  <a:lnTo>
                    <a:pt x="3526536" y="2699004"/>
                  </a:lnTo>
                  <a:lnTo>
                    <a:pt x="3528060" y="2694431"/>
                  </a:lnTo>
                  <a:lnTo>
                    <a:pt x="3528060" y="2691384"/>
                  </a:lnTo>
                  <a:lnTo>
                    <a:pt x="3528060" y="2686812"/>
                  </a:lnTo>
                  <a:lnTo>
                    <a:pt x="3528060" y="2683764"/>
                  </a:lnTo>
                  <a:lnTo>
                    <a:pt x="3529584" y="2680716"/>
                  </a:lnTo>
                  <a:lnTo>
                    <a:pt x="3529584" y="2676143"/>
                  </a:lnTo>
                  <a:lnTo>
                    <a:pt x="3529584" y="2673096"/>
                  </a:lnTo>
                  <a:lnTo>
                    <a:pt x="3529584" y="2670048"/>
                  </a:lnTo>
                  <a:lnTo>
                    <a:pt x="3529584" y="2665476"/>
                  </a:lnTo>
                  <a:lnTo>
                    <a:pt x="3531108" y="2662428"/>
                  </a:lnTo>
                  <a:lnTo>
                    <a:pt x="3531108" y="2657855"/>
                  </a:lnTo>
                  <a:lnTo>
                    <a:pt x="3531108" y="2654808"/>
                  </a:lnTo>
                  <a:lnTo>
                    <a:pt x="3531108" y="2651760"/>
                  </a:lnTo>
                  <a:lnTo>
                    <a:pt x="3532632" y="2647188"/>
                  </a:lnTo>
                  <a:lnTo>
                    <a:pt x="3532632" y="2644140"/>
                  </a:lnTo>
                  <a:lnTo>
                    <a:pt x="3532632" y="2641091"/>
                  </a:lnTo>
                  <a:lnTo>
                    <a:pt x="3532632" y="2636520"/>
                  </a:lnTo>
                  <a:lnTo>
                    <a:pt x="3532632" y="2633472"/>
                  </a:lnTo>
                  <a:lnTo>
                    <a:pt x="3534156" y="2628900"/>
                  </a:lnTo>
                  <a:lnTo>
                    <a:pt x="3534156" y="2625852"/>
                  </a:lnTo>
                  <a:lnTo>
                    <a:pt x="3534156" y="2622804"/>
                  </a:lnTo>
                  <a:lnTo>
                    <a:pt x="3534156" y="2618232"/>
                  </a:lnTo>
                  <a:lnTo>
                    <a:pt x="3535680" y="2615184"/>
                  </a:lnTo>
                  <a:lnTo>
                    <a:pt x="3535680" y="2612135"/>
                  </a:lnTo>
                  <a:lnTo>
                    <a:pt x="3535680" y="2607564"/>
                  </a:lnTo>
                  <a:lnTo>
                    <a:pt x="3535680" y="2604516"/>
                  </a:lnTo>
                  <a:lnTo>
                    <a:pt x="3537204" y="2599944"/>
                  </a:lnTo>
                  <a:lnTo>
                    <a:pt x="3537204" y="2596896"/>
                  </a:lnTo>
                  <a:lnTo>
                    <a:pt x="3537204" y="2593847"/>
                  </a:lnTo>
                  <a:lnTo>
                    <a:pt x="3537204" y="2589276"/>
                  </a:lnTo>
                  <a:lnTo>
                    <a:pt x="3537204" y="2586228"/>
                  </a:lnTo>
                  <a:lnTo>
                    <a:pt x="3538728" y="2581656"/>
                  </a:lnTo>
                  <a:lnTo>
                    <a:pt x="3538728" y="2578608"/>
                  </a:lnTo>
                  <a:lnTo>
                    <a:pt x="3538728" y="2575560"/>
                  </a:lnTo>
                  <a:lnTo>
                    <a:pt x="3538728" y="2570988"/>
                  </a:lnTo>
                  <a:lnTo>
                    <a:pt x="3540252" y="2567940"/>
                  </a:lnTo>
                  <a:lnTo>
                    <a:pt x="3540252" y="2564891"/>
                  </a:lnTo>
                  <a:lnTo>
                    <a:pt x="3540252" y="2560320"/>
                  </a:lnTo>
                  <a:lnTo>
                    <a:pt x="3540252" y="2557272"/>
                  </a:lnTo>
                  <a:lnTo>
                    <a:pt x="3540252" y="2552700"/>
                  </a:lnTo>
                  <a:lnTo>
                    <a:pt x="3541776" y="2549652"/>
                  </a:lnTo>
                  <a:lnTo>
                    <a:pt x="3541776" y="2546604"/>
                  </a:lnTo>
                  <a:lnTo>
                    <a:pt x="3541776" y="2542032"/>
                  </a:lnTo>
                  <a:lnTo>
                    <a:pt x="3541776" y="2538984"/>
                  </a:lnTo>
                  <a:lnTo>
                    <a:pt x="3541776" y="2535935"/>
                  </a:lnTo>
                  <a:lnTo>
                    <a:pt x="3543300" y="2531364"/>
                  </a:lnTo>
                  <a:lnTo>
                    <a:pt x="3543300" y="2528316"/>
                  </a:lnTo>
                  <a:lnTo>
                    <a:pt x="3543300" y="2523744"/>
                  </a:lnTo>
                  <a:lnTo>
                    <a:pt x="3543300" y="2520696"/>
                  </a:lnTo>
                  <a:lnTo>
                    <a:pt x="3543300" y="2517647"/>
                  </a:lnTo>
                  <a:lnTo>
                    <a:pt x="3544824" y="2513076"/>
                  </a:lnTo>
                  <a:lnTo>
                    <a:pt x="3544824" y="2510028"/>
                  </a:lnTo>
                  <a:lnTo>
                    <a:pt x="3544824" y="2506979"/>
                  </a:lnTo>
                  <a:lnTo>
                    <a:pt x="3544824" y="2502408"/>
                  </a:lnTo>
                  <a:lnTo>
                    <a:pt x="3544824" y="2499360"/>
                  </a:lnTo>
                  <a:lnTo>
                    <a:pt x="3546348" y="2494788"/>
                  </a:lnTo>
                  <a:lnTo>
                    <a:pt x="3546348" y="2491740"/>
                  </a:lnTo>
                  <a:lnTo>
                    <a:pt x="3546348" y="2488691"/>
                  </a:lnTo>
                  <a:lnTo>
                    <a:pt x="3546348" y="2484120"/>
                  </a:lnTo>
                  <a:lnTo>
                    <a:pt x="3547872" y="2481072"/>
                  </a:lnTo>
                  <a:lnTo>
                    <a:pt x="3547872" y="2478023"/>
                  </a:lnTo>
                  <a:lnTo>
                    <a:pt x="3547872" y="2473452"/>
                  </a:lnTo>
                  <a:lnTo>
                    <a:pt x="3547872" y="2470404"/>
                  </a:lnTo>
                  <a:lnTo>
                    <a:pt x="3547872" y="2465832"/>
                  </a:lnTo>
                  <a:lnTo>
                    <a:pt x="3549396" y="2462784"/>
                  </a:lnTo>
                  <a:lnTo>
                    <a:pt x="3549396" y="2459735"/>
                  </a:lnTo>
                  <a:lnTo>
                    <a:pt x="3549396" y="2455164"/>
                  </a:lnTo>
                  <a:lnTo>
                    <a:pt x="3549396" y="2452116"/>
                  </a:lnTo>
                  <a:lnTo>
                    <a:pt x="3550920" y="2449067"/>
                  </a:lnTo>
                  <a:lnTo>
                    <a:pt x="3550920" y="2444496"/>
                  </a:lnTo>
                  <a:lnTo>
                    <a:pt x="3550920" y="2441447"/>
                  </a:lnTo>
                  <a:lnTo>
                    <a:pt x="3550920" y="2436876"/>
                  </a:lnTo>
                  <a:lnTo>
                    <a:pt x="3550920" y="2433828"/>
                  </a:lnTo>
                  <a:lnTo>
                    <a:pt x="3552444" y="2430779"/>
                  </a:lnTo>
                  <a:lnTo>
                    <a:pt x="3552444" y="2426208"/>
                  </a:lnTo>
                  <a:lnTo>
                    <a:pt x="3552444" y="2423160"/>
                  </a:lnTo>
                  <a:lnTo>
                    <a:pt x="3552444" y="2420112"/>
                  </a:lnTo>
                  <a:lnTo>
                    <a:pt x="3553968" y="2415540"/>
                  </a:lnTo>
                  <a:lnTo>
                    <a:pt x="3553968" y="2412491"/>
                  </a:lnTo>
                  <a:lnTo>
                    <a:pt x="3553968" y="2407920"/>
                  </a:lnTo>
                  <a:lnTo>
                    <a:pt x="3553968" y="2404872"/>
                  </a:lnTo>
                  <a:lnTo>
                    <a:pt x="3555492" y="2401823"/>
                  </a:lnTo>
                  <a:lnTo>
                    <a:pt x="3555492" y="2397252"/>
                  </a:lnTo>
                  <a:lnTo>
                    <a:pt x="3555492" y="2394204"/>
                  </a:lnTo>
                  <a:lnTo>
                    <a:pt x="3555492" y="2391156"/>
                  </a:lnTo>
                  <a:lnTo>
                    <a:pt x="3555492" y="2386584"/>
                  </a:lnTo>
                  <a:lnTo>
                    <a:pt x="3557016" y="2383535"/>
                  </a:lnTo>
                  <a:lnTo>
                    <a:pt x="3557016" y="2378964"/>
                  </a:lnTo>
                  <a:lnTo>
                    <a:pt x="3557016" y="2375916"/>
                  </a:lnTo>
                  <a:lnTo>
                    <a:pt x="3557016" y="2372867"/>
                  </a:lnTo>
                  <a:lnTo>
                    <a:pt x="3558540" y="2368296"/>
                  </a:lnTo>
                  <a:lnTo>
                    <a:pt x="3558540" y="2365247"/>
                  </a:lnTo>
                  <a:lnTo>
                    <a:pt x="3558540" y="2360676"/>
                  </a:lnTo>
                  <a:lnTo>
                    <a:pt x="3558540" y="2357628"/>
                  </a:lnTo>
                  <a:lnTo>
                    <a:pt x="3558540" y="2354579"/>
                  </a:lnTo>
                  <a:lnTo>
                    <a:pt x="3560064" y="2350008"/>
                  </a:lnTo>
                  <a:lnTo>
                    <a:pt x="3560064" y="2346960"/>
                  </a:lnTo>
                  <a:lnTo>
                    <a:pt x="3560064" y="2343912"/>
                  </a:lnTo>
                  <a:lnTo>
                    <a:pt x="3560064" y="2339340"/>
                  </a:lnTo>
                  <a:lnTo>
                    <a:pt x="3560064" y="2336291"/>
                  </a:lnTo>
                  <a:lnTo>
                    <a:pt x="3561588" y="2331720"/>
                  </a:lnTo>
                  <a:lnTo>
                    <a:pt x="3561588" y="2328672"/>
                  </a:lnTo>
                  <a:lnTo>
                    <a:pt x="3561588" y="2325623"/>
                  </a:lnTo>
                  <a:lnTo>
                    <a:pt x="3561588" y="2321052"/>
                  </a:lnTo>
                  <a:lnTo>
                    <a:pt x="3561588" y="2318004"/>
                  </a:lnTo>
                  <a:lnTo>
                    <a:pt x="3563112" y="2314956"/>
                  </a:lnTo>
                  <a:lnTo>
                    <a:pt x="3563112" y="2310384"/>
                  </a:lnTo>
                  <a:lnTo>
                    <a:pt x="3563112" y="2307335"/>
                  </a:lnTo>
                  <a:lnTo>
                    <a:pt x="3563112" y="2302764"/>
                  </a:lnTo>
                  <a:lnTo>
                    <a:pt x="3563112" y="2299716"/>
                  </a:lnTo>
                  <a:lnTo>
                    <a:pt x="3564636" y="2296667"/>
                  </a:lnTo>
                  <a:lnTo>
                    <a:pt x="3564636" y="2292096"/>
                  </a:lnTo>
                  <a:lnTo>
                    <a:pt x="3564636" y="2289047"/>
                  </a:lnTo>
                  <a:lnTo>
                    <a:pt x="3564636" y="2286000"/>
                  </a:lnTo>
                  <a:lnTo>
                    <a:pt x="3566160" y="2281428"/>
                  </a:lnTo>
                  <a:lnTo>
                    <a:pt x="3566160" y="2278379"/>
                  </a:lnTo>
                  <a:lnTo>
                    <a:pt x="3566160" y="2273808"/>
                  </a:lnTo>
                  <a:lnTo>
                    <a:pt x="3566160" y="2270760"/>
                  </a:lnTo>
                  <a:lnTo>
                    <a:pt x="3566160" y="2267712"/>
                  </a:lnTo>
                  <a:lnTo>
                    <a:pt x="3567684" y="2263140"/>
                  </a:lnTo>
                  <a:lnTo>
                    <a:pt x="3567684" y="2260091"/>
                  </a:lnTo>
                  <a:lnTo>
                    <a:pt x="3567684" y="2257044"/>
                  </a:lnTo>
                  <a:lnTo>
                    <a:pt x="3567684" y="2252472"/>
                  </a:lnTo>
                  <a:lnTo>
                    <a:pt x="3569208" y="2249423"/>
                  </a:lnTo>
                  <a:lnTo>
                    <a:pt x="3569208" y="2244852"/>
                  </a:lnTo>
                  <a:lnTo>
                    <a:pt x="3569208" y="2241804"/>
                  </a:lnTo>
                  <a:lnTo>
                    <a:pt x="3569208" y="2238756"/>
                  </a:lnTo>
                  <a:lnTo>
                    <a:pt x="3569208" y="2234184"/>
                  </a:lnTo>
                  <a:lnTo>
                    <a:pt x="3570732" y="2231135"/>
                  </a:lnTo>
                  <a:lnTo>
                    <a:pt x="3570732" y="2228088"/>
                  </a:lnTo>
                  <a:lnTo>
                    <a:pt x="3570732" y="2223516"/>
                  </a:lnTo>
                  <a:lnTo>
                    <a:pt x="3570732" y="2220467"/>
                  </a:lnTo>
                  <a:lnTo>
                    <a:pt x="3572256" y="2215896"/>
                  </a:lnTo>
                  <a:lnTo>
                    <a:pt x="3572256" y="2212847"/>
                  </a:lnTo>
                  <a:lnTo>
                    <a:pt x="3572256" y="2209800"/>
                  </a:lnTo>
                  <a:lnTo>
                    <a:pt x="3572256" y="2205228"/>
                  </a:lnTo>
                  <a:lnTo>
                    <a:pt x="3572256" y="2202179"/>
                  </a:lnTo>
                  <a:lnTo>
                    <a:pt x="3573780" y="2199132"/>
                  </a:lnTo>
                  <a:lnTo>
                    <a:pt x="3573780" y="2194560"/>
                  </a:lnTo>
                  <a:lnTo>
                    <a:pt x="3573780" y="2191512"/>
                  </a:lnTo>
                  <a:lnTo>
                    <a:pt x="3573780" y="2186940"/>
                  </a:lnTo>
                  <a:lnTo>
                    <a:pt x="3575304" y="2183891"/>
                  </a:lnTo>
                  <a:lnTo>
                    <a:pt x="3575304" y="2180844"/>
                  </a:lnTo>
                  <a:lnTo>
                    <a:pt x="3575304" y="2176272"/>
                  </a:lnTo>
                  <a:lnTo>
                    <a:pt x="3575304" y="2173223"/>
                  </a:lnTo>
                  <a:lnTo>
                    <a:pt x="3576828" y="2170176"/>
                  </a:lnTo>
                  <a:lnTo>
                    <a:pt x="3576828" y="2165604"/>
                  </a:lnTo>
                  <a:lnTo>
                    <a:pt x="3576828" y="2162556"/>
                  </a:lnTo>
                  <a:lnTo>
                    <a:pt x="3576828" y="2157984"/>
                  </a:lnTo>
                  <a:lnTo>
                    <a:pt x="3576828" y="2154935"/>
                  </a:lnTo>
                  <a:lnTo>
                    <a:pt x="3578352" y="2151888"/>
                  </a:lnTo>
                  <a:lnTo>
                    <a:pt x="3578352" y="2147316"/>
                  </a:lnTo>
                  <a:lnTo>
                    <a:pt x="3578352" y="2144267"/>
                  </a:lnTo>
                  <a:lnTo>
                    <a:pt x="3578352" y="2139696"/>
                  </a:lnTo>
                  <a:lnTo>
                    <a:pt x="3578352" y="2136647"/>
                  </a:lnTo>
                  <a:lnTo>
                    <a:pt x="3579876" y="2133600"/>
                  </a:lnTo>
                  <a:lnTo>
                    <a:pt x="3579876" y="2129028"/>
                  </a:lnTo>
                  <a:lnTo>
                    <a:pt x="3579876" y="2125979"/>
                  </a:lnTo>
                  <a:lnTo>
                    <a:pt x="3579876" y="2122932"/>
                  </a:lnTo>
                  <a:lnTo>
                    <a:pt x="3579876" y="2118360"/>
                  </a:lnTo>
                  <a:lnTo>
                    <a:pt x="3581400" y="2115312"/>
                  </a:lnTo>
                  <a:lnTo>
                    <a:pt x="3581400" y="2110740"/>
                  </a:lnTo>
                  <a:lnTo>
                    <a:pt x="3581400" y="2107691"/>
                  </a:lnTo>
                  <a:lnTo>
                    <a:pt x="3581400" y="2104644"/>
                  </a:lnTo>
                  <a:lnTo>
                    <a:pt x="3581400" y="2100072"/>
                  </a:lnTo>
                  <a:lnTo>
                    <a:pt x="3582924" y="2097023"/>
                  </a:lnTo>
                  <a:lnTo>
                    <a:pt x="3582924" y="2093976"/>
                  </a:lnTo>
                  <a:lnTo>
                    <a:pt x="3582924" y="2089403"/>
                  </a:lnTo>
                  <a:lnTo>
                    <a:pt x="3582924" y="2086356"/>
                  </a:lnTo>
                  <a:lnTo>
                    <a:pt x="3582924" y="2081783"/>
                  </a:lnTo>
                  <a:lnTo>
                    <a:pt x="3584448" y="2078735"/>
                  </a:lnTo>
                  <a:lnTo>
                    <a:pt x="3584448" y="2075688"/>
                  </a:lnTo>
                  <a:lnTo>
                    <a:pt x="3584448" y="2071115"/>
                  </a:lnTo>
                  <a:lnTo>
                    <a:pt x="3584448" y="2068067"/>
                  </a:lnTo>
                  <a:lnTo>
                    <a:pt x="3585972" y="2065020"/>
                  </a:lnTo>
                  <a:lnTo>
                    <a:pt x="3585972" y="2060447"/>
                  </a:lnTo>
                  <a:lnTo>
                    <a:pt x="3585972" y="2057400"/>
                  </a:lnTo>
                  <a:lnTo>
                    <a:pt x="3585972" y="2052827"/>
                  </a:lnTo>
                  <a:lnTo>
                    <a:pt x="3587496" y="2049779"/>
                  </a:lnTo>
                  <a:lnTo>
                    <a:pt x="3587496" y="2046732"/>
                  </a:lnTo>
                  <a:lnTo>
                    <a:pt x="3587496" y="2042159"/>
                  </a:lnTo>
                  <a:lnTo>
                    <a:pt x="3587496" y="2039112"/>
                  </a:lnTo>
                  <a:lnTo>
                    <a:pt x="3587496" y="2036064"/>
                  </a:lnTo>
                  <a:lnTo>
                    <a:pt x="3589020" y="2031491"/>
                  </a:lnTo>
                  <a:lnTo>
                    <a:pt x="3589020" y="2028444"/>
                  </a:lnTo>
                  <a:lnTo>
                    <a:pt x="3589020" y="2023871"/>
                  </a:lnTo>
                  <a:lnTo>
                    <a:pt x="3589020" y="2020823"/>
                  </a:lnTo>
                  <a:lnTo>
                    <a:pt x="3590544" y="2017776"/>
                  </a:lnTo>
                  <a:lnTo>
                    <a:pt x="3590544" y="2013203"/>
                  </a:lnTo>
                  <a:lnTo>
                    <a:pt x="3590544" y="2010156"/>
                  </a:lnTo>
                  <a:lnTo>
                    <a:pt x="3590544" y="2007108"/>
                  </a:lnTo>
                  <a:lnTo>
                    <a:pt x="3590544" y="2002535"/>
                  </a:lnTo>
                  <a:lnTo>
                    <a:pt x="3592068" y="1999488"/>
                  </a:lnTo>
                  <a:lnTo>
                    <a:pt x="3592068" y="1994915"/>
                  </a:lnTo>
                  <a:lnTo>
                    <a:pt x="3592068" y="1991867"/>
                  </a:lnTo>
                  <a:lnTo>
                    <a:pt x="3592068" y="1988820"/>
                  </a:lnTo>
                  <a:lnTo>
                    <a:pt x="3593592" y="1984247"/>
                  </a:lnTo>
                  <a:lnTo>
                    <a:pt x="3593592" y="1981200"/>
                  </a:lnTo>
                  <a:lnTo>
                    <a:pt x="3593592" y="1978152"/>
                  </a:lnTo>
                  <a:lnTo>
                    <a:pt x="3593592" y="1973579"/>
                  </a:lnTo>
                  <a:lnTo>
                    <a:pt x="3593592" y="1970532"/>
                  </a:lnTo>
                  <a:lnTo>
                    <a:pt x="3595116" y="1965959"/>
                  </a:lnTo>
                  <a:lnTo>
                    <a:pt x="3595116" y="1962912"/>
                  </a:lnTo>
                  <a:lnTo>
                    <a:pt x="3595116" y="1959864"/>
                  </a:lnTo>
                  <a:lnTo>
                    <a:pt x="3595116" y="1955291"/>
                  </a:lnTo>
                  <a:lnTo>
                    <a:pt x="3596640" y="1952244"/>
                  </a:lnTo>
                  <a:lnTo>
                    <a:pt x="3596640" y="1949195"/>
                  </a:lnTo>
                  <a:lnTo>
                    <a:pt x="3596640" y="1944623"/>
                  </a:lnTo>
                  <a:lnTo>
                    <a:pt x="3596640" y="1941576"/>
                  </a:lnTo>
                  <a:lnTo>
                    <a:pt x="3596640" y="1937003"/>
                  </a:lnTo>
                  <a:lnTo>
                    <a:pt x="3598164" y="1933956"/>
                  </a:lnTo>
                  <a:lnTo>
                    <a:pt x="3598164" y="1930908"/>
                  </a:lnTo>
                  <a:lnTo>
                    <a:pt x="3598164" y="1926335"/>
                  </a:lnTo>
                  <a:lnTo>
                    <a:pt x="3598164" y="1923288"/>
                  </a:lnTo>
                  <a:lnTo>
                    <a:pt x="3598164" y="1918715"/>
                  </a:lnTo>
                  <a:lnTo>
                    <a:pt x="3599688" y="1915667"/>
                  </a:lnTo>
                  <a:lnTo>
                    <a:pt x="3599688" y="1912620"/>
                  </a:lnTo>
                  <a:lnTo>
                    <a:pt x="3599688" y="1908047"/>
                  </a:lnTo>
                  <a:lnTo>
                    <a:pt x="3599688" y="1905000"/>
                  </a:lnTo>
                  <a:lnTo>
                    <a:pt x="3599688" y="1901952"/>
                  </a:lnTo>
                  <a:lnTo>
                    <a:pt x="3601212" y="1897379"/>
                  </a:lnTo>
                  <a:lnTo>
                    <a:pt x="3601212" y="1894332"/>
                  </a:lnTo>
                  <a:lnTo>
                    <a:pt x="3601212" y="1889759"/>
                  </a:lnTo>
                  <a:lnTo>
                    <a:pt x="3601212" y="1886712"/>
                  </a:lnTo>
                  <a:lnTo>
                    <a:pt x="3601212" y="1883664"/>
                  </a:lnTo>
                  <a:lnTo>
                    <a:pt x="3602736" y="1879091"/>
                  </a:lnTo>
                  <a:lnTo>
                    <a:pt x="3602736" y="1876044"/>
                  </a:lnTo>
                  <a:lnTo>
                    <a:pt x="3602736" y="1872995"/>
                  </a:lnTo>
                  <a:lnTo>
                    <a:pt x="3602736" y="1868423"/>
                  </a:lnTo>
                  <a:lnTo>
                    <a:pt x="3604260" y="1865376"/>
                  </a:lnTo>
                  <a:lnTo>
                    <a:pt x="3604260" y="1860803"/>
                  </a:lnTo>
                  <a:lnTo>
                    <a:pt x="3604260" y="1857756"/>
                  </a:lnTo>
                  <a:lnTo>
                    <a:pt x="3604260" y="1854708"/>
                  </a:lnTo>
                  <a:lnTo>
                    <a:pt x="3604260" y="1850135"/>
                  </a:lnTo>
                  <a:lnTo>
                    <a:pt x="3605784" y="1847088"/>
                  </a:lnTo>
                  <a:lnTo>
                    <a:pt x="3605784" y="1844039"/>
                  </a:lnTo>
                  <a:lnTo>
                    <a:pt x="3605784" y="1839467"/>
                  </a:lnTo>
                  <a:lnTo>
                    <a:pt x="3605784" y="1836420"/>
                  </a:lnTo>
                  <a:lnTo>
                    <a:pt x="3607308" y="1831847"/>
                  </a:lnTo>
                  <a:lnTo>
                    <a:pt x="3607308" y="1828800"/>
                  </a:lnTo>
                  <a:lnTo>
                    <a:pt x="3607308" y="2897124"/>
                  </a:lnTo>
                  <a:lnTo>
                    <a:pt x="3608832" y="2894076"/>
                  </a:lnTo>
                  <a:lnTo>
                    <a:pt x="3608832" y="2897124"/>
                  </a:lnTo>
                  <a:lnTo>
                    <a:pt x="3608832" y="2894076"/>
                  </a:lnTo>
                  <a:lnTo>
                    <a:pt x="3608832" y="2891028"/>
                  </a:lnTo>
                  <a:lnTo>
                    <a:pt x="3608832" y="2897124"/>
                  </a:lnTo>
                  <a:lnTo>
                    <a:pt x="3610356" y="2894076"/>
                  </a:lnTo>
                  <a:lnTo>
                    <a:pt x="3610356" y="2897124"/>
                  </a:lnTo>
                  <a:lnTo>
                    <a:pt x="3610356" y="2894076"/>
                  </a:lnTo>
                  <a:lnTo>
                    <a:pt x="3610356" y="2891028"/>
                  </a:lnTo>
                  <a:lnTo>
                    <a:pt x="3611880" y="2886455"/>
                  </a:lnTo>
                  <a:lnTo>
                    <a:pt x="3611880" y="2883408"/>
                  </a:lnTo>
                  <a:lnTo>
                    <a:pt x="3611880" y="2878836"/>
                  </a:lnTo>
                  <a:lnTo>
                    <a:pt x="3611880" y="2875788"/>
                  </a:lnTo>
                  <a:lnTo>
                    <a:pt x="3611880" y="2872740"/>
                  </a:lnTo>
                  <a:lnTo>
                    <a:pt x="3613404" y="2868167"/>
                  </a:lnTo>
                  <a:lnTo>
                    <a:pt x="3613404" y="2865120"/>
                  </a:lnTo>
                  <a:lnTo>
                    <a:pt x="3613404" y="2862072"/>
                  </a:lnTo>
                  <a:lnTo>
                    <a:pt x="3613404" y="2857500"/>
                  </a:lnTo>
                  <a:lnTo>
                    <a:pt x="3614928" y="2854452"/>
                  </a:lnTo>
                  <a:lnTo>
                    <a:pt x="3614928" y="2849879"/>
                  </a:lnTo>
                  <a:lnTo>
                    <a:pt x="3614928" y="2846831"/>
                  </a:lnTo>
                  <a:lnTo>
                    <a:pt x="3614928" y="2843784"/>
                  </a:lnTo>
                  <a:lnTo>
                    <a:pt x="3614928" y="2839212"/>
                  </a:lnTo>
                  <a:lnTo>
                    <a:pt x="3616452" y="2836164"/>
                  </a:lnTo>
                  <a:lnTo>
                    <a:pt x="3616452" y="2831591"/>
                  </a:lnTo>
                  <a:lnTo>
                    <a:pt x="3616452" y="2828543"/>
                  </a:lnTo>
                  <a:lnTo>
                    <a:pt x="3616452" y="2825496"/>
                  </a:lnTo>
                  <a:lnTo>
                    <a:pt x="3616452" y="2820924"/>
                  </a:lnTo>
                  <a:lnTo>
                    <a:pt x="3617976" y="2817876"/>
                  </a:lnTo>
                  <a:lnTo>
                    <a:pt x="3617976" y="2814828"/>
                  </a:lnTo>
                  <a:lnTo>
                    <a:pt x="3617976" y="2810255"/>
                  </a:lnTo>
                  <a:lnTo>
                    <a:pt x="3617976" y="2807208"/>
                  </a:lnTo>
                  <a:lnTo>
                    <a:pt x="3617976" y="2802636"/>
                  </a:lnTo>
                  <a:lnTo>
                    <a:pt x="3619500" y="2799588"/>
                  </a:lnTo>
                  <a:lnTo>
                    <a:pt x="3619500" y="2796540"/>
                  </a:lnTo>
                  <a:lnTo>
                    <a:pt x="3619500" y="2791967"/>
                  </a:lnTo>
                  <a:lnTo>
                    <a:pt x="3619500" y="2788920"/>
                  </a:lnTo>
                  <a:lnTo>
                    <a:pt x="3619500" y="2785872"/>
                  </a:lnTo>
                  <a:lnTo>
                    <a:pt x="3621024" y="2781300"/>
                  </a:lnTo>
                  <a:lnTo>
                    <a:pt x="3621024" y="2778252"/>
                  </a:lnTo>
                  <a:lnTo>
                    <a:pt x="3621024" y="2773679"/>
                  </a:lnTo>
                  <a:lnTo>
                    <a:pt x="3621024" y="2770631"/>
                  </a:lnTo>
                  <a:lnTo>
                    <a:pt x="3622548" y="2767584"/>
                  </a:lnTo>
                  <a:lnTo>
                    <a:pt x="3622548" y="2763012"/>
                  </a:lnTo>
                  <a:lnTo>
                    <a:pt x="3622548" y="2759964"/>
                  </a:lnTo>
                  <a:lnTo>
                    <a:pt x="3622548" y="2756916"/>
                  </a:lnTo>
                  <a:lnTo>
                    <a:pt x="3622548" y="2752343"/>
                  </a:lnTo>
                  <a:lnTo>
                    <a:pt x="3624072" y="2749296"/>
                  </a:lnTo>
                  <a:lnTo>
                    <a:pt x="3624072" y="2744724"/>
                  </a:lnTo>
                  <a:lnTo>
                    <a:pt x="3624072" y="2741676"/>
                  </a:lnTo>
                  <a:lnTo>
                    <a:pt x="3624072" y="2738628"/>
                  </a:lnTo>
                  <a:lnTo>
                    <a:pt x="3625596" y="2734055"/>
                  </a:lnTo>
                  <a:lnTo>
                    <a:pt x="3625596" y="2731008"/>
                  </a:lnTo>
                  <a:lnTo>
                    <a:pt x="3625596" y="2727960"/>
                  </a:lnTo>
                  <a:lnTo>
                    <a:pt x="3625596" y="2723388"/>
                  </a:lnTo>
                  <a:lnTo>
                    <a:pt x="3625596" y="2720340"/>
                  </a:lnTo>
                  <a:lnTo>
                    <a:pt x="3627120" y="2715767"/>
                  </a:lnTo>
                  <a:lnTo>
                    <a:pt x="3627120" y="2712720"/>
                  </a:lnTo>
                  <a:lnTo>
                    <a:pt x="3627120" y="2709672"/>
                  </a:lnTo>
                  <a:lnTo>
                    <a:pt x="3627120" y="2705100"/>
                  </a:lnTo>
                  <a:lnTo>
                    <a:pt x="3628644" y="2702052"/>
                  </a:lnTo>
                  <a:lnTo>
                    <a:pt x="3628644" y="2699004"/>
                  </a:lnTo>
                  <a:lnTo>
                    <a:pt x="3628644" y="2694431"/>
                  </a:lnTo>
                  <a:lnTo>
                    <a:pt x="3628644" y="2691384"/>
                  </a:lnTo>
                  <a:lnTo>
                    <a:pt x="3630168" y="2686812"/>
                  </a:lnTo>
                  <a:lnTo>
                    <a:pt x="3630168" y="2683764"/>
                  </a:lnTo>
                  <a:lnTo>
                    <a:pt x="3630168" y="2680716"/>
                  </a:lnTo>
                  <a:lnTo>
                    <a:pt x="3630168" y="2676143"/>
                  </a:lnTo>
                  <a:lnTo>
                    <a:pt x="3630168" y="2673096"/>
                  </a:lnTo>
                  <a:lnTo>
                    <a:pt x="3631692" y="2670048"/>
                  </a:lnTo>
                  <a:lnTo>
                    <a:pt x="3631692" y="2665476"/>
                  </a:lnTo>
                  <a:lnTo>
                    <a:pt x="3631692" y="2662428"/>
                  </a:lnTo>
                  <a:lnTo>
                    <a:pt x="3631692" y="2657855"/>
                  </a:lnTo>
                  <a:lnTo>
                    <a:pt x="3633216" y="2654808"/>
                  </a:lnTo>
                  <a:lnTo>
                    <a:pt x="3633216" y="2651760"/>
                  </a:lnTo>
                  <a:lnTo>
                    <a:pt x="3633216" y="2647188"/>
                  </a:lnTo>
                  <a:lnTo>
                    <a:pt x="3633216" y="2644140"/>
                  </a:lnTo>
                  <a:lnTo>
                    <a:pt x="3633216" y="2641091"/>
                  </a:lnTo>
                  <a:lnTo>
                    <a:pt x="3634740" y="2636520"/>
                  </a:lnTo>
                  <a:lnTo>
                    <a:pt x="3634740" y="2633472"/>
                  </a:lnTo>
                  <a:lnTo>
                    <a:pt x="3634740" y="2628900"/>
                  </a:lnTo>
                  <a:lnTo>
                    <a:pt x="3634740" y="2625852"/>
                  </a:lnTo>
                  <a:lnTo>
                    <a:pt x="3634740" y="2622804"/>
                  </a:lnTo>
                  <a:lnTo>
                    <a:pt x="3636264" y="2618232"/>
                  </a:lnTo>
                  <a:lnTo>
                    <a:pt x="3636264" y="2615184"/>
                  </a:lnTo>
                  <a:lnTo>
                    <a:pt x="3636264" y="2612135"/>
                  </a:lnTo>
                  <a:lnTo>
                    <a:pt x="3636264" y="2607564"/>
                  </a:lnTo>
                  <a:lnTo>
                    <a:pt x="3636264" y="2604516"/>
                  </a:lnTo>
                  <a:lnTo>
                    <a:pt x="3637788" y="2599944"/>
                  </a:lnTo>
                  <a:lnTo>
                    <a:pt x="3637788" y="2596896"/>
                  </a:lnTo>
                  <a:lnTo>
                    <a:pt x="3637788" y="2593847"/>
                  </a:lnTo>
                  <a:lnTo>
                    <a:pt x="3637788" y="2589276"/>
                  </a:lnTo>
                  <a:lnTo>
                    <a:pt x="3637788" y="2586228"/>
                  </a:lnTo>
                  <a:lnTo>
                    <a:pt x="3639312" y="2581656"/>
                  </a:lnTo>
                  <a:lnTo>
                    <a:pt x="3639312" y="2578608"/>
                  </a:lnTo>
                  <a:lnTo>
                    <a:pt x="3639312" y="2575560"/>
                  </a:lnTo>
                  <a:lnTo>
                    <a:pt x="3639312" y="2570988"/>
                  </a:lnTo>
                  <a:lnTo>
                    <a:pt x="3640836" y="2567940"/>
                  </a:lnTo>
                  <a:lnTo>
                    <a:pt x="3640836" y="2564891"/>
                  </a:lnTo>
                  <a:lnTo>
                    <a:pt x="3640836" y="2560320"/>
                  </a:lnTo>
                  <a:lnTo>
                    <a:pt x="3640836" y="2557272"/>
                  </a:lnTo>
                  <a:lnTo>
                    <a:pt x="3640836" y="2552700"/>
                  </a:lnTo>
                  <a:lnTo>
                    <a:pt x="3642360" y="2549652"/>
                  </a:lnTo>
                  <a:lnTo>
                    <a:pt x="3642360" y="2546604"/>
                  </a:lnTo>
                  <a:lnTo>
                    <a:pt x="3642360" y="2542032"/>
                  </a:lnTo>
                  <a:lnTo>
                    <a:pt x="3642360" y="2538984"/>
                  </a:lnTo>
                  <a:lnTo>
                    <a:pt x="3643884" y="2535935"/>
                  </a:lnTo>
                  <a:lnTo>
                    <a:pt x="3643884" y="2531364"/>
                  </a:lnTo>
                  <a:lnTo>
                    <a:pt x="3643884" y="2528316"/>
                  </a:lnTo>
                  <a:lnTo>
                    <a:pt x="3643884" y="2523744"/>
                  </a:lnTo>
                  <a:lnTo>
                    <a:pt x="3643884" y="2520696"/>
                  </a:lnTo>
                  <a:lnTo>
                    <a:pt x="3645408" y="2517647"/>
                  </a:lnTo>
                  <a:lnTo>
                    <a:pt x="3645408" y="2513076"/>
                  </a:lnTo>
                  <a:lnTo>
                    <a:pt x="3645408" y="2510028"/>
                  </a:lnTo>
                  <a:lnTo>
                    <a:pt x="3645408" y="2506979"/>
                  </a:lnTo>
                  <a:lnTo>
                    <a:pt x="3646932" y="2502408"/>
                  </a:lnTo>
                  <a:lnTo>
                    <a:pt x="3646932" y="2499360"/>
                  </a:lnTo>
                  <a:lnTo>
                    <a:pt x="3646932" y="2494788"/>
                  </a:lnTo>
                  <a:lnTo>
                    <a:pt x="3646932" y="2491740"/>
                  </a:lnTo>
                  <a:lnTo>
                    <a:pt x="3646932" y="2488691"/>
                  </a:lnTo>
                  <a:lnTo>
                    <a:pt x="3648456" y="2484120"/>
                  </a:lnTo>
                  <a:lnTo>
                    <a:pt x="3648456" y="2481072"/>
                  </a:lnTo>
                  <a:lnTo>
                    <a:pt x="3648456" y="2478023"/>
                  </a:lnTo>
                  <a:lnTo>
                    <a:pt x="3648456" y="2473452"/>
                  </a:lnTo>
                  <a:lnTo>
                    <a:pt x="3649980" y="2470404"/>
                  </a:lnTo>
                  <a:lnTo>
                    <a:pt x="3649980" y="2465832"/>
                  </a:lnTo>
                  <a:lnTo>
                    <a:pt x="3649980" y="2462784"/>
                  </a:lnTo>
                  <a:lnTo>
                    <a:pt x="3649980" y="2459735"/>
                  </a:lnTo>
                  <a:lnTo>
                    <a:pt x="3651504" y="2455164"/>
                  </a:lnTo>
                  <a:lnTo>
                    <a:pt x="3651504" y="2452116"/>
                  </a:lnTo>
                  <a:lnTo>
                    <a:pt x="3651504" y="2449067"/>
                  </a:lnTo>
                  <a:lnTo>
                    <a:pt x="3651504" y="2444496"/>
                  </a:lnTo>
                  <a:lnTo>
                    <a:pt x="3651504" y="2441447"/>
                  </a:lnTo>
                  <a:lnTo>
                    <a:pt x="3653028" y="2436876"/>
                  </a:lnTo>
                  <a:lnTo>
                    <a:pt x="3653028" y="2433828"/>
                  </a:lnTo>
                  <a:lnTo>
                    <a:pt x="3653028" y="2430779"/>
                  </a:lnTo>
                  <a:lnTo>
                    <a:pt x="3653028" y="2426208"/>
                  </a:lnTo>
                  <a:lnTo>
                    <a:pt x="3653028" y="2423160"/>
                  </a:lnTo>
                  <a:lnTo>
                    <a:pt x="3654552" y="2420112"/>
                  </a:lnTo>
                  <a:lnTo>
                    <a:pt x="3654552" y="2415540"/>
                  </a:lnTo>
                  <a:lnTo>
                    <a:pt x="3654552" y="2412491"/>
                  </a:lnTo>
                  <a:lnTo>
                    <a:pt x="3654552" y="2407920"/>
                  </a:lnTo>
                  <a:lnTo>
                    <a:pt x="3654552" y="2404872"/>
                  </a:lnTo>
                  <a:lnTo>
                    <a:pt x="3656076" y="2401823"/>
                  </a:lnTo>
                  <a:lnTo>
                    <a:pt x="3656076" y="2397252"/>
                  </a:lnTo>
                  <a:lnTo>
                    <a:pt x="3656076" y="2394204"/>
                  </a:lnTo>
                  <a:lnTo>
                    <a:pt x="3656076" y="2391156"/>
                  </a:lnTo>
                  <a:lnTo>
                    <a:pt x="3656076" y="2386584"/>
                  </a:lnTo>
                  <a:lnTo>
                    <a:pt x="3657600" y="2383535"/>
                  </a:lnTo>
                  <a:lnTo>
                    <a:pt x="3657600" y="2378964"/>
                  </a:lnTo>
                  <a:lnTo>
                    <a:pt x="3657600" y="2375916"/>
                  </a:lnTo>
                  <a:lnTo>
                    <a:pt x="3657600" y="2372867"/>
                  </a:lnTo>
                  <a:lnTo>
                    <a:pt x="3657600" y="2368296"/>
                  </a:lnTo>
                  <a:lnTo>
                    <a:pt x="3659124" y="2365247"/>
                  </a:lnTo>
                  <a:lnTo>
                    <a:pt x="3659124" y="2360676"/>
                  </a:lnTo>
                  <a:lnTo>
                    <a:pt x="3659124" y="2357628"/>
                  </a:lnTo>
                  <a:lnTo>
                    <a:pt x="3659124" y="2354579"/>
                  </a:lnTo>
                  <a:lnTo>
                    <a:pt x="3660648" y="2350008"/>
                  </a:lnTo>
                  <a:lnTo>
                    <a:pt x="3660648" y="2346960"/>
                  </a:lnTo>
                  <a:lnTo>
                    <a:pt x="3660648" y="2343912"/>
                  </a:lnTo>
                  <a:lnTo>
                    <a:pt x="3660648" y="2339340"/>
                  </a:lnTo>
                  <a:lnTo>
                    <a:pt x="3662172" y="2336291"/>
                  </a:lnTo>
                  <a:lnTo>
                    <a:pt x="3662172" y="2331720"/>
                  </a:lnTo>
                  <a:lnTo>
                    <a:pt x="3662172" y="2328672"/>
                  </a:lnTo>
                  <a:lnTo>
                    <a:pt x="3662172" y="2325623"/>
                  </a:lnTo>
                  <a:lnTo>
                    <a:pt x="3662172" y="2321052"/>
                  </a:lnTo>
                  <a:lnTo>
                    <a:pt x="3663696" y="2318004"/>
                  </a:lnTo>
                  <a:lnTo>
                    <a:pt x="3663696" y="2314956"/>
                  </a:lnTo>
                  <a:lnTo>
                    <a:pt x="3663696" y="2310384"/>
                  </a:lnTo>
                  <a:lnTo>
                    <a:pt x="3663696" y="2307335"/>
                  </a:lnTo>
                  <a:lnTo>
                    <a:pt x="3665220" y="2302764"/>
                  </a:lnTo>
                  <a:lnTo>
                    <a:pt x="3665220" y="2299716"/>
                  </a:lnTo>
                  <a:lnTo>
                    <a:pt x="3665220" y="2296667"/>
                  </a:lnTo>
                  <a:lnTo>
                    <a:pt x="3665220" y="2292096"/>
                  </a:lnTo>
                  <a:lnTo>
                    <a:pt x="3665220" y="2289047"/>
                  </a:lnTo>
                  <a:lnTo>
                    <a:pt x="3666744" y="2286000"/>
                  </a:lnTo>
                  <a:lnTo>
                    <a:pt x="3666744" y="2281428"/>
                  </a:lnTo>
                  <a:lnTo>
                    <a:pt x="3666744" y="2278379"/>
                  </a:lnTo>
                  <a:lnTo>
                    <a:pt x="3666744" y="2273808"/>
                  </a:lnTo>
                  <a:lnTo>
                    <a:pt x="3668268" y="2270760"/>
                  </a:lnTo>
                  <a:lnTo>
                    <a:pt x="3668268" y="2267712"/>
                  </a:lnTo>
                  <a:lnTo>
                    <a:pt x="3668268" y="2263140"/>
                  </a:lnTo>
                  <a:lnTo>
                    <a:pt x="3668268" y="2260091"/>
                  </a:lnTo>
                  <a:lnTo>
                    <a:pt x="3668268" y="2257044"/>
                  </a:lnTo>
                  <a:lnTo>
                    <a:pt x="3669792" y="2252472"/>
                  </a:lnTo>
                  <a:lnTo>
                    <a:pt x="3669792" y="2249423"/>
                  </a:lnTo>
                  <a:lnTo>
                    <a:pt x="3669792" y="2244852"/>
                  </a:lnTo>
                  <a:lnTo>
                    <a:pt x="3669792" y="2241804"/>
                  </a:lnTo>
                  <a:lnTo>
                    <a:pt x="3671316" y="2238756"/>
                  </a:lnTo>
                  <a:lnTo>
                    <a:pt x="3671316" y="2234184"/>
                  </a:lnTo>
                  <a:lnTo>
                    <a:pt x="3671316" y="2231135"/>
                  </a:lnTo>
                  <a:lnTo>
                    <a:pt x="3671316" y="2228088"/>
                  </a:lnTo>
                  <a:lnTo>
                    <a:pt x="3671316" y="2223516"/>
                  </a:lnTo>
                  <a:lnTo>
                    <a:pt x="3672840" y="2220467"/>
                  </a:lnTo>
                  <a:lnTo>
                    <a:pt x="3672840" y="2215896"/>
                  </a:lnTo>
                  <a:lnTo>
                    <a:pt x="3672840" y="2212847"/>
                  </a:lnTo>
                  <a:lnTo>
                    <a:pt x="3672840" y="2209800"/>
                  </a:lnTo>
                  <a:lnTo>
                    <a:pt x="3672840" y="2205228"/>
                  </a:lnTo>
                  <a:lnTo>
                    <a:pt x="3674364" y="2202179"/>
                  </a:lnTo>
                  <a:lnTo>
                    <a:pt x="3674364" y="2199132"/>
                  </a:lnTo>
                  <a:lnTo>
                    <a:pt x="3674364" y="2194560"/>
                  </a:lnTo>
                  <a:lnTo>
                    <a:pt x="3674364" y="2191512"/>
                  </a:lnTo>
                  <a:lnTo>
                    <a:pt x="3674364" y="2186940"/>
                  </a:lnTo>
                  <a:lnTo>
                    <a:pt x="3675888" y="2183891"/>
                  </a:lnTo>
                  <a:lnTo>
                    <a:pt x="3675888" y="2180844"/>
                  </a:lnTo>
                  <a:lnTo>
                    <a:pt x="3675888" y="2176272"/>
                  </a:lnTo>
                  <a:lnTo>
                    <a:pt x="3675888" y="2173223"/>
                  </a:lnTo>
                  <a:lnTo>
                    <a:pt x="3675888" y="2170176"/>
                  </a:lnTo>
                  <a:lnTo>
                    <a:pt x="3677412" y="2165604"/>
                  </a:lnTo>
                  <a:lnTo>
                    <a:pt x="3677412" y="2162556"/>
                  </a:lnTo>
                  <a:lnTo>
                    <a:pt x="3677412" y="2157984"/>
                  </a:lnTo>
                  <a:lnTo>
                    <a:pt x="3677412" y="2154935"/>
                  </a:lnTo>
                  <a:lnTo>
                    <a:pt x="3678936" y="2151888"/>
                  </a:lnTo>
                  <a:lnTo>
                    <a:pt x="3678936" y="2147316"/>
                  </a:lnTo>
                  <a:lnTo>
                    <a:pt x="3678936" y="2144267"/>
                  </a:lnTo>
                  <a:lnTo>
                    <a:pt x="3678936" y="2139696"/>
                  </a:lnTo>
                  <a:lnTo>
                    <a:pt x="3678936" y="2136647"/>
                  </a:lnTo>
                  <a:lnTo>
                    <a:pt x="3680460" y="2133600"/>
                  </a:lnTo>
                  <a:lnTo>
                    <a:pt x="3680460" y="2129028"/>
                  </a:lnTo>
                  <a:lnTo>
                    <a:pt x="3680460" y="2125979"/>
                  </a:lnTo>
                  <a:lnTo>
                    <a:pt x="3680460" y="2122932"/>
                  </a:lnTo>
                  <a:lnTo>
                    <a:pt x="3681984" y="2118360"/>
                  </a:lnTo>
                  <a:lnTo>
                    <a:pt x="3681984" y="2115312"/>
                  </a:lnTo>
                  <a:lnTo>
                    <a:pt x="3681984" y="2110740"/>
                  </a:lnTo>
                  <a:lnTo>
                    <a:pt x="3681984" y="2107691"/>
                  </a:lnTo>
                  <a:lnTo>
                    <a:pt x="3683508" y="2104644"/>
                  </a:lnTo>
                  <a:lnTo>
                    <a:pt x="3683508" y="2100072"/>
                  </a:lnTo>
                  <a:lnTo>
                    <a:pt x="3683508" y="2097023"/>
                  </a:lnTo>
                  <a:lnTo>
                    <a:pt x="3683508" y="2093976"/>
                  </a:lnTo>
                  <a:lnTo>
                    <a:pt x="3683508" y="2089403"/>
                  </a:lnTo>
                  <a:lnTo>
                    <a:pt x="3685032" y="2086356"/>
                  </a:lnTo>
                  <a:lnTo>
                    <a:pt x="3685032" y="2081783"/>
                  </a:lnTo>
                  <a:lnTo>
                    <a:pt x="3685032" y="2078735"/>
                  </a:lnTo>
                  <a:lnTo>
                    <a:pt x="3685032" y="2075688"/>
                  </a:lnTo>
                  <a:lnTo>
                    <a:pt x="3686556" y="2071115"/>
                  </a:lnTo>
                  <a:lnTo>
                    <a:pt x="3686556" y="2068067"/>
                  </a:lnTo>
                  <a:lnTo>
                    <a:pt x="3686556" y="2065020"/>
                  </a:lnTo>
                  <a:lnTo>
                    <a:pt x="3686556" y="2060447"/>
                  </a:lnTo>
                  <a:lnTo>
                    <a:pt x="3686556" y="2057400"/>
                  </a:lnTo>
                  <a:lnTo>
                    <a:pt x="3688080" y="2052827"/>
                  </a:lnTo>
                  <a:lnTo>
                    <a:pt x="3688080" y="2049779"/>
                  </a:lnTo>
                  <a:lnTo>
                    <a:pt x="3688080" y="2046732"/>
                  </a:lnTo>
                  <a:lnTo>
                    <a:pt x="3688080" y="2042159"/>
                  </a:lnTo>
                  <a:lnTo>
                    <a:pt x="3689604" y="2039112"/>
                  </a:lnTo>
                  <a:lnTo>
                    <a:pt x="3689604" y="2036064"/>
                  </a:lnTo>
                  <a:lnTo>
                    <a:pt x="3689604" y="2031491"/>
                  </a:lnTo>
                  <a:lnTo>
                    <a:pt x="3689604" y="2028444"/>
                  </a:lnTo>
                  <a:lnTo>
                    <a:pt x="3689604" y="2023871"/>
                  </a:lnTo>
                  <a:lnTo>
                    <a:pt x="3691128" y="2020823"/>
                  </a:lnTo>
                  <a:lnTo>
                    <a:pt x="3691128" y="2017776"/>
                  </a:lnTo>
                  <a:lnTo>
                    <a:pt x="3691128" y="2013203"/>
                  </a:lnTo>
                  <a:lnTo>
                    <a:pt x="3691128" y="2010156"/>
                  </a:lnTo>
                  <a:lnTo>
                    <a:pt x="3691128" y="2007108"/>
                  </a:lnTo>
                  <a:lnTo>
                    <a:pt x="3692652" y="2002535"/>
                  </a:lnTo>
                  <a:lnTo>
                    <a:pt x="3692652" y="1999488"/>
                  </a:lnTo>
                  <a:lnTo>
                    <a:pt x="3692652" y="1994915"/>
                  </a:lnTo>
                  <a:lnTo>
                    <a:pt x="3692652" y="1991867"/>
                  </a:lnTo>
                  <a:lnTo>
                    <a:pt x="3692652" y="1988820"/>
                  </a:lnTo>
                  <a:lnTo>
                    <a:pt x="3694176" y="1984247"/>
                  </a:lnTo>
                  <a:lnTo>
                    <a:pt x="3694176" y="1981200"/>
                  </a:lnTo>
                  <a:lnTo>
                    <a:pt x="3694176" y="1978152"/>
                  </a:lnTo>
                  <a:lnTo>
                    <a:pt x="3694176" y="1973579"/>
                  </a:lnTo>
                  <a:lnTo>
                    <a:pt x="3694176" y="1970532"/>
                  </a:lnTo>
                  <a:lnTo>
                    <a:pt x="3695700" y="1965959"/>
                  </a:lnTo>
                  <a:lnTo>
                    <a:pt x="3695700" y="1962912"/>
                  </a:lnTo>
                  <a:lnTo>
                    <a:pt x="3695700" y="1959864"/>
                  </a:lnTo>
                  <a:lnTo>
                    <a:pt x="3695700" y="1955291"/>
                  </a:lnTo>
                  <a:lnTo>
                    <a:pt x="3697224" y="1952244"/>
                  </a:lnTo>
                  <a:lnTo>
                    <a:pt x="3697224" y="1949195"/>
                  </a:lnTo>
                  <a:lnTo>
                    <a:pt x="3697224" y="1944623"/>
                  </a:lnTo>
                  <a:lnTo>
                    <a:pt x="3697224" y="1941576"/>
                  </a:lnTo>
                  <a:lnTo>
                    <a:pt x="3697224" y="1937003"/>
                  </a:lnTo>
                  <a:lnTo>
                    <a:pt x="3698748" y="1933956"/>
                  </a:lnTo>
                  <a:lnTo>
                    <a:pt x="3698748" y="1930908"/>
                  </a:lnTo>
                  <a:lnTo>
                    <a:pt x="3698748" y="1926335"/>
                  </a:lnTo>
                  <a:lnTo>
                    <a:pt x="3698748" y="1923288"/>
                  </a:lnTo>
                  <a:lnTo>
                    <a:pt x="3700272" y="1918715"/>
                  </a:lnTo>
                  <a:lnTo>
                    <a:pt x="3700272" y="1915667"/>
                  </a:lnTo>
                  <a:lnTo>
                    <a:pt x="3700272" y="1912620"/>
                  </a:lnTo>
                  <a:lnTo>
                    <a:pt x="3700272" y="1908047"/>
                  </a:lnTo>
                  <a:lnTo>
                    <a:pt x="3700272" y="1905000"/>
                  </a:lnTo>
                  <a:lnTo>
                    <a:pt x="3701796" y="1901952"/>
                  </a:lnTo>
                  <a:lnTo>
                    <a:pt x="3701796" y="1897379"/>
                  </a:lnTo>
                  <a:lnTo>
                    <a:pt x="3701796" y="1894332"/>
                  </a:lnTo>
                  <a:lnTo>
                    <a:pt x="3701796" y="1889759"/>
                  </a:lnTo>
                  <a:lnTo>
                    <a:pt x="3703320" y="1886712"/>
                  </a:lnTo>
                  <a:lnTo>
                    <a:pt x="3703320" y="1883664"/>
                  </a:lnTo>
                  <a:lnTo>
                    <a:pt x="3703320" y="1879091"/>
                  </a:lnTo>
                  <a:lnTo>
                    <a:pt x="3703320" y="1876044"/>
                  </a:lnTo>
                  <a:lnTo>
                    <a:pt x="3704844" y="1872995"/>
                  </a:lnTo>
                  <a:lnTo>
                    <a:pt x="3704844" y="1868423"/>
                  </a:lnTo>
                  <a:lnTo>
                    <a:pt x="3704844" y="1865376"/>
                  </a:lnTo>
                  <a:lnTo>
                    <a:pt x="3704844" y="1860803"/>
                  </a:lnTo>
                  <a:lnTo>
                    <a:pt x="3704844" y="1857756"/>
                  </a:lnTo>
                  <a:lnTo>
                    <a:pt x="3706368" y="1854708"/>
                  </a:lnTo>
                  <a:lnTo>
                    <a:pt x="3706368" y="1850135"/>
                  </a:lnTo>
                  <a:lnTo>
                    <a:pt x="3706368" y="1847088"/>
                  </a:lnTo>
                  <a:lnTo>
                    <a:pt x="3706368" y="1844039"/>
                  </a:lnTo>
                  <a:lnTo>
                    <a:pt x="3707892" y="1839467"/>
                  </a:lnTo>
                  <a:lnTo>
                    <a:pt x="3707892" y="1836420"/>
                  </a:lnTo>
                  <a:lnTo>
                    <a:pt x="3707892" y="1831847"/>
                  </a:lnTo>
                  <a:lnTo>
                    <a:pt x="3707892" y="1828800"/>
                  </a:lnTo>
                  <a:lnTo>
                    <a:pt x="3707892" y="1825752"/>
                  </a:lnTo>
                  <a:lnTo>
                    <a:pt x="3709416" y="1821179"/>
                  </a:lnTo>
                  <a:lnTo>
                    <a:pt x="3709416" y="1818132"/>
                  </a:lnTo>
                  <a:lnTo>
                    <a:pt x="3709416" y="1815083"/>
                  </a:lnTo>
                  <a:lnTo>
                    <a:pt x="3709416" y="1810512"/>
                  </a:lnTo>
                  <a:lnTo>
                    <a:pt x="3709416" y="1807464"/>
                  </a:lnTo>
                  <a:lnTo>
                    <a:pt x="3710940" y="1802891"/>
                  </a:lnTo>
                  <a:lnTo>
                    <a:pt x="3710940" y="1799844"/>
                  </a:lnTo>
                  <a:lnTo>
                    <a:pt x="3710940" y="1796795"/>
                  </a:lnTo>
                  <a:lnTo>
                    <a:pt x="3710940" y="1792223"/>
                  </a:lnTo>
                  <a:lnTo>
                    <a:pt x="3710940" y="1789176"/>
                  </a:lnTo>
                  <a:lnTo>
                    <a:pt x="3712464" y="1786127"/>
                  </a:lnTo>
                  <a:lnTo>
                    <a:pt x="3712464" y="1781556"/>
                  </a:lnTo>
                  <a:lnTo>
                    <a:pt x="3712464" y="1778508"/>
                  </a:lnTo>
                  <a:lnTo>
                    <a:pt x="3712464" y="1773935"/>
                  </a:lnTo>
                  <a:lnTo>
                    <a:pt x="3712464" y="1770888"/>
                  </a:lnTo>
                  <a:lnTo>
                    <a:pt x="3713988" y="1767839"/>
                  </a:lnTo>
                  <a:lnTo>
                    <a:pt x="3713988" y="1763267"/>
                  </a:lnTo>
                  <a:lnTo>
                    <a:pt x="3713988" y="1760220"/>
                  </a:lnTo>
                  <a:lnTo>
                    <a:pt x="3713988" y="1757171"/>
                  </a:lnTo>
                  <a:lnTo>
                    <a:pt x="3715512" y="1752600"/>
                  </a:lnTo>
                  <a:lnTo>
                    <a:pt x="3715512" y="1749552"/>
                  </a:lnTo>
                  <a:lnTo>
                    <a:pt x="3715512" y="1744979"/>
                  </a:lnTo>
                  <a:lnTo>
                    <a:pt x="3715512" y="1741932"/>
                  </a:lnTo>
                  <a:lnTo>
                    <a:pt x="3715512" y="1738883"/>
                  </a:lnTo>
                  <a:lnTo>
                    <a:pt x="3717036" y="1734312"/>
                  </a:lnTo>
                  <a:lnTo>
                    <a:pt x="3717036" y="1731264"/>
                  </a:lnTo>
                  <a:lnTo>
                    <a:pt x="3717036" y="1728215"/>
                  </a:lnTo>
                  <a:lnTo>
                    <a:pt x="3717036" y="1723644"/>
                  </a:lnTo>
                  <a:lnTo>
                    <a:pt x="3718560" y="1720595"/>
                  </a:lnTo>
                  <a:lnTo>
                    <a:pt x="3718560" y="1716023"/>
                  </a:lnTo>
                  <a:lnTo>
                    <a:pt x="3718560" y="1712976"/>
                  </a:lnTo>
                  <a:lnTo>
                    <a:pt x="3718560" y="1709927"/>
                  </a:lnTo>
                  <a:lnTo>
                    <a:pt x="3718560" y="1705356"/>
                  </a:lnTo>
                  <a:lnTo>
                    <a:pt x="3720084" y="1702308"/>
                  </a:lnTo>
                  <a:lnTo>
                    <a:pt x="3720084" y="1697735"/>
                  </a:lnTo>
                  <a:lnTo>
                    <a:pt x="3720084" y="1694688"/>
                  </a:lnTo>
                  <a:lnTo>
                    <a:pt x="3720084" y="1691639"/>
                  </a:lnTo>
                  <a:lnTo>
                    <a:pt x="3721608" y="1687067"/>
                  </a:lnTo>
                  <a:lnTo>
                    <a:pt x="3721608" y="1684020"/>
                  </a:lnTo>
                  <a:lnTo>
                    <a:pt x="3721608" y="1680971"/>
                  </a:lnTo>
                  <a:lnTo>
                    <a:pt x="3721608" y="1676400"/>
                  </a:lnTo>
                  <a:lnTo>
                    <a:pt x="3721608" y="1673352"/>
                  </a:lnTo>
                  <a:lnTo>
                    <a:pt x="3723132" y="1668779"/>
                  </a:lnTo>
                  <a:lnTo>
                    <a:pt x="3723132" y="1665732"/>
                  </a:lnTo>
                  <a:lnTo>
                    <a:pt x="3723132" y="1662683"/>
                  </a:lnTo>
                  <a:lnTo>
                    <a:pt x="3723132" y="1658112"/>
                  </a:lnTo>
                  <a:lnTo>
                    <a:pt x="3724656" y="1655064"/>
                  </a:lnTo>
                  <a:lnTo>
                    <a:pt x="3724656" y="1652015"/>
                  </a:lnTo>
                  <a:lnTo>
                    <a:pt x="3724656" y="2897124"/>
                  </a:lnTo>
                  <a:lnTo>
                    <a:pt x="3724656" y="2894076"/>
                  </a:lnTo>
                  <a:lnTo>
                    <a:pt x="3726180" y="2891028"/>
                  </a:lnTo>
                  <a:lnTo>
                    <a:pt x="3726180" y="2886455"/>
                  </a:lnTo>
                  <a:lnTo>
                    <a:pt x="3726180" y="2883408"/>
                  </a:lnTo>
                  <a:lnTo>
                    <a:pt x="3726180" y="2878836"/>
                  </a:lnTo>
                  <a:lnTo>
                    <a:pt x="3726180" y="2875788"/>
                  </a:lnTo>
                  <a:lnTo>
                    <a:pt x="3727704" y="2872740"/>
                  </a:lnTo>
                  <a:lnTo>
                    <a:pt x="3727704" y="2868167"/>
                  </a:lnTo>
                  <a:lnTo>
                    <a:pt x="3727704" y="2865120"/>
                  </a:lnTo>
                  <a:lnTo>
                    <a:pt x="3727704" y="2862072"/>
                  </a:lnTo>
                  <a:lnTo>
                    <a:pt x="3727704" y="2857500"/>
                  </a:lnTo>
                  <a:lnTo>
                    <a:pt x="3729228" y="2854452"/>
                  </a:lnTo>
                  <a:lnTo>
                    <a:pt x="3729228" y="2849879"/>
                  </a:lnTo>
                  <a:lnTo>
                    <a:pt x="3729228" y="2846831"/>
                  </a:lnTo>
                  <a:lnTo>
                    <a:pt x="3729228" y="2843784"/>
                  </a:lnTo>
                  <a:lnTo>
                    <a:pt x="3729228" y="2839212"/>
                  </a:lnTo>
                  <a:lnTo>
                    <a:pt x="3730752" y="2836164"/>
                  </a:lnTo>
                  <a:lnTo>
                    <a:pt x="3730752" y="2831591"/>
                  </a:lnTo>
                  <a:lnTo>
                    <a:pt x="3730752" y="2828543"/>
                  </a:lnTo>
                  <a:lnTo>
                    <a:pt x="3730752" y="2897124"/>
                  </a:lnTo>
                  <a:lnTo>
                    <a:pt x="3730752" y="2894076"/>
                  </a:lnTo>
                  <a:lnTo>
                    <a:pt x="3732276" y="2891028"/>
                  </a:lnTo>
                  <a:lnTo>
                    <a:pt x="3732276" y="2886455"/>
                  </a:lnTo>
                  <a:lnTo>
                    <a:pt x="3732276" y="2883408"/>
                  </a:lnTo>
                  <a:lnTo>
                    <a:pt x="3732276" y="2897124"/>
                  </a:lnTo>
                  <a:lnTo>
                    <a:pt x="3733800" y="2894076"/>
                  </a:lnTo>
                  <a:lnTo>
                    <a:pt x="3733800" y="2891028"/>
                  </a:lnTo>
                  <a:lnTo>
                    <a:pt x="3733800" y="2886455"/>
                  </a:lnTo>
                  <a:lnTo>
                    <a:pt x="3733800" y="2883408"/>
                  </a:lnTo>
                  <a:lnTo>
                    <a:pt x="3735324" y="2878836"/>
                  </a:lnTo>
                  <a:lnTo>
                    <a:pt x="3735324" y="2875788"/>
                  </a:lnTo>
                  <a:lnTo>
                    <a:pt x="3735324" y="2897124"/>
                  </a:lnTo>
                  <a:lnTo>
                    <a:pt x="3735324" y="2894076"/>
                  </a:lnTo>
                  <a:lnTo>
                    <a:pt x="3736848" y="2891028"/>
                  </a:lnTo>
                  <a:lnTo>
                    <a:pt x="3736848" y="2886455"/>
                  </a:lnTo>
                  <a:lnTo>
                    <a:pt x="3736848" y="2883408"/>
                  </a:lnTo>
                  <a:lnTo>
                    <a:pt x="3736848" y="2897124"/>
                  </a:lnTo>
                  <a:lnTo>
                    <a:pt x="3736848" y="2894076"/>
                  </a:lnTo>
                  <a:lnTo>
                    <a:pt x="3738372" y="2891028"/>
                  </a:lnTo>
                  <a:lnTo>
                    <a:pt x="3738372" y="2886455"/>
                  </a:lnTo>
                  <a:lnTo>
                    <a:pt x="3738372" y="2883408"/>
                  </a:lnTo>
                  <a:lnTo>
                    <a:pt x="3738372" y="2878836"/>
                  </a:lnTo>
                  <a:lnTo>
                    <a:pt x="3739896" y="2875788"/>
                  </a:lnTo>
                  <a:lnTo>
                    <a:pt x="3739896" y="2897124"/>
                  </a:lnTo>
                  <a:lnTo>
                    <a:pt x="3739896" y="2894076"/>
                  </a:lnTo>
                  <a:lnTo>
                    <a:pt x="3739896" y="2897124"/>
                  </a:lnTo>
                  <a:lnTo>
                    <a:pt x="3741420" y="2894076"/>
                  </a:lnTo>
                  <a:lnTo>
                    <a:pt x="3741420" y="2891028"/>
                  </a:lnTo>
                  <a:lnTo>
                    <a:pt x="3741420" y="2897124"/>
                  </a:lnTo>
                  <a:lnTo>
                    <a:pt x="3742944" y="2894076"/>
                  </a:lnTo>
                  <a:lnTo>
                    <a:pt x="3742944" y="2897124"/>
                  </a:lnTo>
                  <a:lnTo>
                    <a:pt x="3744468" y="2897124"/>
                  </a:lnTo>
                  <a:lnTo>
                    <a:pt x="3744468" y="2894076"/>
                  </a:lnTo>
                  <a:lnTo>
                    <a:pt x="3744468" y="2891028"/>
                  </a:lnTo>
                  <a:lnTo>
                    <a:pt x="3745992" y="2886455"/>
                  </a:lnTo>
                  <a:lnTo>
                    <a:pt x="3745992" y="2883408"/>
                  </a:lnTo>
                  <a:lnTo>
                    <a:pt x="3745992" y="2878836"/>
                  </a:lnTo>
                  <a:lnTo>
                    <a:pt x="3745992" y="2875788"/>
                  </a:lnTo>
                  <a:lnTo>
                    <a:pt x="3745992" y="2872740"/>
                  </a:lnTo>
                  <a:lnTo>
                    <a:pt x="3747516" y="2868167"/>
                  </a:lnTo>
                  <a:lnTo>
                    <a:pt x="3747516" y="2865120"/>
                  </a:lnTo>
                  <a:lnTo>
                    <a:pt x="3747516" y="2862072"/>
                  </a:lnTo>
                  <a:lnTo>
                    <a:pt x="3747516" y="2857500"/>
                  </a:lnTo>
                  <a:lnTo>
                    <a:pt x="3747516" y="2854452"/>
                  </a:lnTo>
                  <a:lnTo>
                    <a:pt x="3749040" y="2849879"/>
                  </a:lnTo>
                  <a:lnTo>
                    <a:pt x="3749040" y="2846831"/>
                  </a:lnTo>
                  <a:lnTo>
                    <a:pt x="3749040" y="2843784"/>
                  </a:lnTo>
                  <a:lnTo>
                    <a:pt x="3749040" y="2839212"/>
                  </a:lnTo>
                  <a:lnTo>
                    <a:pt x="3749040" y="2836164"/>
                  </a:lnTo>
                  <a:lnTo>
                    <a:pt x="3750564" y="2831591"/>
                  </a:lnTo>
                  <a:lnTo>
                    <a:pt x="3750564" y="2828543"/>
                  </a:lnTo>
                  <a:lnTo>
                    <a:pt x="3750564" y="2825496"/>
                  </a:lnTo>
                  <a:lnTo>
                    <a:pt x="3750564" y="2820924"/>
                  </a:lnTo>
                  <a:lnTo>
                    <a:pt x="3750564" y="2817876"/>
                  </a:lnTo>
                  <a:lnTo>
                    <a:pt x="3752088" y="2814828"/>
                  </a:lnTo>
                  <a:lnTo>
                    <a:pt x="3752088" y="2810255"/>
                  </a:lnTo>
                  <a:lnTo>
                    <a:pt x="3752088" y="2807208"/>
                  </a:lnTo>
                  <a:lnTo>
                    <a:pt x="3752088" y="2802636"/>
                  </a:lnTo>
                  <a:lnTo>
                    <a:pt x="3753612" y="2799588"/>
                  </a:lnTo>
                  <a:lnTo>
                    <a:pt x="3753612" y="2796540"/>
                  </a:lnTo>
                  <a:lnTo>
                    <a:pt x="3753612" y="2897124"/>
                  </a:lnTo>
                  <a:lnTo>
                    <a:pt x="3753612" y="2894076"/>
                  </a:lnTo>
                  <a:lnTo>
                    <a:pt x="3753612" y="2891028"/>
                  </a:lnTo>
                  <a:lnTo>
                    <a:pt x="3755136" y="2886455"/>
                  </a:lnTo>
                  <a:lnTo>
                    <a:pt x="3755136" y="2897124"/>
                  </a:lnTo>
                  <a:lnTo>
                    <a:pt x="3755136" y="2894076"/>
                  </a:lnTo>
                  <a:lnTo>
                    <a:pt x="3755136" y="2897124"/>
                  </a:lnTo>
                  <a:lnTo>
                    <a:pt x="3756660" y="2894076"/>
                  </a:lnTo>
                  <a:lnTo>
                    <a:pt x="3756660" y="2891028"/>
                  </a:lnTo>
                  <a:lnTo>
                    <a:pt x="3756660" y="2886455"/>
                  </a:lnTo>
                  <a:lnTo>
                    <a:pt x="3756660" y="2883408"/>
                  </a:lnTo>
                  <a:lnTo>
                    <a:pt x="3758184" y="2878836"/>
                  </a:lnTo>
                  <a:lnTo>
                    <a:pt x="3758184" y="2897124"/>
                  </a:lnTo>
                  <a:lnTo>
                    <a:pt x="3758184" y="2894076"/>
                  </a:lnTo>
                  <a:lnTo>
                    <a:pt x="3758184" y="2891028"/>
                  </a:lnTo>
                  <a:lnTo>
                    <a:pt x="3758184" y="2897124"/>
                  </a:lnTo>
                  <a:lnTo>
                    <a:pt x="3759708" y="2897124"/>
                  </a:lnTo>
                  <a:lnTo>
                    <a:pt x="3761232" y="2894076"/>
                  </a:lnTo>
                  <a:lnTo>
                    <a:pt x="3761232" y="2891028"/>
                  </a:lnTo>
                  <a:lnTo>
                    <a:pt x="3761232" y="2886455"/>
                  </a:lnTo>
                  <a:lnTo>
                    <a:pt x="3761232" y="2897124"/>
                  </a:lnTo>
                  <a:lnTo>
                    <a:pt x="3761232" y="2894076"/>
                  </a:lnTo>
                  <a:lnTo>
                    <a:pt x="3762756" y="2891028"/>
                  </a:lnTo>
                  <a:lnTo>
                    <a:pt x="3762756" y="2886455"/>
                  </a:lnTo>
                  <a:lnTo>
                    <a:pt x="3762756" y="2897124"/>
                  </a:lnTo>
                  <a:lnTo>
                    <a:pt x="3762756" y="2894076"/>
                  </a:lnTo>
                  <a:lnTo>
                    <a:pt x="3764280" y="2897124"/>
                  </a:lnTo>
                  <a:lnTo>
                    <a:pt x="3764280" y="2894076"/>
                  </a:lnTo>
                  <a:lnTo>
                    <a:pt x="3765804" y="2891028"/>
                  </a:lnTo>
                  <a:lnTo>
                    <a:pt x="3765804" y="2897124"/>
                  </a:lnTo>
                  <a:lnTo>
                    <a:pt x="3765804" y="2894076"/>
                  </a:lnTo>
                  <a:lnTo>
                    <a:pt x="3765804" y="2897124"/>
                  </a:lnTo>
                  <a:lnTo>
                    <a:pt x="3767328" y="2894076"/>
                  </a:lnTo>
                  <a:lnTo>
                    <a:pt x="3767328" y="2897124"/>
                  </a:lnTo>
                  <a:lnTo>
                    <a:pt x="3767328" y="2894076"/>
                  </a:lnTo>
                  <a:lnTo>
                    <a:pt x="3768852" y="2891028"/>
                  </a:lnTo>
                  <a:lnTo>
                    <a:pt x="3768852" y="2886455"/>
                  </a:lnTo>
                  <a:lnTo>
                    <a:pt x="3768852" y="2883408"/>
                  </a:lnTo>
                  <a:lnTo>
                    <a:pt x="3768852" y="2878836"/>
                  </a:lnTo>
                  <a:lnTo>
                    <a:pt x="3768852" y="2875788"/>
                  </a:lnTo>
                  <a:lnTo>
                    <a:pt x="3770376" y="2872740"/>
                  </a:lnTo>
                  <a:lnTo>
                    <a:pt x="3770376" y="2868167"/>
                  </a:lnTo>
                  <a:lnTo>
                    <a:pt x="3770376" y="2865120"/>
                  </a:lnTo>
                  <a:lnTo>
                    <a:pt x="3770376" y="2862072"/>
                  </a:lnTo>
                  <a:lnTo>
                    <a:pt x="3771900" y="2857500"/>
                  </a:lnTo>
                  <a:lnTo>
                    <a:pt x="3771900" y="2854452"/>
                  </a:lnTo>
                  <a:lnTo>
                    <a:pt x="3771900" y="2849879"/>
                  </a:lnTo>
                  <a:lnTo>
                    <a:pt x="3771900" y="2846831"/>
                  </a:lnTo>
                  <a:lnTo>
                    <a:pt x="3771900" y="2843784"/>
                  </a:lnTo>
                  <a:lnTo>
                    <a:pt x="3773424" y="2839212"/>
                  </a:lnTo>
                  <a:lnTo>
                    <a:pt x="3773424" y="2836164"/>
                  </a:lnTo>
                  <a:lnTo>
                    <a:pt x="3773424" y="2831591"/>
                  </a:lnTo>
                  <a:lnTo>
                    <a:pt x="3773424" y="2828543"/>
                  </a:lnTo>
                  <a:lnTo>
                    <a:pt x="3774948" y="2897124"/>
                  </a:lnTo>
                  <a:lnTo>
                    <a:pt x="3776472" y="2897124"/>
                  </a:lnTo>
                  <a:lnTo>
                    <a:pt x="3776472" y="2894076"/>
                  </a:lnTo>
                  <a:lnTo>
                    <a:pt x="3776472" y="2891028"/>
                  </a:lnTo>
                  <a:lnTo>
                    <a:pt x="3776472" y="2897124"/>
                  </a:lnTo>
                  <a:lnTo>
                    <a:pt x="3776472" y="2894076"/>
                  </a:lnTo>
                  <a:lnTo>
                    <a:pt x="3777996" y="2897124"/>
                  </a:lnTo>
                  <a:lnTo>
                    <a:pt x="3777996" y="2894076"/>
                  </a:lnTo>
                  <a:lnTo>
                    <a:pt x="3779520" y="2891028"/>
                  </a:lnTo>
                  <a:lnTo>
                    <a:pt x="3779520" y="2886455"/>
                  </a:lnTo>
                  <a:lnTo>
                    <a:pt x="3779520" y="2883408"/>
                  </a:lnTo>
                  <a:lnTo>
                    <a:pt x="3779520" y="2897124"/>
                  </a:lnTo>
                  <a:lnTo>
                    <a:pt x="3779520" y="2894076"/>
                  </a:lnTo>
                  <a:lnTo>
                    <a:pt x="3781044" y="2897124"/>
                  </a:lnTo>
                  <a:lnTo>
                    <a:pt x="3781044" y="2894076"/>
                  </a:lnTo>
                  <a:lnTo>
                    <a:pt x="3781044" y="2891028"/>
                  </a:lnTo>
                  <a:lnTo>
                    <a:pt x="3782568" y="2886455"/>
                  </a:lnTo>
                  <a:lnTo>
                    <a:pt x="3782568" y="2897124"/>
                  </a:lnTo>
                  <a:lnTo>
                    <a:pt x="3782568" y="2894076"/>
                  </a:lnTo>
                  <a:lnTo>
                    <a:pt x="3782568" y="2891028"/>
                  </a:lnTo>
                  <a:lnTo>
                    <a:pt x="3784092" y="2886455"/>
                  </a:lnTo>
                  <a:lnTo>
                    <a:pt x="3784092" y="2883408"/>
                  </a:lnTo>
                  <a:lnTo>
                    <a:pt x="3784092" y="2878836"/>
                  </a:lnTo>
                  <a:lnTo>
                    <a:pt x="3784092" y="2875788"/>
                  </a:lnTo>
                  <a:lnTo>
                    <a:pt x="3784092" y="2872740"/>
                  </a:lnTo>
                  <a:lnTo>
                    <a:pt x="3785616" y="2868167"/>
                  </a:lnTo>
                  <a:lnTo>
                    <a:pt x="3785616" y="2865120"/>
                  </a:lnTo>
                  <a:lnTo>
                    <a:pt x="3785616" y="2862072"/>
                  </a:lnTo>
                  <a:lnTo>
                    <a:pt x="3785616" y="2857500"/>
                  </a:lnTo>
                  <a:lnTo>
                    <a:pt x="3785616" y="2854452"/>
                  </a:lnTo>
                  <a:lnTo>
                    <a:pt x="3787140" y="2849879"/>
                  </a:lnTo>
                  <a:lnTo>
                    <a:pt x="3787140" y="2846831"/>
                  </a:lnTo>
                  <a:lnTo>
                    <a:pt x="3787140" y="2843784"/>
                  </a:lnTo>
                  <a:lnTo>
                    <a:pt x="3787140" y="2839212"/>
                  </a:lnTo>
                  <a:lnTo>
                    <a:pt x="3787140" y="2836164"/>
                  </a:lnTo>
                  <a:lnTo>
                    <a:pt x="3788664" y="2831591"/>
                  </a:lnTo>
                  <a:lnTo>
                    <a:pt x="3788664" y="2828543"/>
                  </a:lnTo>
                  <a:lnTo>
                    <a:pt x="3788664" y="2825496"/>
                  </a:lnTo>
                  <a:lnTo>
                    <a:pt x="3788664" y="2820924"/>
                  </a:lnTo>
                  <a:lnTo>
                    <a:pt x="3790188" y="2817876"/>
                  </a:lnTo>
                  <a:lnTo>
                    <a:pt x="3790188" y="2814828"/>
                  </a:lnTo>
                  <a:lnTo>
                    <a:pt x="3790188" y="2810255"/>
                  </a:lnTo>
                  <a:lnTo>
                    <a:pt x="3790188" y="2807208"/>
                  </a:lnTo>
                  <a:lnTo>
                    <a:pt x="3790188" y="2802636"/>
                  </a:lnTo>
                  <a:lnTo>
                    <a:pt x="3791712" y="2799588"/>
                  </a:lnTo>
                  <a:lnTo>
                    <a:pt x="3791712" y="2796540"/>
                  </a:lnTo>
                  <a:lnTo>
                    <a:pt x="3791712" y="2791967"/>
                  </a:lnTo>
                  <a:lnTo>
                    <a:pt x="3791712" y="2788920"/>
                  </a:lnTo>
                  <a:lnTo>
                    <a:pt x="3793236" y="2785872"/>
                  </a:lnTo>
                  <a:lnTo>
                    <a:pt x="3793236" y="2781300"/>
                  </a:lnTo>
                  <a:lnTo>
                    <a:pt x="3793236" y="2778252"/>
                  </a:lnTo>
                  <a:lnTo>
                    <a:pt x="3793236" y="2773679"/>
                  </a:lnTo>
                  <a:lnTo>
                    <a:pt x="3793236" y="2770631"/>
                  </a:lnTo>
                  <a:lnTo>
                    <a:pt x="3794760" y="2767584"/>
                  </a:lnTo>
                  <a:lnTo>
                    <a:pt x="3794760" y="2763012"/>
                  </a:lnTo>
                  <a:lnTo>
                    <a:pt x="3794760" y="2759964"/>
                  </a:lnTo>
                  <a:lnTo>
                    <a:pt x="3794760" y="2756916"/>
                  </a:lnTo>
                  <a:lnTo>
                    <a:pt x="3796284" y="2752343"/>
                  </a:lnTo>
                  <a:lnTo>
                    <a:pt x="3796284" y="2749296"/>
                  </a:lnTo>
                  <a:lnTo>
                    <a:pt x="3796284" y="2744724"/>
                  </a:lnTo>
                  <a:lnTo>
                    <a:pt x="3796284" y="2741676"/>
                  </a:lnTo>
                  <a:lnTo>
                    <a:pt x="3797808" y="2738628"/>
                  </a:lnTo>
                  <a:lnTo>
                    <a:pt x="3797808" y="2734055"/>
                  </a:lnTo>
                  <a:lnTo>
                    <a:pt x="3797808" y="2731008"/>
                  </a:lnTo>
                  <a:lnTo>
                    <a:pt x="3797808" y="2727960"/>
                  </a:lnTo>
                  <a:lnTo>
                    <a:pt x="3797808" y="2723388"/>
                  </a:lnTo>
                  <a:lnTo>
                    <a:pt x="3799332" y="2720340"/>
                  </a:lnTo>
                  <a:lnTo>
                    <a:pt x="3799332" y="2715767"/>
                  </a:lnTo>
                  <a:lnTo>
                    <a:pt x="3799332" y="2712720"/>
                  </a:lnTo>
                  <a:lnTo>
                    <a:pt x="3799332" y="2709672"/>
                  </a:lnTo>
                  <a:lnTo>
                    <a:pt x="3800856" y="2705100"/>
                  </a:lnTo>
                  <a:lnTo>
                    <a:pt x="3800856" y="2702052"/>
                  </a:lnTo>
                  <a:lnTo>
                    <a:pt x="3800856" y="2699004"/>
                  </a:lnTo>
                  <a:lnTo>
                    <a:pt x="3800856" y="2694431"/>
                  </a:lnTo>
                  <a:lnTo>
                    <a:pt x="3800856" y="2691384"/>
                  </a:lnTo>
                  <a:lnTo>
                    <a:pt x="3802380" y="2686812"/>
                  </a:lnTo>
                  <a:lnTo>
                    <a:pt x="3802380" y="2683764"/>
                  </a:lnTo>
                  <a:lnTo>
                    <a:pt x="3802380" y="2680716"/>
                  </a:lnTo>
                  <a:lnTo>
                    <a:pt x="3802380" y="2676143"/>
                  </a:lnTo>
                  <a:lnTo>
                    <a:pt x="3802380" y="2673096"/>
                  </a:lnTo>
                  <a:lnTo>
                    <a:pt x="3803904" y="2670048"/>
                  </a:lnTo>
                  <a:lnTo>
                    <a:pt x="3803904" y="2665476"/>
                  </a:lnTo>
                  <a:lnTo>
                    <a:pt x="3803904" y="2662428"/>
                  </a:lnTo>
                  <a:lnTo>
                    <a:pt x="3803904" y="2657855"/>
                  </a:lnTo>
                  <a:lnTo>
                    <a:pt x="3803904" y="2654808"/>
                  </a:lnTo>
                  <a:lnTo>
                    <a:pt x="3805428" y="2651760"/>
                  </a:lnTo>
                  <a:lnTo>
                    <a:pt x="3805428" y="2647188"/>
                  </a:lnTo>
                  <a:lnTo>
                    <a:pt x="3805428" y="2644140"/>
                  </a:lnTo>
                  <a:lnTo>
                    <a:pt x="3805428" y="2641091"/>
                  </a:lnTo>
                  <a:lnTo>
                    <a:pt x="3805428" y="2636520"/>
                  </a:lnTo>
                  <a:lnTo>
                    <a:pt x="3806952" y="2633472"/>
                  </a:lnTo>
                  <a:lnTo>
                    <a:pt x="3806952" y="2628900"/>
                  </a:lnTo>
                  <a:lnTo>
                    <a:pt x="3806952" y="2625852"/>
                  </a:lnTo>
                  <a:lnTo>
                    <a:pt x="3806952" y="2622804"/>
                  </a:lnTo>
                  <a:lnTo>
                    <a:pt x="3808476" y="2618232"/>
                  </a:lnTo>
                  <a:lnTo>
                    <a:pt x="3808476" y="2615184"/>
                  </a:lnTo>
                  <a:lnTo>
                    <a:pt x="3808476" y="2612135"/>
                  </a:lnTo>
                  <a:lnTo>
                    <a:pt x="3808476" y="2607564"/>
                  </a:lnTo>
                  <a:lnTo>
                    <a:pt x="3808476" y="2604516"/>
                  </a:lnTo>
                  <a:lnTo>
                    <a:pt x="3810000" y="2599944"/>
                  </a:lnTo>
                  <a:lnTo>
                    <a:pt x="3810000" y="2596896"/>
                  </a:lnTo>
                  <a:lnTo>
                    <a:pt x="3810000" y="2593847"/>
                  </a:lnTo>
                  <a:lnTo>
                    <a:pt x="3810000" y="2589276"/>
                  </a:lnTo>
                  <a:lnTo>
                    <a:pt x="3811524" y="2586228"/>
                  </a:lnTo>
                  <a:lnTo>
                    <a:pt x="3811524" y="2581656"/>
                  </a:lnTo>
                  <a:lnTo>
                    <a:pt x="3811524" y="2578608"/>
                  </a:lnTo>
                  <a:lnTo>
                    <a:pt x="3811524" y="2575560"/>
                  </a:lnTo>
                  <a:lnTo>
                    <a:pt x="3811524" y="2570988"/>
                  </a:lnTo>
                  <a:lnTo>
                    <a:pt x="3813048" y="2567940"/>
                  </a:lnTo>
                  <a:lnTo>
                    <a:pt x="3813048" y="2564891"/>
                  </a:lnTo>
                  <a:lnTo>
                    <a:pt x="3813048" y="2560320"/>
                  </a:lnTo>
                  <a:lnTo>
                    <a:pt x="3813048" y="2557272"/>
                  </a:lnTo>
                  <a:lnTo>
                    <a:pt x="3814572" y="2897124"/>
                  </a:lnTo>
                  <a:lnTo>
                    <a:pt x="3814572" y="2894076"/>
                  </a:lnTo>
                  <a:lnTo>
                    <a:pt x="3814572" y="2891028"/>
                  </a:lnTo>
                  <a:lnTo>
                    <a:pt x="3814572" y="2886455"/>
                  </a:lnTo>
                  <a:lnTo>
                    <a:pt x="3814572" y="2897124"/>
                  </a:lnTo>
                  <a:lnTo>
                    <a:pt x="3816096" y="2897124"/>
                  </a:lnTo>
                  <a:lnTo>
                    <a:pt x="3817620" y="2894076"/>
                  </a:lnTo>
                  <a:lnTo>
                    <a:pt x="3817620" y="2897124"/>
                  </a:lnTo>
                  <a:lnTo>
                    <a:pt x="3819144" y="2897124"/>
                  </a:lnTo>
                  <a:lnTo>
                    <a:pt x="3819144" y="2894076"/>
                  </a:lnTo>
                  <a:lnTo>
                    <a:pt x="3819144" y="2891028"/>
                  </a:lnTo>
                  <a:lnTo>
                    <a:pt x="3819144" y="2886455"/>
                  </a:lnTo>
                  <a:lnTo>
                    <a:pt x="3819144" y="2883408"/>
                  </a:lnTo>
                  <a:lnTo>
                    <a:pt x="3820668" y="2897124"/>
                  </a:lnTo>
                  <a:lnTo>
                    <a:pt x="3820668" y="2894076"/>
                  </a:lnTo>
                  <a:lnTo>
                    <a:pt x="3820668" y="2891028"/>
                  </a:lnTo>
                  <a:lnTo>
                    <a:pt x="3820668" y="2886455"/>
                  </a:lnTo>
                  <a:lnTo>
                    <a:pt x="3820668" y="2883408"/>
                  </a:lnTo>
                  <a:lnTo>
                    <a:pt x="3822192" y="2878836"/>
                  </a:lnTo>
                  <a:lnTo>
                    <a:pt x="3822192" y="2897124"/>
                  </a:lnTo>
                  <a:lnTo>
                    <a:pt x="3822192" y="2894076"/>
                  </a:lnTo>
                  <a:lnTo>
                    <a:pt x="3822192" y="2897124"/>
                  </a:lnTo>
                  <a:lnTo>
                    <a:pt x="3823716" y="2897124"/>
                  </a:lnTo>
                  <a:lnTo>
                    <a:pt x="3823716" y="2894076"/>
                  </a:lnTo>
                  <a:lnTo>
                    <a:pt x="3823716" y="2897124"/>
                  </a:lnTo>
                  <a:lnTo>
                    <a:pt x="3825240" y="2897124"/>
                  </a:lnTo>
                  <a:lnTo>
                    <a:pt x="3826764" y="2897124"/>
                  </a:lnTo>
                  <a:lnTo>
                    <a:pt x="3826764" y="2894076"/>
                  </a:lnTo>
                  <a:lnTo>
                    <a:pt x="3826764" y="2891028"/>
                  </a:lnTo>
                  <a:lnTo>
                    <a:pt x="3826764" y="2886455"/>
                  </a:lnTo>
                  <a:lnTo>
                    <a:pt x="3828288" y="2883408"/>
                  </a:lnTo>
                  <a:lnTo>
                    <a:pt x="3828288" y="2878836"/>
                  </a:lnTo>
                  <a:lnTo>
                    <a:pt x="3828288" y="2875788"/>
                  </a:lnTo>
                  <a:lnTo>
                    <a:pt x="3828288" y="2872740"/>
                  </a:lnTo>
                  <a:lnTo>
                    <a:pt x="3829812" y="2868167"/>
                  </a:lnTo>
                  <a:lnTo>
                    <a:pt x="3829812" y="2865120"/>
                  </a:lnTo>
                  <a:lnTo>
                    <a:pt x="3829812" y="2862072"/>
                  </a:lnTo>
                  <a:lnTo>
                    <a:pt x="3829812" y="2857500"/>
                  </a:lnTo>
                  <a:lnTo>
                    <a:pt x="3829812" y="2854452"/>
                  </a:lnTo>
                  <a:lnTo>
                    <a:pt x="3831336" y="2849879"/>
                  </a:lnTo>
                  <a:lnTo>
                    <a:pt x="3831336" y="2846831"/>
                  </a:lnTo>
                  <a:lnTo>
                    <a:pt x="3831336" y="2843784"/>
                  </a:lnTo>
                  <a:lnTo>
                    <a:pt x="3831336" y="2839212"/>
                  </a:lnTo>
                  <a:lnTo>
                    <a:pt x="3832860" y="2836164"/>
                  </a:lnTo>
                  <a:lnTo>
                    <a:pt x="3832860" y="2831591"/>
                  </a:lnTo>
                  <a:lnTo>
                    <a:pt x="3832860" y="2828543"/>
                  </a:lnTo>
                  <a:lnTo>
                    <a:pt x="3832860" y="2825496"/>
                  </a:lnTo>
                  <a:lnTo>
                    <a:pt x="3832860" y="2820924"/>
                  </a:lnTo>
                  <a:lnTo>
                    <a:pt x="3834384" y="2817876"/>
                  </a:lnTo>
                  <a:lnTo>
                    <a:pt x="3834384" y="2814828"/>
                  </a:lnTo>
                  <a:lnTo>
                    <a:pt x="3834384" y="2810255"/>
                  </a:lnTo>
                  <a:lnTo>
                    <a:pt x="3834384" y="2807208"/>
                  </a:lnTo>
                  <a:lnTo>
                    <a:pt x="3835908" y="2802636"/>
                  </a:lnTo>
                  <a:lnTo>
                    <a:pt x="3835908" y="2799588"/>
                  </a:lnTo>
                  <a:lnTo>
                    <a:pt x="3835908" y="2796540"/>
                  </a:lnTo>
                  <a:lnTo>
                    <a:pt x="3835908" y="2791967"/>
                  </a:lnTo>
                  <a:lnTo>
                    <a:pt x="3835908" y="2788920"/>
                  </a:lnTo>
                  <a:lnTo>
                    <a:pt x="3837432" y="2785872"/>
                  </a:lnTo>
                  <a:lnTo>
                    <a:pt x="3837432" y="2781300"/>
                  </a:lnTo>
                  <a:lnTo>
                    <a:pt x="3837432" y="2778252"/>
                  </a:lnTo>
                  <a:lnTo>
                    <a:pt x="3837432" y="2773679"/>
                  </a:lnTo>
                  <a:lnTo>
                    <a:pt x="3838956" y="2770631"/>
                  </a:lnTo>
                  <a:lnTo>
                    <a:pt x="3838956" y="2767584"/>
                  </a:lnTo>
                  <a:lnTo>
                    <a:pt x="3838956" y="2763012"/>
                  </a:lnTo>
                  <a:lnTo>
                    <a:pt x="3838956" y="2759964"/>
                  </a:lnTo>
                  <a:lnTo>
                    <a:pt x="3838956" y="2756916"/>
                  </a:lnTo>
                  <a:lnTo>
                    <a:pt x="3840480" y="2752343"/>
                  </a:lnTo>
                  <a:lnTo>
                    <a:pt x="3840480" y="2749296"/>
                  </a:lnTo>
                  <a:lnTo>
                    <a:pt x="3840480" y="2744724"/>
                  </a:lnTo>
                  <a:lnTo>
                    <a:pt x="3840480" y="2741676"/>
                  </a:lnTo>
                  <a:lnTo>
                    <a:pt x="3840480" y="2738628"/>
                  </a:lnTo>
                  <a:lnTo>
                    <a:pt x="3842004" y="2734055"/>
                  </a:lnTo>
                  <a:lnTo>
                    <a:pt x="3842004" y="2731008"/>
                  </a:lnTo>
                  <a:lnTo>
                    <a:pt x="3842004" y="2727960"/>
                  </a:lnTo>
                  <a:lnTo>
                    <a:pt x="3842004" y="2723388"/>
                  </a:lnTo>
                  <a:lnTo>
                    <a:pt x="3842004" y="2720340"/>
                  </a:lnTo>
                  <a:lnTo>
                    <a:pt x="3843528" y="2715767"/>
                  </a:lnTo>
                  <a:lnTo>
                    <a:pt x="3843528" y="2712720"/>
                  </a:lnTo>
                  <a:lnTo>
                    <a:pt x="3843528" y="2709672"/>
                  </a:lnTo>
                  <a:lnTo>
                    <a:pt x="3843528" y="2705100"/>
                  </a:lnTo>
                  <a:lnTo>
                    <a:pt x="3843528" y="2702052"/>
                  </a:lnTo>
                  <a:lnTo>
                    <a:pt x="3845052" y="2699004"/>
                  </a:lnTo>
                  <a:lnTo>
                    <a:pt x="3845052" y="2694431"/>
                  </a:lnTo>
                  <a:lnTo>
                    <a:pt x="3845052" y="2691384"/>
                  </a:lnTo>
                  <a:lnTo>
                    <a:pt x="3845052" y="2686812"/>
                  </a:lnTo>
                  <a:lnTo>
                    <a:pt x="3846576" y="2683764"/>
                  </a:lnTo>
                  <a:lnTo>
                    <a:pt x="3846576" y="2680716"/>
                  </a:lnTo>
                  <a:lnTo>
                    <a:pt x="3846576" y="2676143"/>
                  </a:lnTo>
                  <a:lnTo>
                    <a:pt x="3846576" y="2673096"/>
                  </a:lnTo>
                  <a:lnTo>
                    <a:pt x="3846576" y="2670048"/>
                  </a:lnTo>
                  <a:lnTo>
                    <a:pt x="3848100" y="2665476"/>
                  </a:lnTo>
                  <a:lnTo>
                    <a:pt x="3848100" y="2662428"/>
                  </a:lnTo>
                  <a:lnTo>
                    <a:pt x="3848100" y="2657855"/>
                  </a:lnTo>
                  <a:lnTo>
                    <a:pt x="3848100" y="2654808"/>
                  </a:lnTo>
                  <a:lnTo>
                    <a:pt x="3849624" y="2651760"/>
                  </a:lnTo>
                  <a:lnTo>
                    <a:pt x="3849624" y="2647188"/>
                  </a:lnTo>
                  <a:lnTo>
                    <a:pt x="3849624" y="2644140"/>
                  </a:lnTo>
                  <a:lnTo>
                    <a:pt x="3849624" y="2641091"/>
                  </a:lnTo>
                  <a:lnTo>
                    <a:pt x="3851148" y="2636520"/>
                  </a:lnTo>
                  <a:lnTo>
                    <a:pt x="3851148" y="2633472"/>
                  </a:lnTo>
                  <a:lnTo>
                    <a:pt x="3851148" y="2628900"/>
                  </a:lnTo>
                  <a:lnTo>
                    <a:pt x="3851148" y="2625852"/>
                  </a:lnTo>
                  <a:lnTo>
                    <a:pt x="3851148" y="2622804"/>
                  </a:lnTo>
                  <a:lnTo>
                    <a:pt x="3852672" y="2618232"/>
                  </a:lnTo>
                  <a:lnTo>
                    <a:pt x="3852672" y="2615184"/>
                  </a:lnTo>
                  <a:lnTo>
                    <a:pt x="3852672" y="2897124"/>
                  </a:lnTo>
                  <a:lnTo>
                    <a:pt x="3852672" y="2894076"/>
                  </a:lnTo>
                  <a:lnTo>
                    <a:pt x="3854196" y="2891028"/>
                  </a:lnTo>
                  <a:lnTo>
                    <a:pt x="3854196" y="2886455"/>
                  </a:lnTo>
                  <a:lnTo>
                    <a:pt x="3854196" y="2897124"/>
                  </a:lnTo>
                  <a:lnTo>
                    <a:pt x="3855720" y="2897124"/>
                  </a:lnTo>
                  <a:lnTo>
                    <a:pt x="3855720" y="2894076"/>
                  </a:lnTo>
                  <a:lnTo>
                    <a:pt x="3857244" y="2891028"/>
                  </a:lnTo>
                  <a:lnTo>
                    <a:pt x="3857244" y="2897124"/>
                  </a:lnTo>
                  <a:lnTo>
                    <a:pt x="3857244" y="2894076"/>
                  </a:lnTo>
                  <a:lnTo>
                    <a:pt x="3857244" y="2897124"/>
                  </a:lnTo>
                  <a:lnTo>
                    <a:pt x="3857244" y="2894076"/>
                  </a:lnTo>
                  <a:lnTo>
                    <a:pt x="3858768" y="2897124"/>
                  </a:lnTo>
                  <a:lnTo>
                    <a:pt x="3858768" y="2894076"/>
                  </a:lnTo>
                  <a:lnTo>
                    <a:pt x="3860292" y="2891028"/>
                  </a:lnTo>
                  <a:lnTo>
                    <a:pt x="3860292" y="2897124"/>
                  </a:lnTo>
                  <a:lnTo>
                    <a:pt x="3861816" y="2894076"/>
                  </a:lnTo>
                  <a:lnTo>
                    <a:pt x="3861816" y="2897124"/>
                  </a:lnTo>
                  <a:lnTo>
                    <a:pt x="3861816" y="2894076"/>
                  </a:lnTo>
                  <a:lnTo>
                    <a:pt x="3861816" y="2891028"/>
                  </a:lnTo>
                  <a:lnTo>
                    <a:pt x="3863340" y="2886455"/>
                  </a:lnTo>
                  <a:lnTo>
                    <a:pt x="3863340" y="2883408"/>
                  </a:lnTo>
                  <a:lnTo>
                    <a:pt x="3863340" y="2878836"/>
                  </a:lnTo>
                  <a:lnTo>
                    <a:pt x="3863340" y="2875788"/>
                  </a:lnTo>
                  <a:lnTo>
                    <a:pt x="3864864" y="2872740"/>
                  </a:lnTo>
                  <a:lnTo>
                    <a:pt x="3864864" y="2868167"/>
                  </a:lnTo>
                  <a:lnTo>
                    <a:pt x="3864864" y="2865120"/>
                  </a:lnTo>
                  <a:lnTo>
                    <a:pt x="3864864" y="2862072"/>
                  </a:lnTo>
                  <a:lnTo>
                    <a:pt x="3864864" y="2857500"/>
                  </a:lnTo>
                  <a:lnTo>
                    <a:pt x="3866388" y="2854452"/>
                  </a:lnTo>
                  <a:lnTo>
                    <a:pt x="3866388" y="2849879"/>
                  </a:lnTo>
                  <a:lnTo>
                    <a:pt x="3866388" y="2846831"/>
                  </a:lnTo>
                  <a:lnTo>
                    <a:pt x="3866388" y="2843784"/>
                  </a:lnTo>
                  <a:lnTo>
                    <a:pt x="3867912" y="2839212"/>
                  </a:lnTo>
                  <a:lnTo>
                    <a:pt x="3867912" y="2836164"/>
                  </a:lnTo>
                  <a:lnTo>
                    <a:pt x="3867912" y="2831591"/>
                  </a:lnTo>
                  <a:lnTo>
                    <a:pt x="3867912" y="2828543"/>
                  </a:lnTo>
                  <a:lnTo>
                    <a:pt x="3867912" y="2825496"/>
                  </a:lnTo>
                  <a:lnTo>
                    <a:pt x="3869436" y="2820924"/>
                  </a:lnTo>
                  <a:lnTo>
                    <a:pt x="3869436" y="2817876"/>
                  </a:lnTo>
                  <a:lnTo>
                    <a:pt x="3869436" y="2814828"/>
                  </a:lnTo>
                  <a:lnTo>
                    <a:pt x="3869436" y="2810255"/>
                  </a:lnTo>
                  <a:lnTo>
                    <a:pt x="3870960" y="2807208"/>
                  </a:lnTo>
                  <a:lnTo>
                    <a:pt x="3870960" y="2802636"/>
                  </a:lnTo>
                  <a:lnTo>
                    <a:pt x="3870960" y="2799588"/>
                  </a:lnTo>
                  <a:lnTo>
                    <a:pt x="3870960" y="2796540"/>
                  </a:lnTo>
                  <a:lnTo>
                    <a:pt x="3872484" y="2791967"/>
                  </a:lnTo>
                  <a:lnTo>
                    <a:pt x="3872484" y="2788920"/>
                  </a:lnTo>
                  <a:lnTo>
                    <a:pt x="3872484" y="2785872"/>
                  </a:lnTo>
                  <a:lnTo>
                    <a:pt x="3872484" y="2781300"/>
                  </a:lnTo>
                  <a:lnTo>
                    <a:pt x="3872484" y="2778252"/>
                  </a:lnTo>
                  <a:lnTo>
                    <a:pt x="3874008" y="2773679"/>
                  </a:lnTo>
                  <a:lnTo>
                    <a:pt x="3874008" y="2770631"/>
                  </a:lnTo>
                  <a:lnTo>
                    <a:pt x="3874008" y="2767584"/>
                  </a:lnTo>
                  <a:lnTo>
                    <a:pt x="3874008" y="2763012"/>
                  </a:lnTo>
                  <a:lnTo>
                    <a:pt x="3875532" y="2759964"/>
                  </a:lnTo>
                  <a:lnTo>
                    <a:pt x="3875532" y="2756916"/>
                  </a:lnTo>
                  <a:lnTo>
                    <a:pt x="3875532" y="2752343"/>
                  </a:lnTo>
                  <a:lnTo>
                    <a:pt x="3875532" y="2749296"/>
                  </a:lnTo>
                  <a:lnTo>
                    <a:pt x="3875532" y="2744724"/>
                  </a:lnTo>
                  <a:lnTo>
                    <a:pt x="3877056" y="2741676"/>
                  </a:lnTo>
                  <a:lnTo>
                    <a:pt x="3877056" y="2738628"/>
                  </a:lnTo>
                  <a:lnTo>
                    <a:pt x="3877056" y="2734055"/>
                  </a:lnTo>
                  <a:lnTo>
                    <a:pt x="3877056" y="2731008"/>
                  </a:lnTo>
                  <a:lnTo>
                    <a:pt x="3877056" y="2727960"/>
                  </a:lnTo>
                  <a:lnTo>
                    <a:pt x="3878580" y="2723388"/>
                  </a:lnTo>
                  <a:lnTo>
                    <a:pt x="3878580" y="2720340"/>
                  </a:lnTo>
                  <a:lnTo>
                    <a:pt x="3878580" y="2715767"/>
                  </a:lnTo>
                  <a:lnTo>
                    <a:pt x="3878580" y="2712720"/>
                  </a:lnTo>
                  <a:lnTo>
                    <a:pt x="3878580" y="2709672"/>
                  </a:lnTo>
                  <a:lnTo>
                    <a:pt x="3880104" y="2705100"/>
                  </a:lnTo>
                  <a:lnTo>
                    <a:pt x="3880104" y="2702052"/>
                  </a:lnTo>
                  <a:lnTo>
                    <a:pt x="3880104" y="2699004"/>
                  </a:lnTo>
                  <a:lnTo>
                    <a:pt x="3880104" y="2694431"/>
                  </a:lnTo>
                  <a:lnTo>
                    <a:pt x="3880104" y="2691384"/>
                  </a:lnTo>
                  <a:lnTo>
                    <a:pt x="3881628" y="2686812"/>
                  </a:lnTo>
                  <a:lnTo>
                    <a:pt x="3881628" y="2683764"/>
                  </a:lnTo>
                  <a:lnTo>
                    <a:pt x="3881628" y="2680716"/>
                  </a:lnTo>
                  <a:lnTo>
                    <a:pt x="3881628" y="2676143"/>
                  </a:lnTo>
                  <a:lnTo>
                    <a:pt x="3883152" y="2673096"/>
                  </a:lnTo>
                  <a:lnTo>
                    <a:pt x="3883152" y="2670048"/>
                  </a:lnTo>
                  <a:lnTo>
                    <a:pt x="3883152" y="2665476"/>
                  </a:lnTo>
                  <a:lnTo>
                    <a:pt x="3883152" y="2662428"/>
                  </a:lnTo>
                  <a:lnTo>
                    <a:pt x="3883152" y="2657855"/>
                  </a:lnTo>
                  <a:lnTo>
                    <a:pt x="3884676" y="2654808"/>
                  </a:lnTo>
                  <a:lnTo>
                    <a:pt x="3884676" y="2651760"/>
                  </a:lnTo>
                  <a:lnTo>
                    <a:pt x="3884676" y="2647188"/>
                  </a:lnTo>
                  <a:lnTo>
                    <a:pt x="3884676" y="2644140"/>
                  </a:lnTo>
                  <a:lnTo>
                    <a:pt x="3886200" y="2641091"/>
                  </a:lnTo>
                  <a:lnTo>
                    <a:pt x="3886200" y="2636520"/>
                  </a:lnTo>
                  <a:lnTo>
                    <a:pt x="3886200" y="2633472"/>
                  </a:lnTo>
                  <a:lnTo>
                    <a:pt x="3886200" y="2628900"/>
                  </a:lnTo>
                  <a:lnTo>
                    <a:pt x="3886200" y="2625852"/>
                  </a:lnTo>
                  <a:lnTo>
                    <a:pt x="3887724" y="2622804"/>
                  </a:lnTo>
                  <a:lnTo>
                    <a:pt x="3887724" y="2618232"/>
                  </a:lnTo>
                  <a:lnTo>
                    <a:pt x="3887724" y="2615184"/>
                  </a:lnTo>
                  <a:lnTo>
                    <a:pt x="3887724" y="2612135"/>
                  </a:lnTo>
                  <a:lnTo>
                    <a:pt x="3889248" y="2607564"/>
                  </a:lnTo>
                  <a:lnTo>
                    <a:pt x="3889248" y="2604516"/>
                  </a:lnTo>
                  <a:lnTo>
                    <a:pt x="3889248" y="2599944"/>
                  </a:lnTo>
                  <a:lnTo>
                    <a:pt x="3889248" y="2596896"/>
                  </a:lnTo>
                  <a:lnTo>
                    <a:pt x="3889248" y="2593847"/>
                  </a:lnTo>
                  <a:lnTo>
                    <a:pt x="3890772" y="2589276"/>
                  </a:lnTo>
                  <a:lnTo>
                    <a:pt x="3890772" y="2586228"/>
                  </a:lnTo>
                  <a:lnTo>
                    <a:pt x="3890772" y="2581656"/>
                  </a:lnTo>
                  <a:lnTo>
                    <a:pt x="3890772" y="2578608"/>
                  </a:lnTo>
                  <a:lnTo>
                    <a:pt x="3892296" y="2575560"/>
                  </a:lnTo>
                  <a:lnTo>
                    <a:pt x="3892296" y="2570988"/>
                  </a:lnTo>
                  <a:lnTo>
                    <a:pt x="3892296" y="2567940"/>
                  </a:lnTo>
                  <a:lnTo>
                    <a:pt x="3892296" y="2564891"/>
                  </a:lnTo>
                  <a:lnTo>
                    <a:pt x="3893820" y="2560320"/>
                  </a:lnTo>
                  <a:lnTo>
                    <a:pt x="3893820" y="2557272"/>
                  </a:lnTo>
                  <a:lnTo>
                    <a:pt x="3893820" y="2552700"/>
                  </a:lnTo>
                  <a:lnTo>
                    <a:pt x="3893820" y="2549652"/>
                  </a:lnTo>
                  <a:lnTo>
                    <a:pt x="3893820" y="2546604"/>
                  </a:lnTo>
                  <a:lnTo>
                    <a:pt x="3895344" y="2542032"/>
                  </a:lnTo>
                  <a:lnTo>
                    <a:pt x="3895344" y="2538984"/>
                  </a:lnTo>
                  <a:lnTo>
                    <a:pt x="3895344" y="2535935"/>
                  </a:lnTo>
                  <a:lnTo>
                    <a:pt x="3895344" y="2531364"/>
                  </a:lnTo>
                  <a:lnTo>
                    <a:pt x="3895344" y="2528316"/>
                  </a:lnTo>
                  <a:lnTo>
                    <a:pt x="3896868" y="2523744"/>
                  </a:lnTo>
                  <a:lnTo>
                    <a:pt x="3896868" y="2520696"/>
                  </a:lnTo>
                  <a:lnTo>
                    <a:pt x="3896868" y="2517647"/>
                  </a:lnTo>
                  <a:lnTo>
                    <a:pt x="3896868" y="2513076"/>
                  </a:lnTo>
                  <a:lnTo>
                    <a:pt x="3896868" y="2510028"/>
                  </a:lnTo>
                  <a:lnTo>
                    <a:pt x="3898392" y="2506979"/>
                  </a:lnTo>
                  <a:lnTo>
                    <a:pt x="3898392" y="2502408"/>
                  </a:lnTo>
                  <a:lnTo>
                    <a:pt x="3898392" y="2499360"/>
                  </a:lnTo>
                  <a:lnTo>
                    <a:pt x="3898392" y="2494788"/>
                  </a:lnTo>
                  <a:lnTo>
                    <a:pt x="3898392" y="2491740"/>
                  </a:lnTo>
                  <a:lnTo>
                    <a:pt x="3899916" y="2488691"/>
                  </a:lnTo>
                  <a:lnTo>
                    <a:pt x="3899916" y="2484120"/>
                  </a:lnTo>
                  <a:lnTo>
                    <a:pt x="3899916" y="2481072"/>
                  </a:lnTo>
                  <a:lnTo>
                    <a:pt x="3899916" y="2478023"/>
                  </a:lnTo>
                  <a:lnTo>
                    <a:pt x="3899916" y="2473452"/>
                  </a:lnTo>
                  <a:lnTo>
                    <a:pt x="3901440" y="2470404"/>
                  </a:lnTo>
                  <a:lnTo>
                    <a:pt x="3901440" y="2465832"/>
                  </a:lnTo>
                  <a:lnTo>
                    <a:pt x="3901440" y="2462784"/>
                  </a:lnTo>
                  <a:lnTo>
                    <a:pt x="3901440" y="2459735"/>
                  </a:lnTo>
                  <a:lnTo>
                    <a:pt x="3902964" y="2455164"/>
                  </a:lnTo>
                  <a:lnTo>
                    <a:pt x="3902964" y="2452116"/>
                  </a:lnTo>
                  <a:lnTo>
                    <a:pt x="3902964" y="2449067"/>
                  </a:lnTo>
                  <a:lnTo>
                    <a:pt x="3902964" y="2444496"/>
                  </a:lnTo>
                  <a:lnTo>
                    <a:pt x="3904488" y="2441447"/>
                  </a:lnTo>
                  <a:lnTo>
                    <a:pt x="3904488" y="2436876"/>
                  </a:lnTo>
                  <a:lnTo>
                    <a:pt x="3904488" y="2433828"/>
                  </a:lnTo>
                  <a:lnTo>
                    <a:pt x="3904488" y="2430779"/>
                  </a:lnTo>
                  <a:lnTo>
                    <a:pt x="3904488" y="2426208"/>
                  </a:lnTo>
                  <a:lnTo>
                    <a:pt x="3906012" y="2423160"/>
                  </a:lnTo>
                  <a:lnTo>
                    <a:pt x="3906012" y="2420112"/>
                  </a:lnTo>
                  <a:lnTo>
                    <a:pt x="3906012" y="2415540"/>
                  </a:lnTo>
                  <a:lnTo>
                    <a:pt x="3906012" y="2412491"/>
                  </a:lnTo>
                  <a:lnTo>
                    <a:pt x="3907536" y="2407920"/>
                  </a:lnTo>
                  <a:lnTo>
                    <a:pt x="3907536" y="2404872"/>
                  </a:lnTo>
                  <a:lnTo>
                    <a:pt x="3907536" y="2401823"/>
                  </a:lnTo>
                  <a:lnTo>
                    <a:pt x="3907536" y="2397252"/>
                  </a:lnTo>
                  <a:lnTo>
                    <a:pt x="3907536" y="2394204"/>
                  </a:lnTo>
                  <a:lnTo>
                    <a:pt x="3909060" y="2391156"/>
                  </a:lnTo>
                  <a:lnTo>
                    <a:pt x="3909060" y="2386584"/>
                  </a:lnTo>
                  <a:lnTo>
                    <a:pt x="3909060" y="2383535"/>
                  </a:lnTo>
                  <a:lnTo>
                    <a:pt x="3909060" y="2378964"/>
                  </a:lnTo>
                  <a:lnTo>
                    <a:pt x="3910584" y="2375916"/>
                  </a:lnTo>
                  <a:lnTo>
                    <a:pt x="3910584" y="2372867"/>
                  </a:lnTo>
                  <a:lnTo>
                    <a:pt x="3910584" y="2368296"/>
                  </a:lnTo>
                  <a:lnTo>
                    <a:pt x="3910584" y="2365247"/>
                  </a:lnTo>
                  <a:lnTo>
                    <a:pt x="3910584" y="2360676"/>
                  </a:lnTo>
                  <a:lnTo>
                    <a:pt x="3912108" y="2357628"/>
                  </a:lnTo>
                  <a:lnTo>
                    <a:pt x="3912108" y="2354579"/>
                  </a:lnTo>
                  <a:lnTo>
                    <a:pt x="3912108" y="2350008"/>
                  </a:lnTo>
                  <a:lnTo>
                    <a:pt x="3912108" y="2346960"/>
                  </a:lnTo>
                  <a:lnTo>
                    <a:pt x="3913632" y="2343912"/>
                  </a:lnTo>
                  <a:lnTo>
                    <a:pt x="3913632" y="2339340"/>
                  </a:lnTo>
                  <a:lnTo>
                    <a:pt x="3913632" y="2336291"/>
                  </a:lnTo>
                  <a:lnTo>
                    <a:pt x="3913632" y="2331720"/>
                  </a:lnTo>
                  <a:lnTo>
                    <a:pt x="3913632" y="2328672"/>
                  </a:lnTo>
                  <a:lnTo>
                    <a:pt x="3915156" y="2325623"/>
                  </a:lnTo>
                  <a:lnTo>
                    <a:pt x="3915156" y="2321052"/>
                  </a:lnTo>
                  <a:lnTo>
                    <a:pt x="3915156" y="2318004"/>
                  </a:lnTo>
                  <a:lnTo>
                    <a:pt x="3915156" y="2314956"/>
                  </a:lnTo>
                  <a:lnTo>
                    <a:pt x="3915156" y="2310384"/>
                  </a:lnTo>
                  <a:lnTo>
                    <a:pt x="3916680" y="2307335"/>
                  </a:lnTo>
                  <a:lnTo>
                    <a:pt x="3916680" y="2302764"/>
                  </a:lnTo>
                  <a:lnTo>
                    <a:pt x="3916680" y="2299716"/>
                  </a:lnTo>
                  <a:lnTo>
                    <a:pt x="3916680" y="2296667"/>
                  </a:lnTo>
                  <a:lnTo>
                    <a:pt x="3916680" y="2292096"/>
                  </a:lnTo>
                  <a:lnTo>
                    <a:pt x="3918204" y="2289047"/>
                  </a:lnTo>
                  <a:lnTo>
                    <a:pt x="3918204" y="2286000"/>
                  </a:lnTo>
                  <a:lnTo>
                    <a:pt x="3918204" y="2281428"/>
                  </a:lnTo>
                  <a:lnTo>
                    <a:pt x="3918204" y="2278379"/>
                  </a:lnTo>
                  <a:lnTo>
                    <a:pt x="3918204" y="2273808"/>
                  </a:lnTo>
                  <a:lnTo>
                    <a:pt x="3919728" y="2270760"/>
                  </a:lnTo>
                  <a:lnTo>
                    <a:pt x="3919728" y="2267712"/>
                  </a:lnTo>
                  <a:lnTo>
                    <a:pt x="3919728" y="2263140"/>
                  </a:lnTo>
                  <a:lnTo>
                    <a:pt x="3919728" y="2260091"/>
                  </a:lnTo>
                  <a:lnTo>
                    <a:pt x="3921252" y="2257044"/>
                  </a:lnTo>
                  <a:lnTo>
                    <a:pt x="3921252" y="2252472"/>
                  </a:lnTo>
                  <a:lnTo>
                    <a:pt x="3921252" y="2249423"/>
                  </a:lnTo>
                  <a:lnTo>
                    <a:pt x="3921252" y="2244852"/>
                  </a:lnTo>
                  <a:lnTo>
                    <a:pt x="3921252" y="2241804"/>
                  </a:lnTo>
                  <a:lnTo>
                    <a:pt x="3922776" y="2238756"/>
                  </a:lnTo>
                  <a:lnTo>
                    <a:pt x="3922776" y="2234184"/>
                  </a:lnTo>
                  <a:lnTo>
                    <a:pt x="3922776" y="2231135"/>
                  </a:lnTo>
                  <a:lnTo>
                    <a:pt x="3922776" y="2228088"/>
                  </a:lnTo>
                  <a:lnTo>
                    <a:pt x="3924300" y="2223516"/>
                  </a:lnTo>
                  <a:lnTo>
                    <a:pt x="3924300" y="2220467"/>
                  </a:lnTo>
                  <a:lnTo>
                    <a:pt x="3924300" y="2215896"/>
                  </a:lnTo>
                  <a:lnTo>
                    <a:pt x="3924300" y="2212847"/>
                  </a:lnTo>
                  <a:lnTo>
                    <a:pt x="3925824" y="2209800"/>
                  </a:lnTo>
                  <a:lnTo>
                    <a:pt x="3925824" y="2205228"/>
                  </a:lnTo>
                  <a:lnTo>
                    <a:pt x="3925824" y="2202179"/>
                  </a:lnTo>
                  <a:lnTo>
                    <a:pt x="3925824" y="2199132"/>
                  </a:lnTo>
                  <a:lnTo>
                    <a:pt x="3925824" y="2194560"/>
                  </a:lnTo>
                  <a:lnTo>
                    <a:pt x="3927348" y="2191512"/>
                  </a:lnTo>
                  <a:lnTo>
                    <a:pt x="3927348" y="2186940"/>
                  </a:lnTo>
                  <a:lnTo>
                    <a:pt x="3927348" y="2183891"/>
                  </a:lnTo>
                  <a:lnTo>
                    <a:pt x="3927348" y="2180844"/>
                  </a:lnTo>
                  <a:lnTo>
                    <a:pt x="3928872" y="2176272"/>
                  </a:lnTo>
                  <a:lnTo>
                    <a:pt x="3928872" y="2173223"/>
                  </a:lnTo>
                  <a:lnTo>
                    <a:pt x="3928872" y="2170176"/>
                  </a:lnTo>
                  <a:lnTo>
                    <a:pt x="3928872" y="2165604"/>
                  </a:lnTo>
                  <a:lnTo>
                    <a:pt x="3928872" y="2162556"/>
                  </a:lnTo>
                  <a:lnTo>
                    <a:pt x="3930396" y="2157984"/>
                  </a:lnTo>
                  <a:lnTo>
                    <a:pt x="3930396" y="2154935"/>
                  </a:lnTo>
                  <a:lnTo>
                    <a:pt x="3930396" y="2151888"/>
                  </a:lnTo>
                  <a:lnTo>
                    <a:pt x="3930396" y="2147316"/>
                  </a:lnTo>
                  <a:lnTo>
                    <a:pt x="3931920" y="2144267"/>
                  </a:lnTo>
                  <a:lnTo>
                    <a:pt x="3931920" y="2139696"/>
                  </a:lnTo>
                  <a:lnTo>
                    <a:pt x="3931920" y="2136647"/>
                  </a:lnTo>
                  <a:lnTo>
                    <a:pt x="3931920" y="2133600"/>
                  </a:lnTo>
                  <a:lnTo>
                    <a:pt x="3931920" y="2129028"/>
                  </a:lnTo>
                  <a:lnTo>
                    <a:pt x="3933444" y="2125979"/>
                  </a:lnTo>
                  <a:lnTo>
                    <a:pt x="3933444" y="2122932"/>
                  </a:lnTo>
                  <a:lnTo>
                    <a:pt x="3933444" y="2118360"/>
                  </a:lnTo>
                  <a:lnTo>
                    <a:pt x="3933444" y="2115312"/>
                  </a:lnTo>
                  <a:lnTo>
                    <a:pt x="3933444" y="2110740"/>
                  </a:lnTo>
                  <a:lnTo>
                    <a:pt x="3934968" y="2107691"/>
                  </a:lnTo>
                  <a:lnTo>
                    <a:pt x="3934968" y="2104644"/>
                  </a:lnTo>
                  <a:lnTo>
                    <a:pt x="3934968" y="2100072"/>
                  </a:lnTo>
                  <a:lnTo>
                    <a:pt x="3934968" y="2097023"/>
                  </a:lnTo>
                  <a:lnTo>
                    <a:pt x="3934968" y="2093976"/>
                  </a:lnTo>
                  <a:lnTo>
                    <a:pt x="3936492" y="2089403"/>
                  </a:lnTo>
                  <a:lnTo>
                    <a:pt x="3936492" y="2086356"/>
                  </a:lnTo>
                  <a:lnTo>
                    <a:pt x="3936492" y="2081783"/>
                  </a:lnTo>
                  <a:lnTo>
                    <a:pt x="3936492" y="2078735"/>
                  </a:lnTo>
                  <a:lnTo>
                    <a:pt x="3936492" y="2075688"/>
                  </a:lnTo>
                  <a:lnTo>
                    <a:pt x="3938016" y="2071115"/>
                  </a:lnTo>
                  <a:lnTo>
                    <a:pt x="3938016" y="2068067"/>
                  </a:lnTo>
                  <a:lnTo>
                    <a:pt x="3938016" y="2065020"/>
                  </a:lnTo>
                  <a:lnTo>
                    <a:pt x="3938016" y="2060447"/>
                  </a:lnTo>
                  <a:lnTo>
                    <a:pt x="3939540" y="2057400"/>
                  </a:lnTo>
                  <a:lnTo>
                    <a:pt x="3939540" y="2052827"/>
                  </a:lnTo>
                  <a:lnTo>
                    <a:pt x="3939540" y="2049779"/>
                  </a:lnTo>
                  <a:lnTo>
                    <a:pt x="3939540" y="2046732"/>
                  </a:lnTo>
                  <a:lnTo>
                    <a:pt x="3939540" y="2042159"/>
                  </a:lnTo>
                  <a:lnTo>
                    <a:pt x="3941064" y="2039112"/>
                  </a:lnTo>
                  <a:lnTo>
                    <a:pt x="3941064" y="2036064"/>
                  </a:lnTo>
                  <a:lnTo>
                    <a:pt x="3941064" y="2031491"/>
                  </a:lnTo>
                  <a:lnTo>
                    <a:pt x="3941064" y="2028444"/>
                  </a:lnTo>
                  <a:lnTo>
                    <a:pt x="3942588" y="2023871"/>
                  </a:lnTo>
                  <a:lnTo>
                    <a:pt x="3942588" y="2020823"/>
                  </a:lnTo>
                  <a:lnTo>
                    <a:pt x="3942588" y="2017776"/>
                  </a:lnTo>
                  <a:lnTo>
                    <a:pt x="3942588" y="2013203"/>
                  </a:lnTo>
                  <a:lnTo>
                    <a:pt x="3942588" y="2010156"/>
                  </a:lnTo>
                  <a:lnTo>
                    <a:pt x="3944112" y="2007108"/>
                  </a:lnTo>
                  <a:lnTo>
                    <a:pt x="3944112" y="2002535"/>
                  </a:lnTo>
                  <a:lnTo>
                    <a:pt x="3944112" y="1999488"/>
                  </a:lnTo>
                  <a:lnTo>
                    <a:pt x="3944112" y="1994915"/>
                  </a:lnTo>
                  <a:lnTo>
                    <a:pt x="3945636" y="1991867"/>
                  </a:lnTo>
                  <a:lnTo>
                    <a:pt x="3945636" y="1988820"/>
                  </a:lnTo>
                  <a:lnTo>
                    <a:pt x="3945636" y="1984247"/>
                  </a:lnTo>
                  <a:lnTo>
                    <a:pt x="3945636" y="1981200"/>
                  </a:lnTo>
                  <a:lnTo>
                    <a:pt x="3947160" y="1978152"/>
                  </a:lnTo>
                  <a:lnTo>
                    <a:pt x="3947160" y="1973579"/>
                  </a:lnTo>
                  <a:lnTo>
                    <a:pt x="3947160" y="1970532"/>
                  </a:lnTo>
                  <a:lnTo>
                    <a:pt x="3947160" y="1965959"/>
                  </a:lnTo>
                  <a:lnTo>
                    <a:pt x="3947160" y="1962912"/>
                  </a:lnTo>
                  <a:lnTo>
                    <a:pt x="3948684" y="1959864"/>
                  </a:lnTo>
                  <a:lnTo>
                    <a:pt x="3948684" y="1955291"/>
                  </a:lnTo>
                  <a:lnTo>
                    <a:pt x="3948684" y="1952244"/>
                  </a:lnTo>
                  <a:lnTo>
                    <a:pt x="3948684" y="1949195"/>
                  </a:lnTo>
                  <a:lnTo>
                    <a:pt x="3950208" y="1944623"/>
                  </a:lnTo>
                  <a:lnTo>
                    <a:pt x="3950208" y="1941576"/>
                  </a:lnTo>
                  <a:lnTo>
                    <a:pt x="3950208" y="1937003"/>
                  </a:lnTo>
                  <a:lnTo>
                    <a:pt x="3950208" y="1933956"/>
                  </a:lnTo>
                  <a:lnTo>
                    <a:pt x="3950208" y="1930908"/>
                  </a:lnTo>
                  <a:lnTo>
                    <a:pt x="3951732" y="1926335"/>
                  </a:lnTo>
                  <a:lnTo>
                    <a:pt x="3951732" y="1923288"/>
                  </a:lnTo>
                  <a:lnTo>
                    <a:pt x="3951732" y="1918715"/>
                  </a:lnTo>
                  <a:lnTo>
                    <a:pt x="3951732" y="1915667"/>
                  </a:lnTo>
                  <a:lnTo>
                    <a:pt x="3951732" y="1912620"/>
                  </a:lnTo>
                  <a:lnTo>
                    <a:pt x="3953256" y="1908047"/>
                  </a:lnTo>
                  <a:lnTo>
                    <a:pt x="3953256" y="1905000"/>
                  </a:lnTo>
                  <a:lnTo>
                    <a:pt x="3953256" y="1901952"/>
                  </a:lnTo>
                  <a:lnTo>
                    <a:pt x="3953256" y="1897379"/>
                  </a:lnTo>
                  <a:lnTo>
                    <a:pt x="3953256" y="1894332"/>
                  </a:lnTo>
                  <a:lnTo>
                    <a:pt x="3954780" y="1889759"/>
                  </a:lnTo>
                  <a:lnTo>
                    <a:pt x="3954780" y="1886712"/>
                  </a:lnTo>
                  <a:lnTo>
                    <a:pt x="3954780" y="1883664"/>
                  </a:lnTo>
                  <a:lnTo>
                    <a:pt x="3954780" y="1879091"/>
                  </a:lnTo>
                  <a:lnTo>
                    <a:pt x="3954780" y="1876044"/>
                  </a:lnTo>
                  <a:lnTo>
                    <a:pt x="3956304" y="1872995"/>
                  </a:lnTo>
                  <a:lnTo>
                    <a:pt x="3956304" y="1868423"/>
                  </a:lnTo>
                  <a:lnTo>
                    <a:pt x="3956304" y="1865376"/>
                  </a:lnTo>
                  <a:lnTo>
                    <a:pt x="3956304" y="1860803"/>
                  </a:lnTo>
                  <a:lnTo>
                    <a:pt x="3957828" y="1857756"/>
                  </a:lnTo>
                  <a:lnTo>
                    <a:pt x="3957828" y="1854708"/>
                  </a:lnTo>
                  <a:lnTo>
                    <a:pt x="3957828" y="1850135"/>
                  </a:lnTo>
                  <a:lnTo>
                    <a:pt x="3957828" y="1847088"/>
                  </a:lnTo>
                  <a:lnTo>
                    <a:pt x="3957828" y="1844039"/>
                  </a:lnTo>
                  <a:lnTo>
                    <a:pt x="3959352" y="1839467"/>
                  </a:lnTo>
                  <a:lnTo>
                    <a:pt x="3959352" y="1836420"/>
                  </a:lnTo>
                  <a:lnTo>
                    <a:pt x="3959352" y="1831847"/>
                  </a:lnTo>
                  <a:lnTo>
                    <a:pt x="3959352" y="1828800"/>
                  </a:lnTo>
                  <a:lnTo>
                    <a:pt x="3960876" y="1825752"/>
                  </a:lnTo>
                  <a:lnTo>
                    <a:pt x="3960876" y="1821179"/>
                  </a:lnTo>
                  <a:lnTo>
                    <a:pt x="3960876" y="1818132"/>
                  </a:lnTo>
                  <a:lnTo>
                    <a:pt x="3960876" y="1815083"/>
                  </a:lnTo>
                  <a:lnTo>
                    <a:pt x="3960876" y="1810512"/>
                  </a:lnTo>
                  <a:lnTo>
                    <a:pt x="3962400" y="1807464"/>
                  </a:lnTo>
                  <a:lnTo>
                    <a:pt x="3962400" y="1802891"/>
                  </a:lnTo>
                  <a:lnTo>
                    <a:pt x="3962400" y="1799844"/>
                  </a:lnTo>
                  <a:lnTo>
                    <a:pt x="3962400" y="1796795"/>
                  </a:lnTo>
                  <a:lnTo>
                    <a:pt x="3963924" y="1792223"/>
                  </a:lnTo>
                  <a:lnTo>
                    <a:pt x="3963924" y="1789176"/>
                  </a:lnTo>
                  <a:lnTo>
                    <a:pt x="3963924" y="1786127"/>
                  </a:lnTo>
                  <a:lnTo>
                    <a:pt x="3963924" y="1781556"/>
                  </a:lnTo>
                  <a:lnTo>
                    <a:pt x="3963924" y="1778508"/>
                  </a:lnTo>
                  <a:lnTo>
                    <a:pt x="3965448" y="1773935"/>
                  </a:lnTo>
                  <a:lnTo>
                    <a:pt x="3965448" y="1770888"/>
                  </a:lnTo>
                  <a:lnTo>
                    <a:pt x="3965448" y="1767839"/>
                  </a:lnTo>
                  <a:lnTo>
                    <a:pt x="3965448" y="1763267"/>
                  </a:lnTo>
                  <a:lnTo>
                    <a:pt x="3966972" y="1760220"/>
                  </a:lnTo>
                  <a:lnTo>
                    <a:pt x="3966972" y="1757171"/>
                  </a:lnTo>
                  <a:lnTo>
                    <a:pt x="3966972" y="1752600"/>
                  </a:lnTo>
                  <a:lnTo>
                    <a:pt x="3966972" y="1749552"/>
                  </a:lnTo>
                  <a:lnTo>
                    <a:pt x="3968496" y="1744979"/>
                  </a:lnTo>
                  <a:lnTo>
                    <a:pt x="3968496" y="1741932"/>
                  </a:lnTo>
                  <a:lnTo>
                    <a:pt x="3968496" y="1738883"/>
                  </a:lnTo>
                  <a:lnTo>
                    <a:pt x="3968496" y="1734312"/>
                  </a:lnTo>
                  <a:lnTo>
                    <a:pt x="3968496" y="1731264"/>
                  </a:lnTo>
                  <a:lnTo>
                    <a:pt x="3970020" y="1728215"/>
                  </a:lnTo>
                  <a:lnTo>
                    <a:pt x="3970020" y="1723644"/>
                  </a:lnTo>
                  <a:lnTo>
                    <a:pt x="3970020" y="1720595"/>
                  </a:lnTo>
                  <a:lnTo>
                    <a:pt x="3970020" y="1716023"/>
                  </a:lnTo>
                  <a:lnTo>
                    <a:pt x="3970020" y="1712976"/>
                  </a:lnTo>
                  <a:lnTo>
                    <a:pt x="3971544" y="1709927"/>
                  </a:lnTo>
                  <a:lnTo>
                    <a:pt x="3971544" y="1705356"/>
                  </a:lnTo>
                  <a:lnTo>
                    <a:pt x="3971544" y="1702308"/>
                  </a:lnTo>
                  <a:lnTo>
                    <a:pt x="3971544" y="1697735"/>
                  </a:lnTo>
                  <a:lnTo>
                    <a:pt x="3971544" y="1694688"/>
                  </a:lnTo>
                  <a:lnTo>
                    <a:pt x="3973068" y="1691639"/>
                  </a:lnTo>
                  <a:lnTo>
                    <a:pt x="3973068" y="1687067"/>
                  </a:lnTo>
                  <a:lnTo>
                    <a:pt x="3973068" y="1684020"/>
                  </a:lnTo>
                  <a:lnTo>
                    <a:pt x="3973068" y="1680971"/>
                  </a:lnTo>
                  <a:lnTo>
                    <a:pt x="3973068" y="1676400"/>
                  </a:lnTo>
                  <a:lnTo>
                    <a:pt x="3974592" y="1673352"/>
                  </a:lnTo>
                  <a:lnTo>
                    <a:pt x="3974592" y="1668779"/>
                  </a:lnTo>
                  <a:lnTo>
                    <a:pt x="3974592" y="1665732"/>
                  </a:lnTo>
                  <a:lnTo>
                    <a:pt x="3974592" y="1662683"/>
                  </a:lnTo>
                  <a:lnTo>
                    <a:pt x="3976116" y="1658112"/>
                  </a:lnTo>
                  <a:lnTo>
                    <a:pt x="3976116" y="1655064"/>
                  </a:lnTo>
                  <a:lnTo>
                    <a:pt x="3976116" y="1652015"/>
                  </a:lnTo>
                  <a:lnTo>
                    <a:pt x="3976116" y="1647444"/>
                  </a:lnTo>
                  <a:lnTo>
                    <a:pt x="3976116" y="1644395"/>
                  </a:lnTo>
                  <a:lnTo>
                    <a:pt x="3977640" y="1639823"/>
                  </a:lnTo>
                  <a:lnTo>
                    <a:pt x="3977640" y="1636776"/>
                  </a:lnTo>
                  <a:lnTo>
                    <a:pt x="3977640" y="1633727"/>
                  </a:lnTo>
                  <a:lnTo>
                    <a:pt x="3977640" y="1629156"/>
                  </a:lnTo>
                  <a:lnTo>
                    <a:pt x="3979164" y="1626108"/>
                  </a:lnTo>
                  <a:lnTo>
                    <a:pt x="3979164" y="1623059"/>
                  </a:lnTo>
                  <a:lnTo>
                    <a:pt x="3979164" y="1618488"/>
                  </a:lnTo>
                  <a:lnTo>
                    <a:pt x="3979164" y="1615439"/>
                  </a:lnTo>
                  <a:lnTo>
                    <a:pt x="3979164" y="1610867"/>
                  </a:lnTo>
                  <a:lnTo>
                    <a:pt x="3980688" y="1607820"/>
                  </a:lnTo>
                  <a:lnTo>
                    <a:pt x="3980688" y="1604771"/>
                  </a:lnTo>
                  <a:lnTo>
                    <a:pt x="3980688" y="1600200"/>
                  </a:lnTo>
                  <a:lnTo>
                    <a:pt x="3980688" y="1597152"/>
                  </a:lnTo>
                  <a:lnTo>
                    <a:pt x="3982212" y="1594103"/>
                  </a:lnTo>
                  <a:lnTo>
                    <a:pt x="3982212" y="1589532"/>
                  </a:lnTo>
                  <a:lnTo>
                    <a:pt x="3982212" y="1586483"/>
                  </a:lnTo>
                  <a:lnTo>
                    <a:pt x="3982212" y="1581912"/>
                  </a:lnTo>
                  <a:lnTo>
                    <a:pt x="3982212" y="1578864"/>
                  </a:lnTo>
                  <a:lnTo>
                    <a:pt x="3983736" y="1575815"/>
                  </a:lnTo>
                  <a:lnTo>
                    <a:pt x="3983736" y="1571244"/>
                  </a:lnTo>
                  <a:lnTo>
                    <a:pt x="3983736" y="1568195"/>
                  </a:lnTo>
                  <a:lnTo>
                    <a:pt x="3983736" y="1565147"/>
                  </a:lnTo>
                  <a:lnTo>
                    <a:pt x="3985260" y="1560576"/>
                  </a:lnTo>
                  <a:lnTo>
                    <a:pt x="3985260" y="1557527"/>
                  </a:lnTo>
                  <a:lnTo>
                    <a:pt x="3985260" y="1552956"/>
                  </a:lnTo>
                  <a:lnTo>
                    <a:pt x="3985260" y="1549908"/>
                  </a:lnTo>
                  <a:lnTo>
                    <a:pt x="3986784" y="1546859"/>
                  </a:lnTo>
                  <a:lnTo>
                    <a:pt x="3986784" y="1542288"/>
                  </a:lnTo>
                  <a:lnTo>
                    <a:pt x="3986784" y="1539239"/>
                  </a:lnTo>
                  <a:lnTo>
                    <a:pt x="3986784" y="1536191"/>
                  </a:lnTo>
                  <a:lnTo>
                    <a:pt x="3986784" y="1531620"/>
                  </a:lnTo>
                  <a:lnTo>
                    <a:pt x="3988308" y="1528571"/>
                  </a:lnTo>
                  <a:lnTo>
                    <a:pt x="3988308" y="1524000"/>
                  </a:lnTo>
                  <a:lnTo>
                    <a:pt x="3988308" y="1520952"/>
                  </a:lnTo>
                  <a:lnTo>
                    <a:pt x="3988308" y="1517903"/>
                  </a:lnTo>
                  <a:lnTo>
                    <a:pt x="3988308" y="1513332"/>
                  </a:lnTo>
                  <a:lnTo>
                    <a:pt x="3989832" y="1510283"/>
                  </a:lnTo>
                  <a:lnTo>
                    <a:pt x="3989832" y="1507235"/>
                  </a:lnTo>
                  <a:lnTo>
                    <a:pt x="3989832" y="1502664"/>
                  </a:lnTo>
                  <a:lnTo>
                    <a:pt x="3989832" y="1499615"/>
                  </a:lnTo>
                  <a:lnTo>
                    <a:pt x="3989832" y="1495044"/>
                  </a:lnTo>
                  <a:lnTo>
                    <a:pt x="3991356" y="1491995"/>
                  </a:lnTo>
                  <a:lnTo>
                    <a:pt x="3991356" y="1488947"/>
                  </a:lnTo>
                  <a:lnTo>
                    <a:pt x="3991356" y="1484376"/>
                  </a:lnTo>
                  <a:lnTo>
                    <a:pt x="3991356" y="1481327"/>
                  </a:lnTo>
                  <a:lnTo>
                    <a:pt x="3991356" y="1478279"/>
                  </a:lnTo>
                  <a:lnTo>
                    <a:pt x="3992880" y="1473708"/>
                  </a:lnTo>
                  <a:lnTo>
                    <a:pt x="3992880" y="1470659"/>
                  </a:lnTo>
                  <a:lnTo>
                    <a:pt x="3992880" y="1466088"/>
                  </a:lnTo>
                  <a:lnTo>
                    <a:pt x="3992880" y="1463039"/>
                  </a:lnTo>
                  <a:lnTo>
                    <a:pt x="3992880" y="1459991"/>
                  </a:lnTo>
                  <a:lnTo>
                    <a:pt x="3994404" y="1455420"/>
                  </a:lnTo>
                  <a:lnTo>
                    <a:pt x="3994404" y="1452371"/>
                  </a:lnTo>
                  <a:lnTo>
                    <a:pt x="3994404" y="1447800"/>
                  </a:lnTo>
                  <a:lnTo>
                    <a:pt x="3994404" y="1444752"/>
                  </a:lnTo>
                  <a:lnTo>
                    <a:pt x="3995928" y="1441703"/>
                  </a:lnTo>
                  <a:lnTo>
                    <a:pt x="3995928" y="1437132"/>
                  </a:lnTo>
                  <a:lnTo>
                    <a:pt x="3995928" y="1434083"/>
                  </a:lnTo>
                  <a:lnTo>
                    <a:pt x="3995928" y="1431035"/>
                  </a:lnTo>
                  <a:lnTo>
                    <a:pt x="3997452" y="1426464"/>
                  </a:lnTo>
                  <a:lnTo>
                    <a:pt x="3997452" y="1423415"/>
                  </a:lnTo>
                  <a:lnTo>
                    <a:pt x="3997452" y="1418844"/>
                  </a:lnTo>
                  <a:lnTo>
                    <a:pt x="3997452" y="1415795"/>
                  </a:lnTo>
                  <a:lnTo>
                    <a:pt x="3997452" y="1412747"/>
                  </a:lnTo>
                  <a:lnTo>
                    <a:pt x="3998976" y="1408176"/>
                  </a:lnTo>
                  <a:lnTo>
                    <a:pt x="3998976" y="1405127"/>
                  </a:lnTo>
                  <a:lnTo>
                    <a:pt x="3998976" y="1402079"/>
                  </a:lnTo>
                  <a:lnTo>
                    <a:pt x="3998976" y="1397508"/>
                  </a:lnTo>
                  <a:lnTo>
                    <a:pt x="4000500" y="1394459"/>
                  </a:lnTo>
                  <a:lnTo>
                    <a:pt x="4000500" y="1389888"/>
                  </a:lnTo>
                  <a:lnTo>
                    <a:pt x="4000500" y="1386839"/>
                  </a:lnTo>
                  <a:lnTo>
                    <a:pt x="4000500" y="1383791"/>
                  </a:lnTo>
                  <a:lnTo>
                    <a:pt x="4000500" y="1379220"/>
                  </a:lnTo>
                  <a:lnTo>
                    <a:pt x="4002024" y="1376171"/>
                  </a:lnTo>
                  <a:lnTo>
                    <a:pt x="4002024" y="1373123"/>
                  </a:lnTo>
                  <a:lnTo>
                    <a:pt x="4002024" y="1368552"/>
                  </a:lnTo>
                  <a:lnTo>
                    <a:pt x="4002024" y="1365503"/>
                  </a:lnTo>
                  <a:lnTo>
                    <a:pt x="4003548" y="1360932"/>
                  </a:lnTo>
                  <a:lnTo>
                    <a:pt x="4003548" y="1357883"/>
                  </a:lnTo>
                  <a:lnTo>
                    <a:pt x="4003548" y="1354835"/>
                  </a:lnTo>
                  <a:lnTo>
                    <a:pt x="4003548" y="1350264"/>
                  </a:lnTo>
                  <a:lnTo>
                    <a:pt x="4003548" y="1347215"/>
                  </a:lnTo>
                  <a:lnTo>
                    <a:pt x="4005072" y="1344167"/>
                  </a:lnTo>
                  <a:lnTo>
                    <a:pt x="4005072" y="1339595"/>
                  </a:lnTo>
                  <a:lnTo>
                    <a:pt x="4005072" y="1336547"/>
                  </a:lnTo>
                  <a:lnTo>
                    <a:pt x="4005072" y="1331976"/>
                  </a:lnTo>
                  <a:lnTo>
                    <a:pt x="4006596" y="1328927"/>
                  </a:lnTo>
                  <a:lnTo>
                    <a:pt x="4006596" y="1325879"/>
                  </a:lnTo>
                  <a:lnTo>
                    <a:pt x="4006596" y="1321308"/>
                  </a:lnTo>
                  <a:lnTo>
                    <a:pt x="4006596" y="1318259"/>
                  </a:lnTo>
                  <a:lnTo>
                    <a:pt x="4006596" y="1315212"/>
                  </a:lnTo>
                  <a:lnTo>
                    <a:pt x="4008120" y="1310639"/>
                  </a:lnTo>
                  <a:lnTo>
                    <a:pt x="4008120" y="1307591"/>
                  </a:lnTo>
                  <a:lnTo>
                    <a:pt x="4008120" y="1303020"/>
                  </a:lnTo>
                  <a:lnTo>
                    <a:pt x="4008120" y="1299971"/>
                  </a:lnTo>
                  <a:lnTo>
                    <a:pt x="4009644" y="1296923"/>
                  </a:lnTo>
                  <a:lnTo>
                    <a:pt x="4009644" y="1292352"/>
                  </a:lnTo>
                  <a:lnTo>
                    <a:pt x="4009644" y="1289303"/>
                  </a:lnTo>
                  <a:lnTo>
                    <a:pt x="4009644" y="1286256"/>
                  </a:lnTo>
                  <a:lnTo>
                    <a:pt x="4009644" y="1281683"/>
                  </a:lnTo>
                  <a:lnTo>
                    <a:pt x="4011168" y="1278635"/>
                  </a:lnTo>
                  <a:lnTo>
                    <a:pt x="4011168" y="1274064"/>
                  </a:lnTo>
                  <a:lnTo>
                    <a:pt x="4011168" y="1271015"/>
                  </a:lnTo>
                  <a:lnTo>
                    <a:pt x="4011168" y="1267967"/>
                  </a:lnTo>
                  <a:lnTo>
                    <a:pt x="4011168" y="1263395"/>
                  </a:lnTo>
                  <a:lnTo>
                    <a:pt x="4012692" y="1260347"/>
                  </a:lnTo>
                  <a:lnTo>
                    <a:pt x="4012692" y="1257300"/>
                  </a:lnTo>
                  <a:lnTo>
                    <a:pt x="4012692" y="1252727"/>
                  </a:lnTo>
                  <a:lnTo>
                    <a:pt x="4012692" y="1249679"/>
                  </a:lnTo>
                  <a:lnTo>
                    <a:pt x="4014216" y="1245108"/>
                  </a:lnTo>
                  <a:lnTo>
                    <a:pt x="4014216" y="1242059"/>
                  </a:lnTo>
                  <a:lnTo>
                    <a:pt x="4014216" y="1239012"/>
                  </a:lnTo>
                  <a:lnTo>
                    <a:pt x="4014216" y="1234439"/>
                  </a:lnTo>
                  <a:lnTo>
                    <a:pt x="4014216" y="1231391"/>
                  </a:lnTo>
                  <a:lnTo>
                    <a:pt x="4015740" y="1226820"/>
                  </a:lnTo>
                  <a:lnTo>
                    <a:pt x="4015740" y="1223771"/>
                  </a:lnTo>
                  <a:lnTo>
                    <a:pt x="4015740" y="1220723"/>
                  </a:lnTo>
                  <a:lnTo>
                    <a:pt x="4015740" y="1216152"/>
                  </a:lnTo>
                  <a:lnTo>
                    <a:pt x="4017264" y="1213103"/>
                  </a:lnTo>
                  <a:lnTo>
                    <a:pt x="4017264" y="1210056"/>
                  </a:lnTo>
                  <a:lnTo>
                    <a:pt x="4017264" y="1205483"/>
                  </a:lnTo>
                  <a:lnTo>
                    <a:pt x="4017264" y="1202435"/>
                  </a:lnTo>
                  <a:lnTo>
                    <a:pt x="4018788" y="1197864"/>
                  </a:lnTo>
                  <a:lnTo>
                    <a:pt x="4018788" y="1194815"/>
                  </a:lnTo>
                  <a:lnTo>
                    <a:pt x="4018788" y="1191767"/>
                  </a:lnTo>
                  <a:lnTo>
                    <a:pt x="4018788" y="1187195"/>
                  </a:lnTo>
                  <a:lnTo>
                    <a:pt x="4020312" y="1184147"/>
                  </a:lnTo>
                  <a:lnTo>
                    <a:pt x="4020312" y="1181100"/>
                  </a:lnTo>
                  <a:lnTo>
                    <a:pt x="4020312" y="1176527"/>
                  </a:lnTo>
                  <a:lnTo>
                    <a:pt x="4020312" y="1173479"/>
                  </a:lnTo>
                  <a:lnTo>
                    <a:pt x="4021836" y="1168908"/>
                  </a:lnTo>
                  <a:lnTo>
                    <a:pt x="4021836" y="1165859"/>
                  </a:lnTo>
                  <a:lnTo>
                    <a:pt x="4021836" y="1162812"/>
                  </a:lnTo>
                  <a:lnTo>
                    <a:pt x="4021836" y="1158239"/>
                  </a:lnTo>
                  <a:lnTo>
                    <a:pt x="4021836" y="1155191"/>
                  </a:lnTo>
                  <a:lnTo>
                    <a:pt x="4023360" y="1152144"/>
                  </a:lnTo>
                  <a:lnTo>
                    <a:pt x="4023360" y="1147571"/>
                  </a:lnTo>
                  <a:lnTo>
                    <a:pt x="4023360" y="1144523"/>
                  </a:lnTo>
                  <a:lnTo>
                    <a:pt x="4023360" y="1139952"/>
                  </a:lnTo>
                  <a:lnTo>
                    <a:pt x="4024884" y="1136903"/>
                  </a:lnTo>
                  <a:lnTo>
                    <a:pt x="4024884" y="1133856"/>
                  </a:lnTo>
                  <a:lnTo>
                    <a:pt x="4024884" y="1129283"/>
                  </a:lnTo>
                  <a:lnTo>
                    <a:pt x="4024884" y="1126235"/>
                  </a:lnTo>
                  <a:lnTo>
                    <a:pt x="4026408" y="1123188"/>
                  </a:lnTo>
                  <a:lnTo>
                    <a:pt x="4026408" y="1118615"/>
                  </a:lnTo>
                  <a:lnTo>
                    <a:pt x="4026408" y="1115567"/>
                  </a:lnTo>
                  <a:lnTo>
                    <a:pt x="4026408" y="1110995"/>
                  </a:lnTo>
                  <a:lnTo>
                    <a:pt x="4026408" y="1107947"/>
                  </a:lnTo>
                  <a:lnTo>
                    <a:pt x="4027932" y="1104900"/>
                  </a:lnTo>
                  <a:lnTo>
                    <a:pt x="4027932" y="1100327"/>
                  </a:lnTo>
                  <a:lnTo>
                    <a:pt x="4027932" y="1097279"/>
                  </a:lnTo>
                  <a:lnTo>
                    <a:pt x="4027932" y="1094232"/>
                  </a:lnTo>
                  <a:lnTo>
                    <a:pt x="4029456" y="1089659"/>
                  </a:lnTo>
                  <a:lnTo>
                    <a:pt x="4029456" y="1086612"/>
                  </a:lnTo>
                  <a:lnTo>
                    <a:pt x="4029456" y="1082039"/>
                  </a:lnTo>
                  <a:lnTo>
                    <a:pt x="4029456" y="1078991"/>
                  </a:lnTo>
                  <a:lnTo>
                    <a:pt x="4029456" y="1075944"/>
                  </a:lnTo>
                  <a:lnTo>
                    <a:pt x="4030980" y="1071371"/>
                  </a:lnTo>
                  <a:lnTo>
                    <a:pt x="4030980" y="1068323"/>
                  </a:lnTo>
                  <a:lnTo>
                    <a:pt x="4030980" y="1065276"/>
                  </a:lnTo>
                  <a:lnTo>
                    <a:pt x="4030980" y="1060703"/>
                  </a:lnTo>
                  <a:lnTo>
                    <a:pt x="4032504" y="1057656"/>
                  </a:lnTo>
                  <a:lnTo>
                    <a:pt x="4032504" y="1053083"/>
                  </a:lnTo>
                  <a:lnTo>
                    <a:pt x="4032504" y="1050035"/>
                  </a:lnTo>
                  <a:lnTo>
                    <a:pt x="4032504" y="1046988"/>
                  </a:lnTo>
                  <a:lnTo>
                    <a:pt x="4032504" y="1042415"/>
                  </a:lnTo>
                  <a:lnTo>
                    <a:pt x="4034028" y="1039367"/>
                  </a:lnTo>
                  <a:lnTo>
                    <a:pt x="4034028" y="1036319"/>
                  </a:lnTo>
                  <a:lnTo>
                    <a:pt x="4034028" y="1031747"/>
                  </a:lnTo>
                  <a:lnTo>
                    <a:pt x="4034028" y="1028700"/>
                  </a:lnTo>
                  <a:lnTo>
                    <a:pt x="4035552" y="1024127"/>
                  </a:lnTo>
                  <a:lnTo>
                    <a:pt x="4035552" y="1021079"/>
                  </a:lnTo>
                  <a:lnTo>
                    <a:pt x="4035552" y="1018032"/>
                  </a:lnTo>
                  <a:lnTo>
                    <a:pt x="4035552" y="1013459"/>
                  </a:lnTo>
                  <a:lnTo>
                    <a:pt x="4035552" y="1010412"/>
                  </a:lnTo>
                  <a:lnTo>
                    <a:pt x="4037076" y="1005839"/>
                  </a:lnTo>
                  <a:lnTo>
                    <a:pt x="4037076" y="1002791"/>
                  </a:lnTo>
                  <a:lnTo>
                    <a:pt x="4037076" y="999743"/>
                  </a:lnTo>
                  <a:lnTo>
                    <a:pt x="4037076" y="995172"/>
                  </a:lnTo>
                  <a:lnTo>
                    <a:pt x="4038600" y="992124"/>
                  </a:lnTo>
                  <a:lnTo>
                    <a:pt x="4038600" y="989076"/>
                  </a:lnTo>
                  <a:lnTo>
                    <a:pt x="4038600" y="984503"/>
                  </a:lnTo>
                  <a:lnTo>
                    <a:pt x="4038600" y="981455"/>
                  </a:lnTo>
                  <a:lnTo>
                    <a:pt x="4040124" y="976884"/>
                  </a:lnTo>
                  <a:lnTo>
                    <a:pt x="4040124" y="973836"/>
                  </a:lnTo>
                  <a:lnTo>
                    <a:pt x="4040124" y="970788"/>
                  </a:lnTo>
                  <a:lnTo>
                    <a:pt x="4040124" y="966215"/>
                  </a:lnTo>
                  <a:lnTo>
                    <a:pt x="4040124" y="963167"/>
                  </a:lnTo>
                  <a:lnTo>
                    <a:pt x="4041648" y="960119"/>
                  </a:lnTo>
                  <a:lnTo>
                    <a:pt x="4041648" y="955548"/>
                  </a:lnTo>
                  <a:lnTo>
                    <a:pt x="4041648" y="952500"/>
                  </a:lnTo>
                  <a:lnTo>
                    <a:pt x="4041648" y="947927"/>
                  </a:lnTo>
                  <a:lnTo>
                    <a:pt x="4043172" y="944879"/>
                  </a:lnTo>
                  <a:lnTo>
                    <a:pt x="4043172" y="941831"/>
                  </a:lnTo>
                  <a:lnTo>
                    <a:pt x="4043172" y="937260"/>
                  </a:lnTo>
                  <a:lnTo>
                    <a:pt x="4043172" y="934212"/>
                  </a:lnTo>
                  <a:lnTo>
                    <a:pt x="4044696" y="931163"/>
                  </a:lnTo>
                  <a:lnTo>
                    <a:pt x="4044696" y="926591"/>
                  </a:lnTo>
                  <a:lnTo>
                    <a:pt x="4044696" y="923543"/>
                  </a:lnTo>
                  <a:lnTo>
                    <a:pt x="4044696" y="918972"/>
                  </a:lnTo>
                  <a:lnTo>
                    <a:pt x="4044696" y="915924"/>
                  </a:lnTo>
                  <a:lnTo>
                    <a:pt x="4046220" y="912876"/>
                  </a:lnTo>
                  <a:lnTo>
                    <a:pt x="4046220" y="908303"/>
                  </a:lnTo>
                  <a:lnTo>
                    <a:pt x="4046220" y="905255"/>
                  </a:lnTo>
                  <a:lnTo>
                    <a:pt x="4046220" y="902207"/>
                  </a:lnTo>
                  <a:lnTo>
                    <a:pt x="4046220" y="897636"/>
                  </a:lnTo>
                  <a:lnTo>
                    <a:pt x="4047744" y="894588"/>
                  </a:lnTo>
                  <a:lnTo>
                    <a:pt x="4047744" y="890015"/>
                  </a:lnTo>
                  <a:lnTo>
                    <a:pt x="4047744" y="886967"/>
                  </a:lnTo>
                  <a:lnTo>
                    <a:pt x="4047744" y="883919"/>
                  </a:lnTo>
                  <a:lnTo>
                    <a:pt x="4047744" y="879348"/>
                  </a:lnTo>
                  <a:lnTo>
                    <a:pt x="4049268" y="876300"/>
                  </a:lnTo>
                  <a:lnTo>
                    <a:pt x="4049268" y="873251"/>
                  </a:lnTo>
                  <a:lnTo>
                    <a:pt x="4049268" y="868679"/>
                  </a:lnTo>
                  <a:lnTo>
                    <a:pt x="4049268" y="865631"/>
                  </a:lnTo>
                  <a:lnTo>
                    <a:pt x="4050792" y="861060"/>
                  </a:lnTo>
                  <a:lnTo>
                    <a:pt x="4050792" y="858012"/>
                  </a:lnTo>
                  <a:lnTo>
                    <a:pt x="4050792" y="854963"/>
                  </a:lnTo>
                  <a:lnTo>
                    <a:pt x="4050792" y="850391"/>
                  </a:lnTo>
                  <a:lnTo>
                    <a:pt x="4050792" y="847343"/>
                  </a:lnTo>
                  <a:lnTo>
                    <a:pt x="4052316" y="844295"/>
                  </a:lnTo>
                  <a:lnTo>
                    <a:pt x="4052316" y="839724"/>
                  </a:lnTo>
                  <a:lnTo>
                    <a:pt x="4052316" y="836676"/>
                  </a:lnTo>
                  <a:lnTo>
                    <a:pt x="4052316" y="832103"/>
                  </a:lnTo>
                  <a:lnTo>
                    <a:pt x="4053840" y="829055"/>
                  </a:lnTo>
                  <a:lnTo>
                    <a:pt x="4053840" y="826007"/>
                  </a:lnTo>
                  <a:lnTo>
                    <a:pt x="4053840" y="821436"/>
                  </a:lnTo>
                  <a:lnTo>
                    <a:pt x="4053840" y="818388"/>
                  </a:lnTo>
                  <a:lnTo>
                    <a:pt x="4053840" y="815339"/>
                  </a:lnTo>
                  <a:lnTo>
                    <a:pt x="4055364" y="810767"/>
                  </a:lnTo>
                  <a:lnTo>
                    <a:pt x="4055364" y="807719"/>
                  </a:lnTo>
                  <a:lnTo>
                    <a:pt x="4055364" y="803148"/>
                  </a:lnTo>
                  <a:lnTo>
                    <a:pt x="4055364" y="800100"/>
                  </a:lnTo>
                  <a:lnTo>
                    <a:pt x="4056888" y="797051"/>
                  </a:lnTo>
                  <a:lnTo>
                    <a:pt x="4056888" y="792479"/>
                  </a:lnTo>
                  <a:lnTo>
                    <a:pt x="4056888" y="789431"/>
                  </a:lnTo>
                  <a:lnTo>
                    <a:pt x="4056888" y="784860"/>
                  </a:lnTo>
                  <a:lnTo>
                    <a:pt x="4056888" y="781812"/>
                  </a:lnTo>
                  <a:lnTo>
                    <a:pt x="4058412" y="778763"/>
                  </a:lnTo>
                  <a:lnTo>
                    <a:pt x="4058412" y="774191"/>
                  </a:lnTo>
                  <a:lnTo>
                    <a:pt x="4058412" y="771143"/>
                  </a:lnTo>
                  <a:lnTo>
                    <a:pt x="4058412" y="768095"/>
                  </a:lnTo>
                  <a:lnTo>
                    <a:pt x="4059936" y="763524"/>
                  </a:lnTo>
                  <a:lnTo>
                    <a:pt x="4059936" y="760476"/>
                  </a:lnTo>
                  <a:lnTo>
                    <a:pt x="4059936" y="755903"/>
                  </a:lnTo>
                  <a:lnTo>
                    <a:pt x="4059936" y="752855"/>
                  </a:lnTo>
                  <a:lnTo>
                    <a:pt x="4061460" y="749807"/>
                  </a:lnTo>
                  <a:lnTo>
                    <a:pt x="4061460" y="745236"/>
                  </a:lnTo>
                  <a:lnTo>
                    <a:pt x="4061460" y="742188"/>
                  </a:lnTo>
                  <a:lnTo>
                    <a:pt x="4061460" y="739139"/>
                  </a:lnTo>
                  <a:lnTo>
                    <a:pt x="4062984" y="734567"/>
                  </a:lnTo>
                  <a:lnTo>
                    <a:pt x="4062984" y="731519"/>
                  </a:lnTo>
                  <a:lnTo>
                    <a:pt x="4062984" y="726948"/>
                  </a:lnTo>
                  <a:lnTo>
                    <a:pt x="4062984" y="723900"/>
                  </a:lnTo>
                  <a:lnTo>
                    <a:pt x="4062984" y="720851"/>
                  </a:lnTo>
                  <a:lnTo>
                    <a:pt x="4064508" y="716279"/>
                  </a:lnTo>
                  <a:lnTo>
                    <a:pt x="4064508" y="713231"/>
                  </a:lnTo>
                  <a:lnTo>
                    <a:pt x="4064508" y="710184"/>
                  </a:lnTo>
                  <a:lnTo>
                    <a:pt x="4064508" y="705612"/>
                  </a:lnTo>
                  <a:lnTo>
                    <a:pt x="4064508" y="702563"/>
                  </a:lnTo>
                  <a:lnTo>
                    <a:pt x="4066032" y="697991"/>
                  </a:lnTo>
                  <a:lnTo>
                    <a:pt x="4066032" y="694943"/>
                  </a:lnTo>
                  <a:lnTo>
                    <a:pt x="4066032" y="691895"/>
                  </a:lnTo>
                  <a:lnTo>
                    <a:pt x="4066032" y="687324"/>
                  </a:lnTo>
                  <a:lnTo>
                    <a:pt x="4066032" y="684276"/>
                  </a:lnTo>
                  <a:lnTo>
                    <a:pt x="4067556" y="681227"/>
                  </a:lnTo>
                  <a:lnTo>
                    <a:pt x="4067556" y="676655"/>
                  </a:lnTo>
                  <a:lnTo>
                    <a:pt x="4067556" y="673607"/>
                  </a:lnTo>
                  <a:lnTo>
                    <a:pt x="4067556" y="669036"/>
                  </a:lnTo>
                  <a:lnTo>
                    <a:pt x="4067556" y="665988"/>
                  </a:lnTo>
                  <a:lnTo>
                    <a:pt x="4069080" y="662939"/>
                  </a:lnTo>
                  <a:lnTo>
                    <a:pt x="4069080" y="658367"/>
                  </a:lnTo>
                  <a:lnTo>
                    <a:pt x="4069080" y="655319"/>
                  </a:lnTo>
                  <a:lnTo>
                    <a:pt x="4070604" y="652272"/>
                  </a:lnTo>
                  <a:lnTo>
                    <a:pt x="4070604" y="647700"/>
                  </a:lnTo>
                  <a:lnTo>
                    <a:pt x="4070604" y="644651"/>
                  </a:lnTo>
                  <a:lnTo>
                    <a:pt x="4072128" y="640079"/>
                  </a:lnTo>
                  <a:lnTo>
                    <a:pt x="4072128" y="637031"/>
                  </a:lnTo>
                  <a:lnTo>
                    <a:pt x="4072128" y="633984"/>
                  </a:lnTo>
                  <a:lnTo>
                    <a:pt x="4072128" y="629412"/>
                  </a:lnTo>
                  <a:lnTo>
                    <a:pt x="4072128" y="626363"/>
                  </a:lnTo>
                  <a:lnTo>
                    <a:pt x="4073652" y="623315"/>
                  </a:lnTo>
                  <a:lnTo>
                    <a:pt x="4073652" y="618743"/>
                  </a:lnTo>
                  <a:lnTo>
                    <a:pt x="4073652" y="615695"/>
                  </a:lnTo>
                  <a:lnTo>
                    <a:pt x="4075176" y="611124"/>
                  </a:lnTo>
                  <a:lnTo>
                    <a:pt x="4075176" y="608076"/>
                  </a:lnTo>
                  <a:lnTo>
                    <a:pt x="4075176" y="605027"/>
                  </a:lnTo>
                  <a:lnTo>
                    <a:pt x="4075176" y="600455"/>
                  </a:lnTo>
                  <a:lnTo>
                    <a:pt x="4075176" y="597407"/>
                  </a:lnTo>
                  <a:lnTo>
                    <a:pt x="4076700" y="594360"/>
                  </a:lnTo>
                  <a:lnTo>
                    <a:pt x="4076700" y="589788"/>
                  </a:lnTo>
                  <a:lnTo>
                    <a:pt x="4076700" y="586739"/>
                  </a:lnTo>
                  <a:lnTo>
                    <a:pt x="4076700" y="582167"/>
                  </a:lnTo>
                  <a:lnTo>
                    <a:pt x="4078224" y="579119"/>
                  </a:lnTo>
                  <a:lnTo>
                    <a:pt x="4078224" y="576072"/>
                  </a:lnTo>
                  <a:lnTo>
                    <a:pt x="4078224" y="571500"/>
                  </a:lnTo>
                  <a:lnTo>
                    <a:pt x="4078224" y="568451"/>
                  </a:lnTo>
                  <a:lnTo>
                    <a:pt x="4078224" y="565403"/>
                  </a:lnTo>
                  <a:lnTo>
                    <a:pt x="4079748" y="560831"/>
                  </a:lnTo>
                  <a:lnTo>
                    <a:pt x="4079748" y="557784"/>
                  </a:lnTo>
                  <a:lnTo>
                    <a:pt x="4079748" y="553212"/>
                  </a:lnTo>
                  <a:lnTo>
                    <a:pt x="4079748" y="550163"/>
                  </a:lnTo>
                  <a:lnTo>
                    <a:pt x="4081272" y="547115"/>
                  </a:lnTo>
                  <a:lnTo>
                    <a:pt x="4081272" y="542543"/>
                  </a:lnTo>
                  <a:lnTo>
                    <a:pt x="4081272" y="539495"/>
                  </a:lnTo>
                  <a:lnTo>
                    <a:pt x="4081272" y="534924"/>
                  </a:lnTo>
                  <a:lnTo>
                    <a:pt x="4081272" y="531876"/>
                  </a:lnTo>
                  <a:lnTo>
                    <a:pt x="4082796" y="528827"/>
                  </a:lnTo>
                  <a:lnTo>
                    <a:pt x="4082796" y="524255"/>
                  </a:lnTo>
                  <a:lnTo>
                    <a:pt x="4082796" y="521207"/>
                  </a:lnTo>
                  <a:lnTo>
                    <a:pt x="4082796" y="518160"/>
                  </a:lnTo>
                  <a:lnTo>
                    <a:pt x="4084320" y="513588"/>
                  </a:lnTo>
                  <a:lnTo>
                    <a:pt x="4084320" y="510539"/>
                  </a:lnTo>
                  <a:lnTo>
                    <a:pt x="4084320" y="505967"/>
                  </a:lnTo>
                  <a:lnTo>
                    <a:pt x="4084320" y="502919"/>
                  </a:lnTo>
                  <a:lnTo>
                    <a:pt x="4084320" y="499872"/>
                  </a:lnTo>
                  <a:lnTo>
                    <a:pt x="4085844" y="495300"/>
                  </a:lnTo>
                  <a:lnTo>
                    <a:pt x="4085844" y="492251"/>
                  </a:lnTo>
                  <a:lnTo>
                    <a:pt x="4085844" y="489203"/>
                  </a:lnTo>
                  <a:lnTo>
                    <a:pt x="4085844" y="484631"/>
                  </a:lnTo>
                  <a:lnTo>
                    <a:pt x="4085844" y="481584"/>
                  </a:lnTo>
                  <a:lnTo>
                    <a:pt x="4087368" y="477012"/>
                  </a:lnTo>
                  <a:lnTo>
                    <a:pt x="4087368" y="473963"/>
                  </a:lnTo>
                  <a:lnTo>
                    <a:pt x="4087368" y="470915"/>
                  </a:lnTo>
                  <a:lnTo>
                    <a:pt x="4087368" y="466343"/>
                  </a:lnTo>
                  <a:lnTo>
                    <a:pt x="4088892" y="463295"/>
                  </a:lnTo>
                  <a:lnTo>
                    <a:pt x="4088892" y="460248"/>
                  </a:lnTo>
                  <a:lnTo>
                    <a:pt x="4088892" y="455675"/>
                  </a:lnTo>
                  <a:lnTo>
                    <a:pt x="4088892" y="452627"/>
                  </a:lnTo>
                  <a:lnTo>
                    <a:pt x="4088892" y="448055"/>
                  </a:lnTo>
                  <a:lnTo>
                    <a:pt x="4090416" y="445007"/>
                  </a:lnTo>
                  <a:lnTo>
                    <a:pt x="4090416" y="441960"/>
                  </a:lnTo>
                  <a:lnTo>
                    <a:pt x="4090416" y="437388"/>
                  </a:lnTo>
                  <a:lnTo>
                    <a:pt x="4090416" y="434339"/>
                  </a:lnTo>
                  <a:lnTo>
                    <a:pt x="4091940" y="431291"/>
                  </a:lnTo>
                  <a:lnTo>
                    <a:pt x="4091940" y="426719"/>
                  </a:lnTo>
                  <a:lnTo>
                    <a:pt x="4091940" y="423672"/>
                  </a:lnTo>
                  <a:lnTo>
                    <a:pt x="4091940" y="419100"/>
                  </a:lnTo>
                  <a:lnTo>
                    <a:pt x="4093464" y="416051"/>
                  </a:lnTo>
                  <a:lnTo>
                    <a:pt x="4093464" y="413003"/>
                  </a:lnTo>
                  <a:lnTo>
                    <a:pt x="4093464" y="408431"/>
                  </a:lnTo>
                  <a:lnTo>
                    <a:pt x="4093464" y="405384"/>
                  </a:lnTo>
                  <a:lnTo>
                    <a:pt x="4094988" y="402336"/>
                  </a:lnTo>
                  <a:lnTo>
                    <a:pt x="4094988" y="397763"/>
                  </a:lnTo>
                  <a:lnTo>
                    <a:pt x="4094988" y="394715"/>
                  </a:lnTo>
                  <a:lnTo>
                    <a:pt x="4094988" y="390143"/>
                  </a:lnTo>
                  <a:lnTo>
                    <a:pt x="4096512" y="387095"/>
                  </a:lnTo>
                  <a:lnTo>
                    <a:pt x="4096512" y="384048"/>
                  </a:lnTo>
                  <a:lnTo>
                    <a:pt x="4096512" y="379475"/>
                  </a:lnTo>
                  <a:lnTo>
                    <a:pt x="4096512" y="376427"/>
                  </a:lnTo>
                  <a:lnTo>
                    <a:pt x="4096512" y="373379"/>
                  </a:lnTo>
                  <a:lnTo>
                    <a:pt x="4098036" y="368807"/>
                  </a:lnTo>
                  <a:lnTo>
                    <a:pt x="4098036" y="365760"/>
                  </a:lnTo>
                  <a:lnTo>
                    <a:pt x="4098036" y="361188"/>
                  </a:lnTo>
                  <a:lnTo>
                    <a:pt x="4098036" y="358139"/>
                  </a:lnTo>
                  <a:lnTo>
                    <a:pt x="4099560" y="355091"/>
                  </a:lnTo>
                  <a:lnTo>
                    <a:pt x="4099560" y="350519"/>
                  </a:lnTo>
                  <a:lnTo>
                    <a:pt x="4099560" y="347472"/>
                  </a:lnTo>
                  <a:lnTo>
                    <a:pt x="4099560" y="344424"/>
                  </a:lnTo>
                  <a:lnTo>
                    <a:pt x="4099560" y="339851"/>
                  </a:lnTo>
                  <a:lnTo>
                    <a:pt x="4101084" y="336803"/>
                  </a:lnTo>
                  <a:lnTo>
                    <a:pt x="4101084" y="332231"/>
                  </a:lnTo>
                  <a:lnTo>
                    <a:pt x="4101084" y="329184"/>
                  </a:lnTo>
                  <a:lnTo>
                    <a:pt x="4101084" y="326136"/>
                  </a:lnTo>
                  <a:lnTo>
                    <a:pt x="4101084" y="321563"/>
                  </a:lnTo>
                  <a:lnTo>
                    <a:pt x="4102608" y="318515"/>
                  </a:lnTo>
                  <a:lnTo>
                    <a:pt x="4102608" y="313943"/>
                  </a:lnTo>
                  <a:lnTo>
                    <a:pt x="4102608" y="310895"/>
                  </a:lnTo>
                  <a:lnTo>
                    <a:pt x="4102608" y="307848"/>
                  </a:lnTo>
                  <a:lnTo>
                    <a:pt x="4102608" y="303275"/>
                  </a:lnTo>
                  <a:lnTo>
                    <a:pt x="4104132" y="300227"/>
                  </a:lnTo>
                  <a:lnTo>
                    <a:pt x="4104132" y="297179"/>
                  </a:lnTo>
                  <a:lnTo>
                    <a:pt x="4104132" y="292607"/>
                  </a:lnTo>
                  <a:lnTo>
                    <a:pt x="4104132" y="289560"/>
                  </a:lnTo>
                  <a:lnTo>
                    <a:pt x="4104132" y="284988"/>
                  </a:lnTo>
                  <a:lnTo>
                    <a:pt x="4105656" y="281939"/>
                  </a:lnTo>
                  <a:lnTo>
                    <a:pt x="4105656" y="278891"/>
                  </a:lnTo>
                  <a:lnTo>
                    <a:pt x="4105656" y="274319"/>
                  </a:lnTo>
                  <a:lnTo>
                    <a:pt x="4107180" y="271272"/>
                  </a:lnTo>
                  <a:lnTo>
                    <a:pt x="4107180" y="268224"/>
                  </a:lnTo>
                  <a:lnTo>
                    <a:pt x="4107180" y="263651"/>
                  </a:lnTo>
                  <a:lnTo>
                    <a:pt x="4107180" y="260603"/>
                  </a:lnTo>
                  <a:lnTo>
                    <a:pt x="4107180" y="256031"/>
                  </a:lnTo>
                  <a:lnTo>
                    <a:pt x="4108704" y="252984"/>
                  </a:lnTo>
                  <a:lnTo>
                    <a:pt x="4108704" y="249936"/>
                  </a:lnTo>
                  <a:lnTo>
                    <a:pt x="4108704" y="245363"/>
                  </a:lnTo>
                  <a:lnTo>
                    <a:pt x="4108704" y="242315"/>
                  </a:lnTo>
                  <a:lnTo>
                    <a:pt x="4110228" y="239267"/>
                  </a:lnTo>
                  <a:lnTo>
                    <a:pt x="4110228" y="234695"/>
                  </a:lnTo>
                  <a:lnTo>
                    <a:pt x="4110228" y="231648"/>
                  </a:lnTo>
                  <a:lnTo>
                    <a:pt x="4110228" y="227075"/>
                  </a:lnTo>
                  <a:lnTo>
                    <a:pt x="4111752" y="224027"/>
                  </a:lnTo>
                  <a:lnTo>
                    <a:pt x="4111752" y="220979"/>
                  </a:lnTo>
                  <a:lnTo>
                    <a:pt x="4111752" y="216407"/>
                  </a:lnTo>
                  <a:lnTo>
                    <a:pt x="4111752" y="213360"/>
                  </a:lnTo>
                  <a:lnTo>
                    <a:pt x="4113276" y="210312"/>
                  </a:lnTo>
                  <a:lnTo>
                    <a:pt x="4113276" y="205739"/>
                  </a:lnTo>
                  <a:lnTo>
                    <a:pt x="4113276" y="202691"/>
                  </a:lnTo>
                  <a:lnTo>
                    <a:pt x="4113276" y="198119"/>
                  </a:lnTo>
                  <a:lnTo>
                    <a:pt x="4114800" y="195072"/>
                  </a:lnTo>
                  <a:lnTo>
                    <a:pt x="4114800" y="192024"/>
                  </a:lnTo>
                  <a:lnTo>
                    <a:pt x="4114800" y="187451"/>
                  </a:lnTo>
                  <a:lnTo>
                    <a:pt x="4114800" y="184403"/>
                  </a:lnTo>
                  <a:lnTo>
                    <a:pt x="4116324" y="181355"/>
                  </a:lnTo>
                  <a:lnTo>
                    <a:pt x="4116324" y="176784"/>
                  </a:lnTo>
                  <a:lnTo>
                    <a:pt x="4116324" y="173736"/>
                  </a:lnTo>
                  <a:lnTo>
                    <a:pt x="4116324" y="169163"/>
                  </a:lnTo>
                  <a:lnTo>
                    <a:pt x="4117848" y="166115"/>
                  </a:lnTo>
                  <a:lnTo>
                    <a:pt x="4117848" y="163067"/>
                  </a:lnTo>
                  <a:lnTo>
                    <a:pt x="4117848" y="158495"/>
                  </a:lnTo>
                  <a:lnTo>
                    <a:pt x="4117848" y="155448"/>
                  </a:lnTo>
                  <a:lnTo>
                    <a:pt x="4117848" y="152400"/>
                  </a:lnTo>
                  <a:lnTo>
                    <a:pt x="4119372" y="147827"/>
                  </a:lnTo>
                  <a:lnTo>
                    <a:pt x="4119372" y="144779"/>
                  </a:lnTo>
                  <a:lnTo>
                    <a:pt x="4119372" y="140207"/>
                  </a:lnTo>
                  <a:lnTo>
                    <a:pt x="4119372" y="137160"/>
                  </a:lnTo>
                  <a:lnTo>
                    <a:pt x="4119372" y="134112"/>
                  </a:lnTo>
                  <a:lnTo>
                    <a:pt x="4120896" y="129539"/>
                  </a:lnTo>
                  <a:lnTo>
                    <a:pt x="4120896" y="126491"/>
                  </a:lnTo>
                  <a:lnTo>
                    <a:pt x="4120896" y="123443"/>
                  </a:lnTo>
                  <a:lnTo>
                    <a:pt x="4120896" y="118872"/>
                  </a:lnTo>
                  <a:lnTo>
                    <a:pt x="4120896" y="115824"/>
                  </a:lnTo>
                  <a:lnTo>
                    <a:pt x="4122420" y="111251"/>
                  </a:lnTo>
                  <a:lnTo>
                    <a:pt x="4122420" y="108203"/>
                  </a:lnTo>
                  <a:lnTo>
                    <a:pt x="4122420" y="105155"/>
                  </a:lnTo>
                  <a:lnTo>
                    <a:pt x="4122420" y="100584"/>
                  </a:lnTo>
                  <a:lnTo>
                    <a:pt x="4122420" y="97536"/>
                  </a:lnTo>
                  <a:lnTo>
                    <a:pt x="4123944" y="92963"/>
                  </a:lnTo>
                  <a:lnTo>
                    <a:pt x="4123944" y="89915"/>
                  </a:lnTo>
                  <a:lnTo>
                    <a:pt x="4123944" y="86867"/>
                  </a:lnTo>
                  <a:lnTo>
                    <a:pt x="4123944" y="82295"/>
                  </a:lnTo>
                  <a:lnTo>
                    <a:pt x="4125468" y="79248"/>
                  </a:lnTo>
                  <a:lnTo>
                    <a:pt x="4125468" y="76200"/>
                  </a:lnTo>
                  <a:lnTo>
                    <a:pt x="4125468" y="71627"/>
                  </a:lnTo>
                  <a:lnTo>
                    <a:pt x="4125468" y="68579"/>
                  </a:lnTo>
                  <a:lnTo>
                    <a:pt x="4125468" y="64007"/>
                  </a:lnTo>
                  <a:lnTo>
                    <a:pt x="4126992" y="60960"/>
                  </a:lnTo>
                  <a:lnTo>
                    <a:pt x="4126992" y="57912"/>
                  </a:lnTo>
                  <a:lnTo>
                    <a:pt x="4126992" y="53339"/>
                  </a:lnTo>
                  <a:lnTo>
                    <a:pt x="4126992" y="50291"/>
                  </a:lnTo>
                  <a:lnTo>
                    <a:pt x="4128516" y="47243"/>
                  </a:lnTo>
                  <a:lnTo>
                    <a:pt x="4128516" y="42672"/>
                  </a:lnTo>
                  <a:lnTo>
                    <a:pt x="4128516" y="39624"/>
                  </a:lnTo>
                  <a:lnTo>
                    <a:pt x="4128516" y="35051"/>
                  </a:lnTo>
                  <a:lnTo>
                    <a:pt x="4130040" y="32003"/>
                  </a:lnTo>
                  <a:lnTo>
                    <a:pt x="4130040" y="28955"/>
                  </a:lnTo>
                  <a:lnTo>
                    <a:pt x="4130040" y="24384"/>
                  </a:lnTo>
                  <a:lnTo>
                    <a:pt x="4130040" y="21336"/>
                  </a:lnTo>
                  <a:lnTo>
                    <a:pt x="4131564" y="18287"/>
                  </a:lnTo>
                  <a:lnTo>
                    <a:pt x="4131564" y="13715"/>
                  </a:lnTo>
                  <a:lnTo>
                    <a:pt x="4131564" y="10667"/>
                  </a:lnTo>
                  <a:lnTo>
                    <a:pt x="4131564" y="6095"/>
                  </a:lnTo>
                  <a:lnTo>
                    <a:pt x="4131564" y="3048"/>
                  </a:lnTo>
                  <a:lnTo>
                    <a:pt x="4133088" y="0"/>
                  </a:lnTo>
                </a:path>
              </a:pathLst>
            </a:custGeom>
            <a:ln w="2857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650856" y="2495676"/>
              <a:ext cx="1974214" cy="1468755"/>
            </a:xfrm>
            <a:custGeom>
              <a:avLst/>
              <a:gdLst/>
              <a:ahLst/>
              <a:cxnLst/>
              <a:rect l="l" t="t" r="r" b="b"/>
              <a:pathLst>
                <a:path w="1974215" h="1468754">
                  <a:moveTo>
                    <a:pt x="0" y="1384046"/>
                  </a:moveTo>
                  <a:lnTo>
                    <a:pt x="9525" y="1468755"/>
                  </a:lnTo>
                  <a:lnTo>
                    <a:pt x="70423" y="1411351"/>
                  </a:lnTo>
                  <a:lnTo>
                    <a:pt x="37338" y="1411351"/>
                  </a:lnTo>
                  <a:lnTo>
                    <a:pt x="25400" y="1406906"/>
                  </a:lnTo>
                  <a:lnTo>
                    <a:pt x="29856" y="1395023"/>
                  </a:lnTo>
                  <a:lnTo>
                    <a:pt x="0" y="1384046"/>
                  </a:lnTo>
                  <a:close/>
                </a:path>
                <a:path w="1974215" h="1468754">
                  <a:moveTo>
                    <a:pt x="29856" y="1395023"/>
                  </a:moveTo>
                  <a:lnTo>
                    <a:pt x="25400" y="1406906"/>
                  </a:lnTo>
                  <a:lnTo>
                    <a:pt x="37338" y="1411351"/>
                  </a:lnTo>
                  <a:lnTo>
                    <a:pt x="41663" y="1399364"/>
                  </a:lnTo>
                  <a:lnTo>
                    <a:pt x="29856" y="1395023"/>
                  </a:lnTo>
                  <a:close/>
                </a:path>
                <a:path w="1974215" h="1468754">
                  <a:moveTo>
                    <a:pt x="41663" y="1399364"/>
                  </a:moveTo>
                  <a:lnTo>
                    <a:pt x="37338" y="1411351"/>
                  </a:lnTo>
                  <a:lnTo>
                    <a:pt x="70423" y="1411351"/>
                  </a:lnTo>
                  <a:lnTo>
                    <a:pt x="71500" y="1410335"/>
                  </a:lnTo>
                  <a:lnTo>
                    <a:pt x="41663" y="1399364"/>
                  </a:lnTo>
                  <a:close/>
                </a:path>
                <a:path w="1974215" h="1468754">
                  <a:moveTo>
                    <a:pt x="39497" y="1371219"/>
                  </a:moveTo>
                  <a:lnTo>
                    <a:pt x="29856" y="1395023"/>
                  </a:lnTo>
                  <a:lnTo>
                    <a:pt x="41663" y="1399364"/>
                  </a:lnTo>
                  <a:lnTo>
                    <a:pt x="41783" y="1399032"/>
                  </a:lnTo>
                  <a:lnTo>
                    <a:pt x="51181" y="1376045"/>
                  </a:lnTo>
                  <a:lnTo>
                    <a:pt x="39497" y="1371219"/>
                  </a:lnTo>
                  <a:close/>
                </a:path>
                <a:path w="1974215" h="1468754">
                  <a:moveTo>
                    <a:pt x="58674" y="1324229"/>
                  </a:moveTo>
                  <a:lnTo>
                    <a:pt x="44323" y="1359535"/>
                  </a:lnTo>
                  <a:lnTo>
                    <a:pt x="56007" y="1364361"/>
                  </a:lnTo>
                  <a:lnTo>
                    <a:pt x="70485" y="1329055"/>
                  </a:lnTo>
                  <a:lnTo>
                    <a:pt x="58674" y="1324229"/>
                  </a:lnTo>
                  <a:close/>
                </a:path>
                <a:path w="1974215" h="1468754">
                  <a:moveTo>
                    <a:pt x="79501" y="1277747"/>
                  </a:moveTo>
                  <a:lnTo>
                    <a:pt x="63881" y="1312418"/>
                  </a:lnTo>
                  <a:lnTo>
                    <a:pt x="75565" y="1317625"/>
                  </a:lnTo>
                  <a:lnTo>
                    <a:pt x="91186" y="1282954"/>
                  </a:lnTo>
                  <a:lnTo>
                    <a:pt x="79501" y="1277747"/>
                  </a:lnTo>
                  <a:close/>
                </a:path>
                <a:path w="1974215" h="1468754">
                  <a:moveTo>
                    <a:pt x="101219" y="1231519"/>
                  </a:moveTo>
                  <a:lnTo>
                    <a:pt x="90550" y="1253236"/>
                  </a:lnTo>
                  <a:lnTo>
                    <a:pt x="84836" y="1266063"/>
                  </a:lnTo>
                  <a:lnTo>
                    <a:pt x="96393" y="1271270"/>
                  </a:lnTo>
                  <a:lnTo>
                    <a:pt x="102108" y="1258443"/>
                  </a:lnTo>
                  <a:lnTo>
                    <a:pt x="112649" y="1237107"/>
                  </a:lnTo>
                  <a:lnTo>
                    <a:pt x="101219" y="1231519"/>
                  </a:lnTo>
                  <a:close/>
                </a:path>
                <a:path w="1974215" h="1468754">
                  <a:moveTo>
                    <a:pt x="123571" y="1185926"/>
                  </a:moveTo>
                  <a:lnTo>
                    <a:pt x="106807" y="1220089"/>
                  </a:lnTo>
                  <a:lnTo>
                    <a:pt x="118237" y="1225677"/>
                  </a:lnTo>
                  <a:lnTo>
                    <a:pt x="135000" y="1191514"/>
                  </a:lnTo>
                  <a:lnTo>
                    <a:pt x="123571" y="1185926"/>
                  </a:lnTo>
                  <a:close/>
                </a:path>
                <a:path w="1974215" h="1468754">
                  <a:moveTo>
                    <a:pt x="147447" y="1140841"/>
                  </a:moveTo>
                  <a:lnTo>
                    <a:pt x="129540" y="1174496"/>
                  </a:lnTo>
                  <a:lnTo>
                    <a:pt x="140843" y="1180465"/>
                  </a:lnTo>
                  <a:lnTo>
                    <a:pt x="158623" y="1146810"/>
                  </a:lnTo>
                  <a:lnTo>
                    <a:pt x="147447" y="1140841"/>
                  </a:lnTo>
                  <a:close/>
                </a:path>
                <a:path w="1974215" h="1468754">
                  <a:moveTo>
                    <a:pt x="171958" y="1096137"/>
                  </a:moveTo>
                  <a:lnTo>
                    <a:pt x="160909" y="1115568"/>
                  </a:lnTo>
                  <a:lnTo>
                    <a:pt x="153416" y="1129538"/>
                  </a:lnTo>
                  <a:lnTo>
                    <a:pt x="164592" y="1135507"/>
                  </a:lnTo>
                  <a:lnTo>
                    <a:pt x="172085" y="1121410"/>
                  </a:lnTo>
                  <a:lnTo>
                    <a:pt x="183007" y="1102487"/>
                  </a:lnTo>
                  <a:lnTo>
                    <a:pt x="171958" y="1096137"/>
                  </a:lnTo>
                  <a:close/>
                </a:path>
                <a:path w="1974215" h="1468754">
                  <a:moveTo>
                    <a:pt x="197231" y="1052068"/>
                  </a:moveTo>
                  <a:lnTo>
                    <a:pt x="178308" y="1085088"/>
                  </a:lnTo>
                  <a:lnTo>
                    <a:pt x="189357" y="1091438"/>
                  </a:lnTo>
                  <a:lnTo>
                    <a:pt x="208279" y="1058290"/>
                  </a:lnTo>
                  <a:lnTo>
                    <a:pt x="197231" y="1052068"/>
                  </a:lnTo>
                  <a:close/>
                </a:path>
                <a:path w="1974215" h="1468754">
                  <a:moveTo>
                    <a:pt x="223900" y="1008507"/>
                  </a:moveTo>
                  <a:lnTo>
                    <a:pt x="203835" y="1041019"/>
                  </a:lnTo>
                  <a:lnTo>
                    <a:pt x="214757" y="1047623"/>
                  </a:lnTo>
                  <a:lnTo>
                    <a:pt x="234696" y="1015238"/>
                  </a:lnTo>
                  <a:lnTo>
                    <a:pt x="223900" y="1008507"/>
                  </a:lnTo>
                  <a:close/>
                </a:path>
                <a:path w="1974215" h="1468754">
                  <a:moveTo>
                    <a:pt x="251206" y="965453"/>
                  </a:moveTo>
                  <a:lnTo>
                    <a:pt x="240029" y="982472"/>
                  </a:lnTo>
                  <a:lnTo>
                    <a:pt x="230632" y="997712"/>
                  </a:lnTo>
                  <a:lnTo>
                    <a:pt x="241426" y="1004443"/>
                  </a:lnTo>
                  <a:lnTo>
                    <a:pt x="250825" y="989202"/>
                  </a:lnTo>
                  <a:lnTo>
                    <a:pt x="261874" y="972438"/>
                  </a:lnTo>
                  <a:lnTo>
                    <a:pt x="251206" y="965453"/>
                  </a:lnTo>
                  <a:close/>
                </a:path>
                <a:path w="1974215" h="1468754">
                  <a:moveTo>
                    <a:pt x="279146" y="923163"/>
                  </a:moveTo>
                  <a:lnTo>
                    <a:pt x="258191" y="954913"/>
                  </a:lnTo>
                  <a:lnTo>
                    <a:pt x="268859" y="961898"/>
                  </a:lnTo>
                  <a:lnTo>
                    <a:pt x="289814" y="930148"/>
                  </a:lnTo>
                  <a:lnTo>
                    <a:pt x="279146" y="923163"/>
                  </a:lnTo>
                  <a:close/>
                </a:path>
                <a:path w="1974215" h="1468754">
                  <a:moveTo>
                    <a:pt x="308356" y="881252"/>
                  </a:moveTo>
                  <a:lnTo>
                    <a:pt x="286512" y="912495"/>
                  </a:lnTo>
                  <a:lnTo>
                    <a:pt x="296799" y="919734"/>
                  </a:lnTo>
                  <a:lnTo>
                    <a:pt x="318770" y="888619"/>
                  </a:lnTo>
                  <a:lnTo>
                    <a:pt x="308356" y="881252"/>
                  </a:lnTo>
                  <a:close/>
                </a:path>
                <a:path w="1974215" h="1468754">
                  <a:moveTo>
                    <a:pt x="338200" y="839977"/>
                  </a:moveTo>
                  <a:lnTo>
                    <a:pt x="327151" y="854710"/>
                  </a:lnTo>
                  <a:lnTo>
                    <a:pt x="315722" y="870965"/>
                  </a:lnTo>
                  <a:lnTo>
                    <a:pt x="326136" y="878205"/>
                  </a:lnTo>
                  <a:lnTo>
                    <a:pt x="337439" y="862076"/>
                  </a:lnTo>
                  <a:lnTo>
                    <a:pt x="348361" y="847598"/>
                  </a:lnTo>
                  <a:lnTo>
                    <a:pt x="338200" y="839977"/>
                  </a:lnTo>
                  <a:close/>
                </a:path>
                <a:path w="1974215" h="1468754">
                  <a:moveTo>
                    <a:pt x="368808" y="799338"/>
                  </a:moveTo>
                  <a:lnTo>
                    <a:pt x="345821" y="829818"/>
                  </a:lnTo>
                  <a:lnTo>
                    <a:pt x="355981" y="837438"/>
                  </a:lnTo>
                  <a:lnTo>
                    <a:pt x="378968" y="806958"/>
                  </a:lnTo>
                  <a:lnTo>
                    <a:pt x="368808" y="799338"/>
                  </a:lnTo>
                  <a:close/>
                </a:path>
                <a:path w="1974215" h="1468754">
                  <a:moveTo>
                    <a:pt x="400431" y="759460"/>
                  </a:moveTo>
                  <a:lnTo>
                    <a:pt x="376682" y="789177"/>
                  </a:lnTo>
                  <a:lnTo>
                    <a:pt x="386588" y="797051"/>
                  </a:lnTo>
                  <a:lnTo>
                    <a:pt x="410337" y="767334"/>
                  </a:lnTo>
                  <a:lnTo>
                    <a:pt x="400431" y="759460"/>
                  </a:lnTo>
                  <a:close/>
                </a:path>
                <a:path w="1974215" h="1468754">
                  <a:moveTo>
                    <a:pt x="432689" y="719963"/>
                  </a:moveTo>
                  <a:lnTo>
                    <a:pt x="421513" y="733044"/>
                  </a:lnTo>
                  <a:lnTo>
                    <a:pt x="408432" y="749553"/>
                  </a:lnTo>
                  <a:lnTo>
                    <a:pt x="418338" y="757427"/>
                  </a:lnTo>
                  <a:lnTo>
                    <a:pt x="431419" y="740918"/>
                  </a:lnTo>
                  <a:lnTo>
                    <a:pt x="442341" y="728090"/>
                  </a:lnTo>
                  <a:lnTo>
                    <a:pt x="432689" y="719963"/>
                  </a:lnTo>
                  <a:close/>
                </a:path>
                <a:path w="1974215" h="1468754">
                  <a:moveTo>
                    <a:pt x="465582" y="681227"/>
                  </a:moveTo>
                  <a:lnTo>
                    <a:pt x="440944" y="710184"/>
                  </a:lnTo>
                  <a:lnTo>
                    <a:pt x="450596" y="718438"/>
                  </a:lnTo>
                  <a:lnTo>
                    <a:pt x="475234" y="689356"/>
                  </a:lnTo>
                  <a:lnTo>
                    <a:pt x="465582" y="681227"/>
                  </a:lnTo>
                  <a:close/>
                </a:path>
                <a:path w="1974215" h="1468754">
                  <a:moveTo>
                    <a:pt x="499618" y="643127"/>
                  </a:moveTo>
                  <a:lnTo>
                    <a:pt x="473964" y="671449"/>
                  </a:lnTo>
                  <a:lnTo>
                    <a:pt x="483489" y="679958"/>
                  </a:lnTo>
                  <a:lnTo>
                    <a:pt x="509016" y="651763"/>
                  </a:lnTo>
                  <a:lnTo>
                    <a:pt x="499618" y="643127"/>
                  </a:lnTo>
                  <a:close/>
                </a:path>
                <a:path w="1974215" h="1468754">
                  <a:moveTo>
                    <a:pt x="534162" y="605663"/>
                  </a:moveTo>
                  <a:lnTo>
                    <a:pt x="522224" y="618109"/>
                  </a:lnTo>
                  <a:lnTo>
                    <a:pt x="508126" y="633730"/>
                  </a:lnTo>
                  <a:lnTo>
                    <a:pt x="517525" y="642238"/>
                  </a:lnTo>
                  <a:lnTo>
                    <a:pt x="531622" y="626745"/>
                  </a:lnTo>
                  <a:lnTo>
                    <a:pt x="543306" y="614552"/>
                  </a:lnTo>
                  <a:lnTo>
                    <a:pt x="534162" y="605663"/>
                  </a:lnTo>
                  <a:close/>
                </a:path>
                <a:path w="1974215" h="1468754">
                  <a:moveTo>
                    <a:pt x="569341" y="569087"/>
                  </a:moveTo>
                  <a:lnTo>
                    <a:pt x="542925" y="596519"/>
                  </a:lnTo>
                  <a:lnTo>
                    <a:pt x="552069" y="605282"/>
                  </a:lnTo>
                  <a:lnTo>
                    <a:pt x="578485" y="577850"/>
                  </a:lnTo>
                  <a:lnTo>
                    <a:pt x="569341" y="569087"/>
                  </a:lnTo>
                  <a:close/>
                </a:path>
                <a:path w="1974215" h="1468754">
                  <a:moveTo>
                    <a:pt x="605536" y="533146"/>
                  </a:moveTo>
                  <a:lnTo>
                    <a:pt x="578358" y="559815"/>
                  </a:lnTo>
                  <a:lnTo>
                    <a:pt x="587248" y="568960"/>
                  </a:lnTo>
                  <a:lnTo>
                    <a:pt x="614426" y="542289"/>
                  </a:lnTo>
                  <a:lnTo>
                    <a:pt x="605536" y="533146"/>
                  </a:lnTo>
                  <a:close/>
                </a:path>
                <a:path w="1974215" h="1468754">
                  <a:moveTo>
                    <a:pt x="642366" y="497967"/>
                  </a:moveTo>
                  <a:lnTo>
                    <a:pt x="628396" y="510794"/>
                  </a:lnTo>
                  <a:lnTo>
                    <a:pt x="614679" y="524256"/>
                  </a:lnTo>
                  <a:lnTo>
                    <a:pt x="623570" y="533400"/>
                  </a:lnTo>
                  <a:lnTo>
                    <a:pt x="637286" y="519811"/>
                  </a:lnTo>
                  <a:lnTo>
                    <a:pt x="651001" y="507238"/>
                  </a:lnTo>
                  <a:lnTo>
                    <a:pt x="642366" y="497967"/>
                  </a:lnTo>
                  <a:close/>
                </a:path>
                <a:path w="1974215" h="1468754">
                  <a:moveTo>
                    <a:pt x="679703" y="463550"/>
                  </a:moveTo>
                  <a:lnTo>
                    <a:pt x="651764" y="489331"/>
                  </a:lnTo>
                  <a:lnTo>
                    <a:pt x="660273" y="498601"/>
                  </a:lnTo>
                  <a:lnTo>
                    <a:pt x="688340" y="472821"/>
                  </a:lnTo>
                  <a:lnTo>
                    <a:pt x="679703" y="463550"/>
                  </a:lnTo>
                  <a:close/>
                </a:path>
                <a:path w="1974215" h="1468754">
                  <a:moveTo>
                    <a:pt x="718185" y="430022"/>
                  </a:moveTo>
                  <a:lnTo>
                    <a:pt x="689356" y="454913"/>
                  </a:lnTo>
                  <a:lnTo>
                    <a:pt x="697738" y="464565"/>
                  </a:lnTo>
                  <a:lnTo>
                    <a:pt x="726567" y="439674"/>
                  </a:lnTo>
                  <a:lnTo>
                    <a:pt x="718185" y="430022"/>
                  </a:lnTo>
                  <a:close/>
                </a:path>
                <a:path w="1974215" h="1468754">
                  <a:moveTo>
                    <a:pt x="757301" y="397256"/>
                  </a:moveTo>
                  <a:lnTo>
                    <a:pt x="739521" y="411607"/>
                  </a:lnTo>
                  <a:lnTo>
                    <a:pt x="727837" y="421767"/>
                  </a:lnTo>
                  <a:lnTo>
                    <a:pt x="736092" y="431292"/>
                  </a:lnTo>
                  <a:lnTo>
                    <a:pt x="747776" y="421259"/>
                  </a:lnTo>
                  <a:lnTo>
                    <a:pt x="765301" y="407035"/>
                  </a:lnTo>
                  <a:lnTo>
                    <a:pt x="757301" y="397256"/>
                  </a:lnTo>
                  <a:close/>
                </a:path>
                <a:path w="1974215" h="1468754">
                  <a:moveTo>
                    <a:pt x="796925" y="365125"/>
                  </a:moveTo>
                  <a:lnTo>
                    <a:pt x="796544" y="365378"/>
                  </a:lnTo>
                  <a:lnTo>
                    <a:pt x="767079" y="389255"/>
                  </a:lnTo>
                  <a:lnTo>
                    <a:pt x="775081" y="399034"/>
                  </a:lnTo>
                  <a:lnTo>
                    <a:pt x="804545" y="375285"/>
                  </a:lnTo>
                  <a:lnTo>
                    <a:pt x="796925" y="365125"/>
                  </a:lnTo>
                  <a:close/>
                </a:path>
                <a:path w="1974215" h="1468754">
                  <a:moveTo>
                    <a:pt x="837311" y="334390"/>
                  </a:moveTo>
                  <a:lnTo>
                    <a:pt x="806958" y="357377"/>
                  </a:lnTo>
                  <a:lnTo>
                    <a:pt x="814704" y="367538"/>
                  </a:lnTo>
                  <a:lnTo>
                    <a:pt x="845058" y="344550"/>
                  </a:lnTo>
                  <a:lnTo>
                    <a:pt x="837311" y="334390"/>
                  </a:lnTo>
                  <a:close/>
                </a:path>
                <a:path w="1974215" h="1468754">
                  <a:moveTo>
                    <a:pt x="878586" y="304292"/>
                  </a:moveTo>
                  <a:lnTo>
                    <a:pt x="854456" y="321437"/>
                  </a:lnTo>
                  <a:lnTo>
                    <a:pt x="847471" y="326771"/>
                  </a:lnTo>
                  <a:lnTo>
                    <a:pt x="855091" y="336803"/>
                  </a:lnTo>
                  <a:lnTo>
                    <a:pt x="862076" y="331597"/>
                  </a:lnTo>
                  <a:lnTo>
                    <a:pt x="885951" y="314706"/>
                  </a:lnTo>
                  <a:lnTo>
                    <a:pt x="878586" y="304292"/>
                  </a:lnTo>
                  <a:close/>
                </a:path>
                <a:path w="1974215" h="1468754">
                  <a:moveTo>
                    <a:pt x="920369" y="275209"/>
                  </a:moveTo>
                  <a:lnTo>
                    <a:pt x="913129" y="279908"/>
                  </a:lnTo>
                  <a:lnTo>
                    <a:pt x="889000" y="297052"/>
                  </a:lnTo>
                  <a:lnTo>
                    <a:pt x="896239" y="307339"/>
                  </a:lnTo>
                  <a:lnTo>
                    <a:pt x="920369" y="290322"/>
                  </a:lnTo>
                  <a:lnTo>
                    <a:pt x="927353" y="285750"/>
                  </a:lnTo>
                  <a:lnTo>
                    <a:pt x="920369" y="275209"/>
                  </a:lnTo>
                  <a:close/>
                </a:path>
                <a:path w="1974215" h="1468754">
                  <a:moveTo>
                    <a:pt x="962914" y="247269"/>
                  </a:moveTo>
                  <a:lnTo>
                    <a:pt x="931037" y="268224"/>
                  </a:lnTo>
                  <a:lnTo>
                    <a:pt x="938022" y="278764"/>
                  </a:lnTo>
                  <a:lnTo>
                    <a:pt x="969899" y="257937"/>
                  </a:lnTo>
                  <a:lnTo>
                    <a:pt x="962914" y="247269"/>
                  </a:lnTo>
                  <a:close/>
                </a:path>
                <a:path w="1974215" h="1468754">
                  <a:moveTo>
                    <a:pt x="1006221" y="220472"/>
                  </a:moveTo>
                  <a:lnTo>
                    <a:pt x="973709" y="240284"/>
                  </a:lnTo>
                  <a:lnTo>
                    <a:pt x="980313" y="251078"/>
                  </a:lnTo>
                  <a:lnTo>
                    <a:pt x="1012825" y="231267"/>
                  </a:lnTo>
                  <a:lnTo>
                    <a:pt x="1006221" y="220472"/>
                  </a:lnTo>
                  <a:close/>
                </a:path>
                <a:path w="1974215" h="1468754">
                  <a:moveTo>
                    <a:pt x="1050290" y="194563"/>
                  </a:moveTo>
                  <a:lnTo>
                    <a:pt x="1032383" y="204597"/>
                  </a:lnTo>
                  <a:lnTo>
                    <a:pt x="1017143" y="213868"/>
                  </a:lnTo>
                  <a:lnTo>
                    <a:pt x="1023747" y="224662"/>
                  </a:lnTo>
                  <a:lnTo>
                    <a:pt x="1038987" y="215392"/>
                  </a:lnTo>
                  <a:lnTo>
                    <a:pt x="1056513" y="205739"/>
                  </a:lnTo>
                  <a:lnTo>
                    <a:pt x="1050290" y="194563"/>
                  </a:lnTo>
                  <a:close/>
                </a:path>
                <a:path w="1974215" h="1468754">
                  <a:moveTo>
                    <a:pt x="1094867" y="169799"/>
                  </a:moveTo>
                  <a:lnTo>
                    <a:pt x="1061339" y="188468"/>
                  </a:lnTo>
                  <a:lnTo>
                    <a:pt x="1067562" y="199517"/>
                  </a:lnTo>
                  <a:lnTo>
                    <a:pt x="1099058" y="181990"/>
                  </a:lnTo>
                  <a:lnTo>
                    <a:pt x="1100709" y="181228"/>
                  </a:lnTo>
                  <a:lnTo>
                    <a:pt x="1094867" y="169799"/>
                  </a:lnTo>
                  <a:close/>
                </a:path>
                <a:path w="1974215" h="1468754">
                  <a:moveTo>
                    <a:pt x="1140206" y="146812"/>
                  </a:moveTo>
                  <a:lnTo>
                    <a:pt x="1106170" y="164084"/>
                  </a:lnTo>
                  <a:lnTo>
                    <a:pt x="1112012" y="175387"/>
                  </a:lnTo>
                  <a:lnTo>
                    <a:pt x="1145921" y="158114"/>
                  </a:lnTo>
                  <a:lnTo>
                    <a:pt x="1140206" y="146812"/>
                  </a:lnTo>
                  <a:close/>
                </a:path>
                <a:path w="1974215" h="1468754">
                  <a:moveTo>
                    <a:pt x="1186307" y="125095"/>
                  </a:moveTo>
                  <a:lnTo>
                    <a:pt x="1153668" y="140081"/>
                  </a:lnTo>
                  <a:lnTo>
                    <a:pt x="1151509" y="141097"/>
                  </a:lnTo>
                  <a:lnTo>
                    <a:pt x="1157224" y="152400"/>
                  </a:lnTo>
                  <a:lnTo>
                    <a:pt x="1159383" y="151384"/>
                  </a:lnTo>
                  <a:lnTo>
                    <a:pt x="1191641" y="136651"/>
                  </a:lnTo>
                  <a:lnTo>
                    <a:pt x="1186307" y="125095"/>
                  </a:lnTo>
                  <a:close/>
                </a:path>
                <a:path w="1974215" h="1468754">
                  <a:moveTo>
                    <a:pt x="1233170" y="104521"/>
                  </a:moveTo>
                  <a:lnTo>
                    <a:pt x="1214754" y="112140"/>
                  </a:lnTo>
                  <a:lnTo>
                    <a:pt x="1197864" y="119761"/>
                  </a:lnTo>
                  <a:lnTo>
                    <a:pt x="1203198" y="131318"/>
                  </a:lnTo>
                  <a:lnTo>
                    <a:pt x="1219962" y="123698"/>
                  </a:lnTo>
                  <a:lnTo>
                    <a:pt x="1237869" y="116332"/>
                  </a:lnTo>
                  <a:lnTo>
                    <a:pt x="1233170" y="104521"/>
                  </a:lnTo>
                  <a:close/>
                </a:path>
                <a:path w="1974215" h="1468754">
                  <a:moveTo>
                    <a:pt x="1280414" y="85471"/>
                  </a:moveTo>
                  <a:lnTo>
                    <a:pt x="1275969" y="86995"/>
                  </a:lnTo>
                  <a:lnTo>
                    <a:pt x="1244853" y="99695"/>
                  </a:lnTo>
                  <a:lnTo>
                    <a:pt x="1249679" y="111506"/>
                  </a:lnTo>
                  <a:lnTo>
                    <a:pt x="1280668" y="98806"/>
                  </a:lnTo>
                  <a:lnTo>
                    <a:pt x="1284732" y="97409"/>
                  </a:lnTo>
                  <a:lnTo>
                    <a:pt x="1280414" y="85471"/>
                  </a:lnTo>
                  <a:close/>
                </a:path>
                <a:path w="1974215" h="1468754">
                  <a:moveTo>
                    <a:pt x="1328293" y="68325"/>
                  </a:moveTo>
                  <a:lnTo>
                    <a:pt x="1292478" y="81152"/>
                  </a:lnTo>
                  <a:lnTo>
                    <a:pt x="1296670" y="93090"/>
                  </a:lnTo>
                  <a:lnTo>
                    <a:pt x="1332611" y="80263"/>
                  </a:lnTo>
                  <a:lnTo>
                    <a:pt x="1328293" y="68325"/>
                  </a:lnTo>
                  <a:close/>
                </a:path>
                <a:path w="1974215" h="1468754">
                  <a:moveTo>
                    <a:pt x="1377061" y="52959"/>
                  </a:moveTo>
                  <a:lnTo>
                    <a:pt x="1340612" y="64135"/>
                  </a:lnTo>
                  <a:lnTo>
                    <a:pt x="1344295" y="76200"/>
                  </a:lnTo>
                  <a:lnTo>
                    <a:pt x="1380744" y="65150"/>
                  </a:lnTo>
                  <a:lnTo>
                    <a:pt x="1377061" y="52959"/>
                  </a:lnTo>
                  <a:close/>
                </a:path>
                <a:path w="1974215" h="1468754">
                  <a:moveTo>
                    <a:pt x="1426337" y="39370"/>
                  </a:moveTo>
                  <a:lnTo>
                    <a:pt x="1398524" y="46355"/>
                  </a:lnTo>
                  <a:lnTo>
                    <a:pt x="1389126" y="49275"/>
                  </a:lnTo>
                  <a:lnTo>
                    <a:pt x="1392936" y="61340"/>
                  </a:lnTo>
                  <a:lnTo>
                    <a:pt x="1402207" y="58547"/>
                  </a:lnTo>
                  <a:lnTo>
                    <a:pt x="1429385" y="51688"/>
                  </a:lnTo>
                  <a:lnTo>
                    <a:pt x="1426337" y="39370"/>
                  </a:lnTo>
                  <a:close/>
                </a:path>
                <a:path w="1974215" h="1468754">
                  <a:moveTo>
                    <a:pt x="1475994" y="27559"/>
                  </a:moveTo>
                  <a:lnTo>
                    <a:pt x="1459611" y="30861"/>
                  </a:lnTo>
                  <a:lnTo>
                    <a:pt x="1438528" y="36195"/>
                  </a:lnTo>
                  <a:lnTo>
                    <a:pt x="1441703" y="48513"/>
                  </a:lnTo>
                  <a:lnTo>
                    <a:pt x="1462786" y="43180"/>
                  </a:lnTo>
                  <a:lnTo>
                    <a:pt x="1478534" y="40005"/>
                  </a:lnTo>
                  <a:lnTo>
                    <a:pt x="1475994" y="27559"/>
                  </a:lnTo>
                  <a:close/>
                </a:path>
                <a:path w="1974215" h="1468754">
                  <a:moveTo>
                    <a:pt x="1526286" y="17907"/>
                  </a:moveTo>
                  <a:lnTo>
                    <a:pt x="1520444" y="18796"/>
                  </a:lnTo>
                  <a:lnTo>
                    <a:pt x="1488440" y="25146"/>
                  </a:lnTo>
                  <a:lnTo>
                    <a:pt x="1490979" y="37592"/>
                  </a:lnTo>
                  <a:lnTo>
                    <a:pt x="1522857" y="31242"/>
                  </a:lnTo>
                  <a:lnTo>
                    <a:pt x="1528064" y="30480"/>
                  </a:lnTo>
                  <a:lnTo>
                    <a:pt x="1526286" y="17907"/>
                  </a:lnTo>
                  <a:close/>
                </a:path>
                <a:path w="1974215" h="1468754">
                  <a:moveTo>
                    <a:pt x="1576577" y="10668"/>
                  </a:moveTo>
                  <a:lnTo>
                    <a:pt x="1538859" y="16128"/>
                  </a:lnTo>
                  <a:lnTo>
                    <a:pt x="1540637" y="28701"/>
                  </a:lnTo>
                  <a:lnTo>
                    <a:pt x="1578356" y="23240"/>
                  </a:lnTo>
                  <a:lnTo>
                    <a:pt x="1576577" y="10668"/>
                  </a:lnTo>
                  <a:close/>
                </a:path>
                <a:path w="1974215" h="1468754">
                  <a:moveTo>
                    <a:pt x="1627504" y="6096"/>
                  </a:moveTo>
                  <a:lnTo>
                    <a:pt x="1589532" y="9271"/>
                  </a:lnTo>
                  <a:lnTo>
                    <a:pt x="1590548" y="21971"/>
                  </a:lnTo>
                  <a:lnTo>
                    <a:pt x="1628521" y="18669"/>
                  </a:lnTo>
                  <a:lnTo>
                    <a:pt x="1627504" y="6096"/>
                  </a:lnTo>
                  <a:close/>
                </a:path>
                <a:path w="1974215" h="1468754">
                  <a:moveTo>
                    <a:pt x="1678559" y="3683"/>
                  </a:moveTo>
                  <a:lnTo>
                    <a:pt x="1641094" y="4825"/>
                  </a:lnTo>
                  <a:lnTo>
                    <a:pt x="1640077" y="4952"/>
                  </a:lnTo>
                  <a:lnTo>
                    <a:pt x="1641221" y="17652"/>
                  </a:lnTo>
                  <a:lnTo>
                    <a:pt x="1642237" y="17525"/>
                  </a:lnTo>
                  <a:lnTo>
                    <a:pt x="1678940" y="16383"/>
                  </a:lnTo>
                  <a:lnTo>
                    <a:pt x="1678559" y="3683"/>
                  </a:lnTo>
                  <a:close/>
                </a:path>
                <a:path w="1974215" h="1468754">
                  <a:moveTo>
                    <a:pt x="1691513" y="3556"/>
                  </a:moveTo>
                  <a:lnTo>
                    <a:pt x="1691386" y="16256"/>
                  </a:lnTo>
                  <a:lnTo>
                    <a:pt x="1729486" y="16763"/>
                  </a:lnTo>
                  <a:lnTo>
                    <a:pt x="1729613" y="4063"/>
                  </a:lnTo>
                  <a:lnTo>
                    <a:pt x="1691513" y="3556"/>
                  </a:lnTo>
                  <a:close/>
                </a:path>
                <a:path w="1974215" h="1468754">
                  <a:moveTo>
                    <a:pt x="1742694" y="4952"/>
                  </a:moveTo>
                  <a:lnTo>
                    <a:pt x="1741804" y="17525"/>
                  </a:lnTo>
                  <a:lnTo>
                    <a:pt x="1773301" y="19685"/>
                  </a:lnTo>
                  <a:lnTo>
                    <a:pt x="1779397" y="20447"/>
                  </a:lnTo>
                  <a:lnTo>
                    <a:pt x="1780921" y="7874"/>
                  </a:lnTo>
                  <a:lnTo>
                    <a:pt x="1774190" y="7112"/>
                  </a:lnTo>
                  <a:lnTo>
                    <a:pt x="1742694" y="4952"/>
                  </a:lnTo>
                  <a:close/>
                </a:path>
                <a:path w="1974215" h="1468754">
                  <a:moveTo>
                    <a:pt x="1793494" y="9398"/>
                  </a:moveTo>
                  <a:lnTo>
                    <a:pt x="1792097" y="21971"/>
                  </a:lnTo>
                  <a:lnTo>
                    <a:pt x="1815211" y="24764"/>
                  </a:lnTo>
                  <a:lnTo>
                    <a:pt x="1829435" y="27177"/>
                  </a:lnTo>
                  <a:lnTo>
                    <a:pt x="1831594" y="14732"/>
                  </a:lnTo>
                  <a:lnTo>
                    <a:pt x="1816608" y="12192"/>
                  </a:lnTo>
                  <a:lnTo>
                    <a:pt x="1793494" y="9398"/>
                  </a:lnTo>
                  <a:close/>
                </a:path>
                <a:path w="1974215" h="1468754">
                  <a:moveTo>
                    <a:pt x="1844167" y="16890"/>
                  </a:moveTo>
                  <a:lnTo>
                    <a:pt x="1841881" y="29463"/>
                  </a:lnTo>
                  <a:lnTo>
                    <a:pt x="1855977" y="31876"/>
                  </a:lnTo>
                  <a:lnTo>
                    <a:pt x="1878838" y="37211"/>
                  </a:lnTo>
                  <a:lnTo>
                    <a:pt x="1881759" y="24764"/>
                  </a:lnTo>
                  <a:lnTo>
                    <a:pt x="1858137" y="19303"/>
                  </a:lnTo>
                  <a:lnTo>
                    <a:pt x="1844167" y="16890"/>
                  </a:lnTo>
                  <a:close/>
                </a:path>
                <a:path w="1974215" h="1468754">
                  <a:moveTo>
                    <a:pt x="1899363" y="42342"/>
                  </a:moveTo>
                  <a:lnTo>
                    <a:pt x="1889506" y="72389"/>
                  </a:lnTo>
                  <a:lnTo>
                    <a:pt x="1973834" y="59817"/>
                  </a:lnTo>
                  <a:lnTo>
                    <a:pt x="1960071" y="46227"/>
                  </a:lnTo>
                  <a:lnTo>
                    <a:pt x="1911603" y="46227"/>
                  </a:lnTo>
                  <a:lnTo>
                    <a:pt x="1899363" y="42342"/>
                  </a:lnTo>
                  <a:close/>
                </a:path>
                <a:path w="1974215" h="1468754">
                  <a:moveTo>
                    <a:pt x="1903339" y="30223"/>
                  </a:moveTo>
                  <a:lnTo>
                    <a:pt x="1899363" y="42342"/>
                  </a:lnTo>
                  <a:lnTo>
                    <a:pt x="1911603" y="46227"/>
                  </a:lnTo>
                  <a:lnTo>
                    <a:pt x="1915414" y="34036"/>
                  </a:lnTo>
                  <a:lnTo>
                    <a:pt x="1903339" y="30223"/>
                  </a:lnTo>
                  <a:close/>
                </a:path>
                <a:path w="1974215" h="1468754">
                  <a:moveTo>
                    <a:pt x="1913254" y="0"/>
                  </a:moveTo>
                  <a:lnTo>
                    <a:pt x="1903339" y="30223"/>
                  </a:lnTo>
                  <a:lnTo>
                    <a:pt x="1915414" y="34036"/>
                  </a:lnTo>
                  <a:lnTo>
                    <a:pt x="1911603" y="46227"/>
                  </a:lnTo>
                  <a:lnTo>
                    <a:pt x="1960071" y="46227"/>
                  </a:lnTo>
                  <a:lnTo>
                    <a:pt x="1913254" y="0"/>
                  </a:lnTo>
                  <a:close/>
                </a:path>
                <a:path w="1974215" h="1468754">
                  <a:moveTo>
                    <a:pt x="1894077" y="27686"/>
                  </a:moveTo>
                  <a:lnTo>
                    <a:pt x="1891157" y="40132"/>
                  </a:lnTo>
                  <a:lnTo>
                    <a:pt x="1895602" y="41148"/>
                  </a:lnTo>
                  <a:lnTo>
                    <a:pt x="1899363" y="42342"/>
                  </a:lnTo>
                  <a:lnTo>
                    <a:pt x="1903339" y="30223"/>
                  </a:lnTo>
                  <a:lnTo>
                    <a:pt x="1898523" y="28701"/>
                  </a:lnTo>
                  <a:lnTo>
                    <a:pt x="1894077" y="27686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407656" y="5399913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93991" y="5037582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93991" y="4675123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93991" y="4313046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300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93991" y="3950589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400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93991" y="3588257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500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93991" y="3225800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600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93991" y="2863722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700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93991" y="2501265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800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93991" y="2138934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900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474202" y="590321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460360" y="5554167"/>
            <a:ext cx="4150995" cy="41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770" algn="l"/>
                <a:tab pos="878840" algn="l"/>
                <a:tab pos="1311910" algn="l"/>
                <a:tab pos="1744345" algn="l"/>
                <a:tab pos="2178050" algn="l"/>
                <a:tab pos="2610485" algn="l"/>
                <a:tab pos="3044190" algn="l"/>
                <a:tab pos="3477260" algn="l"/>
                <a:tab pos="3910329" algn="l"/>
              </a:tabLst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1976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1981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1986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1991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1996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2001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2006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2011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2016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  <a:p>
            <a:pPr marL="1283335">
              <a:lnSpc>
                <a:spcPct val="100000"/>
              </a:lnSpc>
              <a:spcBef>
                <a:spcPts val="935"/>
              </a:spcBef>
            </a:pP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Duration</a:t>
            </a:r>
            <a:r>
              <a:rPr sz="9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of</a:t>
            </a:r>
            <a:r>
              <a:rPr sz="9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Drawdown</a:t>
            </a:r>
            <a:r>
              <a:rPr sz="9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(in</a:t>
            </a:r>
            <a:r>
              <a:rPr sz="9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Trading</a:t>
            </a:r>
            <a:r>
              <a:rPr sz="9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Days)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46" name="object 46"/>
          <p:cNvSpPr txBox="1"/>
          <p:nvPr/>
        </p:nvSpPr>
        <p:spPr>
          <a:xfrm>
            <a:off x="9232772" y="2548890"/>
            <a:ext cx="1264920" cy="347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3825" marR="5080" indent="-111760">
              <a:lnSpc>
                <a:spcPct val="101000"/>
              </a:lnSpc>
              <a:spcBef>
                <a:spcPts val="90"/>
              </a:spcBef>
            </a:pPr>
            <a:r>
              <a:rPr sz="1050" i="1" spc="-20" dirty="0">
                <a:solidFill>
                  <a:srgbClr val="5388B6"/>
                </a:solidFill>
                <a:latin typeface="Calibri"/>
                <a:cs typeface="Calibri"/>
              </a:rPr>
              <a:t>2x </a:t>
            </a:r>
            <a:r>
              <a:rPr sz="1050" i="1" dirty="0">
                <a:solidFill>
                  <a:srgbClr val="5388B6"/>
                </a:solidFill>
                <a:latin typeface="Calibri"/>
                <a:cs typeface="Calibri"/>
              </a:rPr>
              <a:t>longer</a:t>
            </a:r>
            <a:r>
              <a:rPr sz="1050" i="1" spc="-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5388B6"/>
                </a:solidFill>
                <a:latin typeface="Calibri"/>
                <a:cs typeface="Calibri"/>
              </a:rPr>
              <a:t>than</a:t>
            </a:r>
            <a:r>
              <a:rPr sz="1050" i="1" spc="-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050" i="1" spc="-10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050" i="1" spc="-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050" i="1" spc="-20" dirty="0">
                <a:solidFill>
                  <a:srgbClr val="5388B6"/>
                </a:solidFill>
                <a:latin typeface="Calibri"/>
                <a:cs typeface="Calibri"/>
              </a:rPr>
              <a:t>next </a:t>
            </a:r>
            <a:r>
              <a:rPr sz="1050" i="1" dirty="0">
                <a:solidFill>
                  <a:srgbClr val="5388B6"/>
                </a:solidFill>
                <a:latin typeface="Calibri"/>
                <a:cs typeface="Calibri"/>
              </a:rPr>
              <a:t>longest</a:t>
            </a:r>
            <a:r>
              <a:rPr sz="1050" i="1" spc="-10" dirty="0">
                <a:solidFill>
                  <a:srgbClr val="5388B6"/>
                </a:solidFill>
                <a:latin typeface="Calibri"/>
                <a:cs typeface="Calibri"/>
              </a:rPr>
              <a:t> drawdown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91709" y="4589145"/>
            <a:ext cx="338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0" dirty="0">
                <a:solidFill>
                  <a:srgbClr val="5388B6"/>
                </a:solidFill>
                <a:latin typeface="Calibri"/>
                <a:cs typeface="Calibri"/>
              </a:rPr>
              <a:t>-</a:t>
            </a:r>
            <a:r>
              <a:rPr sz="1200" i="1" spc="-25" dirty="0">
                <a:solidFill>
                  <a:srgbClr val="5388B6"/>
                </a:solidFill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1086611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5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8942" y="662685"/>
            <a:ext cx="8278495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799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948"/>
                </a:solidFill>
                <a:latin typeface="Calibri"/>
                <a:cs typeface="Calibri"/>
              </a:rPr>
              <a:t>MARKET </a:t>
            </a:r>
            <a:r>
              <a:rPr sz="1800" b="1" spc="45" dirty="0">
                <a:solidFill>
                  <a:srgbClr val="002948"/>
                </a:solidFill>
                <a:latin typeface="Calibri"/>
                <a:cs typeface="Calibri"/>
              </a:rPr>
              <a:t>POSITIONING</a:t>
            </a:r>
            <a:r>
              <a:rPr sz="1800" b="1" spc="-1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002948"/>
                </a:solidFill>
                <a:latin typeface="Calibri"/>
                <a:cs typeface="Calibri"/>
              </a:rPr>
              <a:t>HAS</a:t>
            </a:r>
            <a:r>
              <a:rPr sz="1800" b="1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spc="65" dirty="0">
                <a:solidFill>
                  <a:srgbClr val="002948"/>
                </a:solidFill>
                <a:latin typeface="Calibri"/>
                <a:cs typeface="Calibri"/>
              </a:rPr>
              <a:t>BEEN</a:t>
            </a:r>
            <a:r>
              <a:rPr sz="1800" b="1" spc="1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spc="80" dirty="0">
                <a:solidFill>
                  <a:srgbClr val="002948"/>
                </a:solidFill>
                <a:latin typeface="Calibri"/>
                <a:cs typeface="Calibri"/>
              </a:rPr>
              <a:t>OFFSIDES</a:t>
            </a:r>
            <a:r>
              <a:rPr sz="1800" b="1" spc="-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spc="85" dirty="0">
                <a:solidFill>
                  <a:srgbClr val="002948"/>
                </a:solidFill>
                <a:latin typeface="Calibri"/>
                <a:cs typeface="Calibri"/>
              </a:rPr>
              <a:t>ALL</a:t>
            </a:r>
            <a:r>
              <a:rPr sz="1800" b="1" spc="1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2948"/>
                </a:solidFill>
                <a:latin typeface="Calibri"/>
                <a:cs typeface="Calibri"/>
              </a:rPr>
              <a:t>YEAR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FIFTH</a:t>
            </a:r>
            <a:r>
              <a:rPr sz="1600" spc="-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TIME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THIS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YEAR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THAT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MARKET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COULD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BE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5388B6"/>
                </a:solidFill>
                <a:latin typeface="Calibri"/>
                <a:cs typeface="Calibri"/>
              </a:rPr>
              <a:t>WRONG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FOOTED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962" y="6050076"/>
            <a:ext cx="2016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0197" y="1737817"/>
            <a:ext cx="872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Headlines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4735" y="3625088"/>
            <a:ext cx="2007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5388B6"/>
                </a:solidFill>
                <a:latin typeface="Calibri"/>
                <a:cs typeface="Calibri"/>
              </a:rPr>
              <a:t>Yahoo</a:t>
            </a:r>
            <a:r>
              <a:rPr sz="1200" i="1" spc="-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388B6"/>
                </a:solidFill>
                <a:latin typeface="Calibri"/>
                <a:cs typeface="Calibri"/>
              </a:rPr>
              <a:t>Finance</a:t>
            </a:r>
            <a:r>
              <a:rPr sz="1200" i="1" spc="-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388B6"/>
                </a:solidFill>
                <a:latin typeface="Calibri"/>
                <a:cs typeface="Calibri"/>
              </a:rPr>
              <a:t>-</a:t>
            </a:r>
            <a:r>
              <a:rPr sz="1200" i="1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388B6"/>
                </a:solidFill>
                <a:latin typeface="Calibri"/>
                <a:cs typeface="Calibri"/>
              </a:rPr>
              <a:t>January</a:t>
            </a:r>
            <a:r>
              <a:rPr sz="1200" i="1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i="1" spc="-30" dirty="0">
                <a:solidFill>
                  <a:srgbClr val="5388B6"/>
                </a:solidFill>
                <a:latin typeface="Calibri"/>
                <a:cs typeface="Calibri"/>
              </a:rPr>
              <a:t>2,</a:t>
            </a:r>
            <a:r>
              <a:rPr sz="1200" i="1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5388B6"/>
                </a:solidFill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0815" y="5139690"/>
            <a:ext cx="13557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14" dirty="0">
                <a:solidFill>
                  <a:srgbClr val="001F5F"/>
                </a:solidFill>
                <a:latin typeface="Calibri"/>
                <a:cs typeface="Calibri"/>
              </a:rPr>
              <a:t>+15.3%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5964" y="1681085"/>
            <a:ext cx="1626870" cy="186626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Performance</a:t>
            </a:r>
            <a:r>
              <a:rPr sz="1600" spc="114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Since</a:t>
            </a:r>
            <a:endParaRPr sz="1600">
              <a:latin typeface="Calibri"/>
              <a:cs typeface="Calibri"/>
            </a:endParaRPr>
          </a:p>
          <a:p>
            <a:pPr marL="217170">
              <a:lnSpc>
                <a:spcPct val="100000"/>
              </a:lnSpc>
              <a:spcBef>
                <a:spcPts val="965"/>
              </a:spcBef>
            </a:pPr>
            <a:r>
              <a:rPr sz="3200" b="1" spc="120" dirty="0">
                <a:solidFill>
                  <a:srgbClr val="001F5F"/>
                </a:solidFill>
                <a:latin typeface="Calibri"/>
                <a:cs typeface="Calibri"/>
              </a:rPr>
              <a:t>+10.2%</a:t>
            </a:r>
            <a:endParaRPr sz="3200">
              <a:latin typeface="Calibri"/>
              <a:cs typeface="Calibri"/>
            </a:endParaRPr>
          </a:p>
          <a:p>
            <a:pPr marL="217170">
              <a:lnSpc>
                <a:spcPct val="100000"/>
              </a:lnSpc>
              <a:spcBef>
                <a:spcPts val="3454"/>
              </a:spcBef>
            </a:pPr>
            <a:r>
              <a:rPr sz="3200" b="1" spc="110" dirty="0">
                <a:solidFill>
                  <a:srgbClr val="001F5F"/>
                </a:solidFill>
                <a:latin typeface="Calibri"/>
                <a:cs typeface="Calibri"/>
              </a:rPr>
              <a:t>+33.8%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0815" y="4022852"/>
            <a:ext cx="1141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30" dirty="0">
                <a:solidFill>
                  <a:srgbClr val="001F5F"/>
                </a:solidFill>
                <a:latin typeface="Calibri"/>
                <a:cs typeface="Calibri"/>
              </a:rPr>
              <a:t>+6.4%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4346" y="5599277"/>
            <a:ext cx="18256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5388B6"/>
                </a:solidFill>
                <a:latin typeface="Calibri"/>
                <a:cs typeface="Calibri"/>
              </a:rPr>
              <a:t>Yahoo</a:t>
            </a:r>
            <a:r>
              <a:rPr sz="1200" i="1" spc="-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388B6"/>
                </a:solidFill>
                <a:latin typeface="Calibri"/>
                <a:cs typeface="Calibri"/>
              </a:rPr>
              <a:t>Finance</a:t>
            </a:r>
            <a:r>
              <a:rPr sz="1200" i="1" spc="-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388B6"/>
                </a:solidFill>
                <a:latin typeface="Calibri"/>
                <a:cs typeface="Calibri"/>
              </a:rPr>
              <a:t>-</a:t>
            </a:r>
            <a:r>
              <a:rPr sz="1200" i="1" spc="-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i="1" spc="-60" dirty="0">
                <a:solidFill>
                  <a:srgbClr val="5388B6"/>
                </a:solidFill>
                <a:latin typeface="Calibri"/>
                <a:cs typeface="Calibri"/>
              </a:rPr>
              <a:t>May</a:t>
            </a:r>
            <a:r>
              <a:rPr sz="1200" i="1" spc="-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i="1" spc="-30" dirty="0">
                <a:solidFill>
                  <a:srgbClr val="5388B6"/>
                </a:solidFill>
                <a:latin typeface="Calibri"/>
                <a:cs typeface="Calibri"/>
              </a:rPr>
              <a:t>17,</a:t>
            </a:r>
            <a:r>
              <a:rPr sz="1200" i="1" spc="-20" dirty="0">
                <a:solidFill>
                  <a:srgbClr val="5388B6"/>
                </a:solidFill>
                <a:latin typeface="Calibri"/>
                <a:cs typeface="Calibri"/>
              </a:rPr>
              <a:t> 2023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8804" y="3017520"/>
            <a:ext cx="2656205" cy="584200"/>
            <a:chOff x="448804" y="3017520"/>
            <a:chExt cx="2656205" cy="58420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804" y="3017520"/>
              <a:ext cx="2655583" cy="2633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723" y="3259810"/>
              <a:ext cx="2293620" cy="29225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66800" y="3261360"/>
              <a:ext cx="1009015" cy="340360"/>
            </a:xfrm>
            <a:custGeom>
              <a:avLst/>
              <a:gdLst/>
              <a:ahLst/>
              <a:cxnLst/>
              <a:rect l="l" t="t" r="r" b="b"/>
              <a:pathLst>
                <a:path w="1009014" h="340360">
                  <a:moveTo>
                    <a:pt x="1008888" y="0"/>
                  </a:moveTo>
                  <a:lnTo>
                    <a:pt x="0" y="0"/>
                  </a:lnTo>
                  <a:lnTo>
                    <a:pt x="0" y="339851"/>
                  </a:lnTo>
                  <a:lnTo>
                    <a:pt x="1008888" y="339851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998542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9651" y="5356859"/>
            <a:ext cx="1382541" cy="13429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435863" y="5074920"/>
            <a:ext cx="3101340" cy="421640"/>
            <a:chOff x="435863" y="5074920"/>
            <a:chExt cx="3101340" cy="42164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077" y="5144627"/>
              <a:ext cx="3052126" cy="1517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0727" y="5341345"/>
              <a:ext cx="1691112" cy="15467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35863" y="5074920"/>
              <a:ext cx="1036319" cy="257810"/>
            </a:xfrm>
            <a:custGeom>
              <a:avLst/>
              <a:gdLst/>
              <a:ahLst/>
              <a:cxnLst/>
              <a:rect l="l" t="t" r="r" b="b"/>
              <a:pathLst>
                <a:path w="1036319" h="257810">
                  <a:moveTo>
                    <a:pt x="1036319" y="0"/>
                  </a:moveTo>
                  <a:lnTo>
                    <a:pt x="0" y="0"/>
                  </a:lnTo>
                  <a:lnTo>
                    <a:pt x="0" y="257555"/>
                  </a:lnTo>
                  <a:lnTo>
                    <a:pt x="1036319" y="257555"/>
                  </a:lnTo>
                  <a:lnTo>
                    <a:pt x="1036319" y="0"/>
                  </a:lnTo>
                  <a:close/>
                </a:path>
              </a:pathLst>
            </a:custGeom>
            <a:solidFill>
              <a:srgbClr val="998542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15948" y="2570226"/>
            <a:ext cx="1521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5388B6"/>
                </a:solidFill>
                <a:latin typeface="Calibri"/>
                <a:cs typeface="Calibri"/>
              </a:rPr>
              <a:t>Forbes</a:t>
            </a:r>
            <a:r>
              <a:rPr sz="1200" i="1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388B6"/>
                </a:solidFill>
                <a:latin typeface="Calibri"/>
                <a:cs typeface="Calibri"/>
              </a:rPr>
              <a:t>-</a:t>
            </a:r>
            <a:r>
              <a:rPr sz="1200" i="1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388B6"/>
                </a:solidFill>
                <a:latin typeface="Calibri"/>
                <a:cs typeface="Calibri"/>
              </a:rPr>
              <a:t>January</a:t>
            </a:r>
            <a:r>
              <a:rPr sz="1200" i="1" spc="-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i="1" spc="-30" dirty="0">
                <a:solidFill>
                  <a:srgbClr val="5388B6"/>
                </a:solidFill>
                <a:latin typeface="Calibri"/>
                <a:cs typeface="Calibri"/>
              </a:rPr>
              <a:t>9,</a:t>
            </a:r>
            <a:r>
              <a:rPr sz="1200" i="1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5388B6"/>
                </a:solidFill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9580" y="2206751"/>
            <a:ext cx="2917190" cy="338455"/>
            <a:chOff x="449580" y="2206751"/>
            <a:chExt cx="2917190" cy="33845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676" y="2260091"/>
              <a:ext cx="2910840" cy="24231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49580" y="2206751"/>
              <a:ext cx="464820" cy="338455"/>
            </a:xfrm>
            <a:custGeom>
              <a:avLst/>
              <a:gdLst/>
              <a:ahLst/>
              <a:cxnLst/>
              <a:rect l="l" t="t" r="r" b="b"/>
              <a:pathLst>
                <a:path w="464819" h="338455">
                  <a:moveTo>
                    <a:pt x="464820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464820" y="338327"/>
                  </a:lnTo>
                  <a:lnTo>
                    <a:pt x="464820" y="0"/>
                  </a:lnTo>
                  <a:close/>
                </a:path>
              </a:pathLst>
            </a:custGeom>
            <a:solidFill>
              <a:srgbClr val="998542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55676" y="3971544"/>
            <a:ext cx="3081655" cy="645160"/>
            <a:chOff x="455676" y="3971544"/>
            <a:chExt cx="3081655" cy="645160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004" y="4073313"/>
              <a:ext cx="2960495" cy="44568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5676" y="3971556"/>
              <a:ext cx="3081655" cy="645160"/>
            </a:xfrm>
            <a:custGeom>
              <a:avLst/>
              <a:gdLst/>
              <a:ahLst/>
              <a:cxnLst/>
              <a:rect l="l" t="t" r="r" b="b"/>
              <a:pathLst>
                <a:path w="3081654" h="645160">
                  <a:moveTo>
                    <a:pt x="806196" y="304787"/>
                  </a:moveTo>
                  <a:lnTo>
                    <a:pt x="0" y="304787"/>
                  </a:lnTo>
                  <a:lnTo>
                    <a:pt x="0" y="644639"/>
                  </a:lnTo>
                  <a:lnTo>
                    <a:pt x="806196" y="644639"/>
                  </a:lnTo>
                  <a:lnTo>
                    <a:pt x="806196" y="304787"/>
                  </a:lnTo>
                  <a:close/>
                </a:path>
                <a:path w="3081654" h="645160">
                  <a:moveTo>
                    <a:pt x="3081528" y="0"/>
                  </a:moveTo>
                  <a:lnTo>
                    <a:pt x="2275332" y="0"/>
                  </a:lnTo>
                  <a:lnTo>
                    <a:pt x="2275332" y="338315"/>
                  </a:lnTo>
                  <a:lnTo>
                    <a:pt x="3081528" y="338315"/>
                  </a:lnTo>
                  <a:lnTo>
                    <a:pt x="3081528" y="0"/>
                  </a:lnTo>
                  <a:close/>
                </a:path>
              </a:pathLst>
            </a:custGeom>
            <a:solidFill>
              <a:srgbClr val="998542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80059" y="4580382"/>
            <a:ext cx="1915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5388B6"/>
                </a:solidFill>
                <a:latin typeface="Calibri"/>
                <a:cs typeface="Calibri"/>
              </a:rPr>
              <a:t>Investors.com</a:t>
            </a:r>
            <a:r>
              <a:rPr sz="1200" i="1" spc="-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5388B6"/>
                </a:solidFill>
                <a:latin typeface="Calibri"/>
                <a:cs typeface="Calibri"/>
              </a:rPr>
              <a:t>-</a:t>
            </a:r>
            <a:r>
              <a:rPr sz="1200" i="1" spc="-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i="1" spc="-30" dirty="0">
                <a:solidFill>
                  <a:srgbClr val="5388B6"/>
                </a:solidFill>
                <a:latin typeface="Calibri"/>
                <a:cs typeface="Calibri"/>
              </a:rPr>
              <a:t>March</a:t>
            </a:r>
            <a:r>
              <a:rPr sz="1200" i="1" spc="-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i="1" spc="-35" dirty="0">
                <a:solidFill>
                  <a:srgbClr val="5388B6"/>
                </a:solidFill>
                <a:latin typeface="Calibri"/>
                <a:cs typeface="Calibri"/>
              </a:rPr>
              <a:t>20, </a:t>
            </a:r>
            <a:r>
              <a:rPr sz="1200" i="1" spc="-20" dirty="0">
                <a:solidFill>
                  <a:srgbClr val="5388B6"/>
                </a:solidFill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18503" y="2103120"/>
            <a:ext cx="5372100" cy="3968750"/>
            <a:chOff x="6318503" y="2103120"/>
            <a:chExt cx="5372100" cy="3968750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41313" y="2415975"/>
              <a:ext cx="4149190" cy="2778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43798" y="3200048"/>
              <a:ext cx="4770641" cy="57923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35315" y="4079573"/>
              <a:ext cx="4053436" cy="26612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40387" y="4441055"/>
              <a:ext cx="3377676" cy="31259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61393" y="5145306"/>
              <a:ext cx="5096997" cy="70047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318503" y="2103120"/>
              <a:ext cx="5372100" cy="3968750"/>
            </a:xfrm>
            <a:custGeom>
              <a:avLst/>
              <a:gdLst/>
              <a:ahLst/>
              <a:cxnLst/>
              <a:rect l="l" t="t" r="r" b="b"/>
              <a:pathLst>
                <a:path w="5372100" h="3968750">
                  <a:moveTo>
                    <a:pt x="5372100" y="0"/>
                  </a:moveTo>
                  <a:lnTo>
                    <a:pt x="0" y="0"/>
                  </a:lnTo>
                  <a:lnTo>
                    <a:pt x="0" y="3968496"/>
                  </a:lnTo>
                  <a:lnTo>
                    <a:pt x="5372100" y="3968496"/>
                  </a:lnTo>
                  <a:lnTo>
                    <a:pt x="5372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85431" y="2196084"/>
              <a:ext cx="45720" cy="2917190"/>
            </a:xfrm>
            <a:custGeom>
              <a:avLst/>
              <a:gdLst/>
              <a:ahLst/>
              <a:cxnLst/>
              <a:rect l="l" t="t" r="r" b="b"/>
              <a:pathLst>
                <a:path w="45720" h="2917190">
                  <a:moveTo>
                    <a:pt x="45720" y="2916935"/>
                  </a:moveTo>
                  <a:lnTo>
                    <a:pt x="45720" y="0"/>
                  </a:lnTo>
                </a:path>
                <a:path w="45720" h="2917190">
                  <a:moveTo>
                    <a:pt x="0" y="2916935"/>
                  </a:moveTo>
                  <a:lnTo>
                    <a:pt x="45720" y="2916935"/>
                  </a:lnTo>
                </a:path>
                <a:path w="45720" h="2917190">
                  <a:moveTo>
                    <a:pt x="0" y="2592323"/>
                  </a:moveTo>
                  <a:lnTo>
                    <a:pt x="45720" y="2592323"/>
                  </a:lnTo>
                </a:path>
                <a:path w="45720" h="2917190">
                  <a:moveTo>
                    <a:pt x="0" y="2267711"/>
                  </a:moveTo>
                  <a:lnTo>
                    <a:pt x="45720" y="2267711"/>
                  </a:lnTo>
                </a:path>
                <a:path w="45720" h="2917190">
                  <a:moveTo>
                    <a:pt x="0" y="1944623"/>
                  </a:moveTo>
                  <a:lnTo>
                    <a:pt x="45720" y="1944623"/>
                  </a:lnTo>
                </a:path>
                <a:path w="45720" h="2917190">
                  <a:moveTo>
                    <a:pt x="0" y="1620011"/>
                  </a:moveTo>
                  <a:lnTo>
                    <a:pt x="45720" y="1620011"/>
                  </a:lnTo>
                </a:path>
                <a:path w="45720" h="2917190">
                  <a:moveTo>
                    <a:pt x="0" y="1295400"/>
                  </a:moveTo>
                  <a:lnTo>
                    <a:pt x="45720" y="1295400"/>
                  </a:lnTo>
                </a:path>
                <a:path w="45720" h="2917190">
                  <a:moveTo>
                    <a:pt x="0" y="972312"/>
                  </a:moveTo>
                  <a:lnTo>
                    <a:pt x="45720" y="972312"/>
                  </a:lnTo>
                </a:path>
                <a:path w="45720" h="2917190">
                  <a:moveTo>
                    <a:pt x="0" y="647700"/>
                  </a:moveTo>
                  <a:lnTo>
                    <a:pt x="45720" y="647700"/>
                  </a:lnTo>
                </a:path>
                <a:path w="45720" h="2917190">
                  <a:moveTo>
                    <a:pt x="0" y="323088"/>
                  </a:moveTo>
                  <a:lnTo>
                    <a:pt x="45720" y="323088"/>
                  </a:lnTo>
                </a:path>
                <a:path w="45720" h="291719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31151" y="3491484"/>
              <a:ext cx="4625340" cy="45720"/>
            </a:xfrm>
            <a:custGeom>
              <a:avLst/>
              <a:gdLst/>
              <a:ahLst/>
              <a:cxnLst/>
              <a:rect l="l" t="t" r="r" b="b"/>
              <a:pathLst>
                <a:path w="4625340" h="45720">
                  <a:moveTo>
                    <a:pt x="0" y="0"/>
                  </a:moveTo>
                  <a:lnTo>
                    <a:pt x="4625340" y="0"/>
                  </a:lnTo>
                </a:path>
                <a:path w="4625340" h="45720">
                  <a:moveTo>
                    <a:pt x="0" y="0"/>
                  </a:moveTo>
                  <a:lnTo>
                    <a:pt x="0" y="45719"/>
                  </a:lnTo>
                </a:path>
                <a:path w="4625340" h="45720">
                  <a:moveTo>
                    <a:pt x="925068" y="0"/>
                  </a:moveTo>
                  <a:lnTo>
                    <a:pt x="925068" y="45719"/>
                  </a:lnTo>
                </a:path>
                <a:path w="4625340" h="45720">
                  <a:moveTo>
                    <a:pt x="1850136" y="0"/>
                  </a:moveTo>
                  <a:lnTo>
                    <a:pt x="1850136" y="45719"/>
                  </a:lnTo>
                </a:path>
                <a:path w="4625340" h="45720">
                  <a:moveTo>
                    <a:pt x="2775204" y="0"/>
                  </a:moveTo>
                  <a:lnTo>
                    <a:pt x="2775204" y="45719"/>
                  </a:lnTo>
                </a:path>
                <a:path w="4625340" h="45720">
                  <a:moveTo>
                    <a:pt x="3700272" y="0"/>
                  </a:moveTo>
                  <a:lnTo>
                    <a:pt x="3700272" y="45719"/>
                  </a:lnTo>
                </a:path>
                <a:path w="4625340" h="45720">
                  <a:moveTo>
                    <a:pt x="4625340" y="0"/>
                  </a:moveTo>
                  <a:lnTo>
                    <a:pt x="4625340" y="45719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31913" y="2506218"/>
              <a:ext cx="4622800" cy="2364105"/>
            </a:xfrm>
            <a:custGeom>
              <a:avLst/>
              <a:gdLst/>
              <a:ahLst/>
              <a:cxnLst/>
              <a:rect l="l" t="t" r="r" b="b"/>
              <a:pathLst>
                <a:path w="4622800" h="2364104">
                  <a:moveTo>
                    <a:pt x="0" y="1008888"/>
                  </a:moveTo>
                  <a:lnTo>
                    <a:pt x="4571" y="979932"/>
                  </a:lnTo>
                  <a:lnTo>
                    <a:pt x="9143" y="1043940"/>
                  </a:lnTo>
                  <a:lnTo>
                    <a:pt x="13715" y="1146048"/>
                  </a:lnTo>
                  <a:lnTo>
                    <a:pt x="18287" y="1143000"/>
                  </a:lnTo>
                  <a:lnTo>
                    <a:pt x="22859" y="1117092"/>
                  </a:lnTo>
                  <a:lnTo>
                    <a:pt x="27431" y="1095756"/>
                  </a:lnTo>
                  <a:lnTo>
                    <a:pt x="32003" y="1088136"/>
                  </a:lnTo>
                  <a:lnTo>
                    <a:pt x="35051" y="1086612"/>
                  </a:lnTo>
                  <a:lnTo>
                    <a:pt x="39624" y="1112520"/>
                  </a:lnTo>
                  <a:lnTo>
                    <a:pt x="44195" y="1046988"/>
                  </a:lnTo>
                  <a:lnTo>
                    <a:pt x="48767" y="1120140"/>
                  </a:lnTo>
                  <a:lnTo>
                    <a:pt x="53339" y="1103376"/>
                  </a:lnTo>
                  <a:lnTo>
                    <a:pt x="57911" y="1103376"/>
                  </a:lnTo>
                  <a:lnTo>
                    <a:pt x="62483" y="1080516"/>
                  </a:lnTo>
                  <a:lnTo>
                    <a:pt x="67055" y="1072896"/>
                  </a:lnTo>
                  <a:lnTo>
                    <a:pt x="71627" y="1114044"/>
                  </a:lnTo>
                  <a:lnTo>
                    <a:pt x="76200" y="1069848"/>
                  </a:lnTo>
                  <a:lnTo>
                    <a:pt x="80771" y="1082040"/>
                  </a:lnTo>
                  <a:lnTo>
                    <a:pt x="83819" y="1103376"/>
                  </a:lnTo>
                  <a:lnTo>
                    <a:pt x="88391" y="1066800"/>
                  </a:lnTo>
                  <a:lnTo>
                    <a:pt x="92963" y="1071372"/>
                  </a:lnTo>
                  <a:lnTo>
                    <a:pt x="97535" y="1005840"/>
                  </a:lnTo>
                  <a:lnTo>
                    <a:pt x="102107" y="900684"/>
                  </a:lnTo>
                  <a:lnTo>
                    <a:pt x="106679" y="987552"/>
                  </a:lnTo>
                  <a:lnTo>
                    <a:pt x="111251" y="1024128"/>
                  </a:lnTo>
                  <a:lnTo>
                    <a:pt x="115824" y="1050036"/>
                  </a:lnTo>
                  <a:lnTo>
                    <a:pt x="120395" y="1133856"/>
                  </a:lnTo>
                  <a:lnTo>
                    <a:pt x="124967" y="1100328"/>
                  </a:lnTo>
                  <a:lnTo>
                    <a:pt x="129539" y="1100328"/>
                  </a:lnTo>
                  <a:lnTo>
                    <a:pt x="132587" y="1149096"/>
                  </a:lnTo>
                  <a:lnTo>
                    <a:pt x="137159" y="1171956"/>
                  </a:lnTo>
                  <a:lnTo>
                    <a:pt x="141731" y="1295400"/>
                  </a:lnTo>
                  <a:lnTo>
                    <a:pt x="146303" y="1254252"/>
                  </a:lnTo>
                  <a:lnTo>
                    <a:pt x="150875" y="1231392"/>
                  </a:lnTo>
                  <a:lnTo>
                    <a:pt x="155447" y="1258824"/>
                  </a:lnTo>
                  <a:lnTo>
                    <a:pt x="160019" y="1196340"/>
                  </a:lnTo>
                  <a:lnTo>
                    <a:pt x="164591" y="1266444"/>
                  </a:lnTo>
                  <a:lnTo>
                    <a:pt x="169163" y="1281684"/>
                  </a:lnTo>
                  <a:lnTo>
                    <a:pt x="173735" y="1179576"/>
                  </a:lnTo>
                  <a:lnTo>
                    <a:pt x="178307" y="1269492"/>
                  </a:lnTo>
                  <a:lnTo>
                    <a:pt x="181355" y="1315212"/>
                  </a:lnTo>
                  <a:lnTo>
                    <a:pt x="185927" y="1295400"/>
                  </a:lnTo>
                  <a:lnTo>
                    <a:pt x="190500" y="1336548"/>
                  </a:lnTo>
                  <a:lnTo>
                    <a:pt x="195071" y="1328928"/>
                  </a:lnTo>
                  <a:lnTo>
                    <a:pt x="199643" y="1263396"/>
                  </a:lnTo>
                  <a:lnTo>
                    <a:pt x="204215" y="1261872"/>
                  </a:lnTo>
                  <a:lnTo>
                    <a:pt x="208787" y="1217676"/>
                  </a:lnTo>
                  <a:lnTo>
                    <a:pt x="213359" y="1158240"/>
                  </a:lnTo>
                  <a:lnTo>
                    <a:pt x="217931" y="1164336"/>
                  </a:lnTo>
                  <a:lnTo>
                    <a:pt x="222503" y="1039368"/>
                  </a:lnTo>
                  <a:lnTo>
                    <a:pt x="225551" y="1066800"/>
                  </a:lnTo>
                  <a:lnTo>
                    <a:pt x="230124" y="984504"/>
                  </a:lnTo>
                  <a:lnTo>
                    <a:pt x="234695" y="932688"/>
                  </a:lnTo>
                  <a:lnTo>
                    <a:pt x="239267" y="862584"/>
                  </a:lnTo>
                  <a:lnTo>
                    <a:pt x="243839" y="899160"/>
                  </a:lnTo>
                  <a:lnTo>
                    <a:pt x="248411" y="891540"/>
                  </a:lnTo>
                  <a:lnTo>
                    <a:pt x="252983" y="830580"/>
                  </a:lnTo>
                  <a:lnTo>
                    <a:pt x="257555" y="781812"/>
                  </a:lnTo>
                  <a:lnTo>
                    <a:pt x="262127" y="821436"/>
                  </a:lnTo>
                  <a:lnTo>
                    <a:pt x="266700" y="772668"/>
                  </a:lnTo>
                  <a:lnTo>
                    <a:pt x="271271" y="821436"/>
                  </a:lnTo>
                  <a:lnTo>
                    <a:pt x="274319" y="766572"/>
                  </a:lnTo>
                  <a:lnTo>
                    <a:pt x="278891" y="876300"/>
                  </a:lnTo>
                  <a:lnTo>
                    <a:pt x="283463" y="949452"/>
                  </a:lnTo>
                  <a:lnTo>
                    <a:pt x="288035" y="905256"/>
                  </a:lnTo>
                  <a:lnTo>
                    <a:pt x="292607" y="937260"/>
                  </a:lnTo>
                  <a:lnTo>
                    <a:pt x="297179" y="908304"/>
                  </a:lnTo>
                  <a:lnTo>
                    <a:pt x="301751" y="934212"/>
                  </a:lnTo>
                  <a:lnTo>
                    <a:pt x="306324" y="993648"/>
                  </a:lnTo>
                  <a:lnTo>
                    <a:pt x="310895" y="931164"/>
                  </a:lnTo>
                  <a:lnTo>
                    <a:pt x="315467" y="1072896"/>
                  </a:lnTo>
                  <a:lnTo>
                    <a:pt x="320039" y="1075944"/>
                  </a:lnTo>
                  <a:lnTo>
                    <a:pt x="323087" y="996696"/>
                  </a:lnTo>
                  <a:lnTo>
                    <a:pt x="327659" y="911352"/>
                  </a:lnTo>
                  <a:lnTo>
                    <a:pt x="332231" y="844296"/>
                  </a:lnTo>
                  <a:lnTo>
                    <a:pt x="336803" y="1018032"/>
                  </a:lnTo>
                  <a:lnTo>
                    <a:pt x="341375" y="1164336"/>
                  </a:lnTo>
                  <a:lnTo>
                    <a:pt x="345947" y="1223772"/>
                  </a:lnTo>
                  <a:lnTo>
                    <a:pt x="350519" y="1341120"/>
                  </a:lnTo>
                  <a:lnTo>
                    <a:pt x="355091" y="1333500"/>
                  </a:lnTo>
                  <a:lnTo>
                    <a:pt x="359663" y="1312164"/>
                  </a:lnTo>
                  <a:lnTo>
                    <a:pt x="364235" y="1292352"/>
                  </a:lnTo>
                  <a:lnTo>
                    <a:pt x="368807" y="1304544"/>
                  </a:lnTo>
                  <a:lnTo>
                    <a:pt x="371855" y="1194816"/>
                  </a:lnTo>
                  <a:lnTo>
                    <a:pt x="376427" y="1149096"/>
                  </a:lnTo>
                  <a:lnTo>
                    <a:pt x="381000" y="1191768"/>
                  </a:lnTo>
                  <a:lnTo>
                    <a:pt x="385571" y="1191768"/>
                  </a:lnTo>
                  <a:lnTo>
                    <a:pt x="390143" y="864108"/>
                  </a:lnTo>
                  <a:lnTo>
                    <a:pt x="394715" y="931164"/>
                  </a:lnTo>
                  <a:lnTo>
                    <a:pt x="399287" y="952500"/>
                  </a:lnTo>
                  <a:lnTo>
                    <a:pt x="403859" y="1034796"/>
                  </a:lnTo>
                  <a:lnTo>
                    <a:pt x="408431" y="1068324"/>
                  </a:lnTo>
                  <a:lnTo>
                    <a:pt x="413003" y="1019556"/>
                  </a:lnTo>
                  <a:lnTo>
                    <a:pt x="417575" y="893064"/>
                  </a:lnTo>
                  <a:lnTo>
                    <a:pt x="420624" y="967740"/>
                  </a:lnTo>
                  <a:lnTo>
                    <a:pt x="425195" y="984504"/>
                  </a:lnTo>
                  <a:lnTo>
                    <a:pt x="429767" y="947928"/>
                  </a:lnTo>
                  <a:lnTo>
                    <a:pt x="434339" y="806196"/>
                  </a:lnTo>
                  <a:lnTo>
                    <a:pt x="438911" y="862584"/>
                  </a:lnTo>
                  <a:lnTo>
                    <a:pt x="443483" y="826008"/>
                  </a:lnTo>
                  <a:lnTo>
                    <a:pt x="448055" y="890016"/>
                  </a:lnTo>
                  <a:lnTo>
                    <a:pt x="452627" y="941832"/>
                  </a:lnTo>
                  <a:lnTo>
                    <a:pt x="457200" y="969264"/>
                  </a:lnTo>
                  <a:lnTo>
                    <a:pt x="461771" y="981456"/>
                  </a:lnTo>
                  <a:lnTo>
                    <a:pt x="464819" y="1018032"/>
                  </a:lnTo>
                  <a:lnTo>
                    <a:pt x="469391" y="947928"/>
                  </a:lnTo>
                  <a:lnTo>
                    <a:pt x="473963" y="970788"/>
                  </a:lnTo>
                  <a:lnTo>
                    <a:pt x="478535" y="955548"/>
                  </a:lnTo>
                  <a:lnTo>
                    <a:pt x="483107" y="925068"/>
                  </a:lnTo>
                  <a:lnTo>
                    <a:pt x="487679" y="1120140"/>
                  </a:lnTo>
                  <a:lnTo>
                    <a:pt x="492251" y="1094232"/>
                  </a:lnTo>
                  <a:lnTo>
                    <a:pt x="496824" y="969264"/>
                  </a:lnTo>
                  <a:lnTo>
                    <a:pt x="501395" y="966216"/>
                  </a:lnTo>
                  <a:lnTo>
                    <a:pt x="505967" y="900684"/>
                  </a:lnTo>
                  <a:lnTo>
                    <a:pt x="510539" y="888492"/>
                  </a:lnTo>
                  <a:lnTo>
                    <a:pt x="513587" y="885444"/>
                  </a:lnTo>
                  <a:lnTo>
                    <a:pt x="518159" y="806196"/>
                  </a:lnTo>
                  <a:lnTo>
                    <a:pt x="522731" y="809244"/>
                  </a:lnTo>
                  <a:lnTo>
                    <a:pt x="527303" y="807720"/>
                  </a:lnTo>
                  <a:lnTo>
                    <a:pt x="531876" y="763524"/>
                  </a:lnTo>
                  <a:lnTo>
                    <a:pt x="536447" y="810768"/>
                  </a:lnTo>
                  <a:lnTo>
                    <a:pt x="541019" y="794004"/>
                  </a:lnTo>
                  <a:lnTo>
                    <a:pt x="545591" y="720852"/>
                  </a:lnTo>
                  <a:lnTo>
                    <a:pt x="550163" y="728472"/>
                  </a:lnTo>
                  <a:lnTo>
                    <a:pt x="554735" y="762000"/>
                  </a:lnTo>
                  <a:lnTo>
                    <a:pt x="559307" y="740664"/>
                  </a:lnTo>
                  <a:lnTo>
                    <a:pt x="562355" y="748284"/>
                  </a:lnTo>
                  <a:lnTo>
                    <a:pt x="566927" y="688848"/>
                  </a:lnTo>
                  <a:lnTo>
                    <a:pt x="571500" y="745236"/>
                  </a:lnTo>
                  <a:lnTo>
                    <a:pt x="576071" y="688848"/>
                  </a:lnTo>
                  <a:lnTo>
                    <a:pt x="580643" y="557784"/>
                  </a:lnTo>
                  <a:lnTo>
                    <a:pt x="585215" y="704088"/>
                  </a:lnTo>
                  <a:lnTo>
                    <a:pt x="589787" y="740664"/>
                  </a:lnTo>
                  <a:lnTo>
                    <a:pt x="594359" y="705612"/>
                  </a:lnTo>
                  <a:lnTo>
                    <a:pt x="598931" y="699516"/>
                  </a:lnTo>
                  <a:lnTo>
                    <a:pt x="603503" y="986028"/>
                  </a:lnTo>
                  <a:lnTo>
                    <a:pt x="608076" y="940308"/>
                  </a:lnTo>
                  <a:lnTo>
                    <a:pt x="611124" y="941832"/>
                  </a:lnTo>
                  <a:lnTo>
                    <a:pt x="615695" y="812292"/>
                  </a:lnTo>
                  <a:lnTo>
                    <a:pt x="620267" y="835152"/>
                  </a:lnTo>
                  <a:lnTo>
                    <a:pt x="624839" y="888492"/>
                  </a:lnTo>
                  <a:lnTo>
                    <a:pt x="629411" y="871728"/>
                  </a:lnTo>
                  <a:lnTo>
                    <a:pt x="633983" y="915924"/>
                  </a:lnTo>
                  <a:lnTo>
                    <a:pt x="638555" y="885444"/>
                  </a:lnTo>
                  <a:lnTo>
                    <a:pt x="643127" y="841248"/>
                  </a:lnTo>
                  <a:lnTo>
                    <a:pt x="647700" y="745236"/>
                  </a:lnTo>
                  <a:lnTo>
                    <a:pt x="652271" y="760476"/>
                  </a:lnTo>
                  <a:lnTo>
                    <a:pt x="656843" y="792480"/>
                  </a:lnTo>
                  <a:lnTo>
                    <a:pt x="659891" y="737616"/>
                  </a:lnTo>
                  <a:lnTo>
                    <a:pt x="664463" y="665988"/>
                  </a:lnTo>
                  <a:lnTo>
                    <a:pt x="669035" y="562356"/>
                  </a:lnTo>
                  <a:lnTo>
                    <a:pt x="673607" y="478536"/>
                  </a:lnTo>
                  <a:lnTo>
                    <a:pt x="678179" y="422148"/>
                  </a:lnTo>
                  <a:lnTo>
                    <a:pt x="682751" y="288036"/>
                  </a:lnTo>
                  <a:lnTo>
                    <a:pt x="687324" y="355092"/>
                  </a:lnTo>
                  <a:lnTo>
                    <a:pt x="691895" y="275844"/>
                  </a:lnTo>
                  <a:lnTo>
                    <a:pt x="696467" y="210312"/>
                  </a:lnTo>
                  <a:lnTo>
                    <a:pt x="701039" y="214884"/>
                  </a:lnTo>
                  <a:lnTo>
                    <a:pt x="704087" y="141732"/>
                  </a:lnTo>
                  <a:lnTo>
                    <a:pt x="708659" y="239268"/>
                  </a:lnTo>
                  <a:lnTo>
                    <a:pt x="713231" y="278892"/>
                  </a:lnTo>
                  <a:lnTo>
                    <a:pt x="717803" y="297180"/>
                  </a:lnTo>
                  <a:lnTo>
                    <a:pt x="722376" y="376428"/>
                  </a:lnTo>
                  <a:lnTo>
                    <a:pt x="726947" y="417576"/>
                  </a:lnTo>
                  <a:lnTo>
                    <a:pt x="731519" y="435864"/>
                  </a:lnTo>
                  <a:lnTo>
                    <a:pt x="736091" y="344424"/>
                  </a:lnTo>
                  <a:lnTo>
                    <a:pt x="740663" y="394716"/>
                  </a:lnTo>
                  <a:lnTo>
                    <a:pt x="745235" y="475488"/>
                  </a:lnTo>
                  <a:lnTo>
                    <a:pt x="749807" y="411480"/>
                  </a:lnTo>
                  <a:lnTo>
                    <a:pt x="752855" y="448056"/>
                  </a:lnTo>
                  <a:lnTo>
                    <a:pt x="757427" y="477012"/>
                  </a:lnTo>
                  <a:lnTo>
                    <a:pt x="762000" y="445008"/>
                  </a:lnTo>
                  <a:lnTo>
                    <a:pt x="766571" y="496824"/>
                  </a:lnTo>
                  <a:lnTo>
                    <a:pt x="771143" y="516636"/>
                  </a:lnTo>
                  <a:lnTo>
                    <a:pt x="775715" y="507492"/>
                  </a:lnTo>
                  <a:lnTo>
                    <a:pt x="780287" y="574548"/>
                  </a:lnTo>
                  <a:lnTo>
                    <a:pt x="784859" y="563880"/>
                  </a:lnTo>
                  <a:lnTo>
                    <a:pt x="789431" y="629412"/>
                  </a:lnTo>
                  <a:lnTo>
                    <a:pt x="794003" y="649224"/>
                  </a:lnTo>
                  <a:lnTo>
                    <a:pt x="798576" y="505968"/>
                  </a:lnTo>
                  <a:lnTo>
                    <a:pt x="801624" y="458724"/>
                  </a:lnTo>
                  <a:lnTo>
                    <a:pt x="806195" y="390144"/>
                  </a:lnTo>
                  <a:lnTo>
                    <a:pt x="810767" y="268224"/>
                  </a:lnTo>
                  <a:lnTo>
                    <a:pt x="815339" y="274320"/>
                  </a:lnTo>
                  <a:lnTo>
                    <a:pt x="819911" y="268224"/>
                  </a:lnTo>
                  <a:lnTo>
                    <a:pt x="824483" y="316992"/>
                  </a:lnTo>
                  <a:lnTo>
                    <a:pt x="829055" y="327660"/>
                  </a:lnTo>
                  <a:lnTo>
                    <a:pt x="833627" y="312420"/>
                  </a:lnTo>
                  <a:lnTo>
                    <a:pt x="838200" y="327660"/>
                  </a:lnTo>
                  <a:lnTo>
                    <a:pt x="842771" y="307848"/>
                  </a:lnTo>
                  <a:lnTo>
                    <a:pt x="847343" y="272796"/>
                  </a:lnTo>
                  <a:lnTo>
                    <a:pt x="850391" y="336804"/>
                  </a:lnTo>
                  <a:lnTo>
                    <a:pt x="854963" y="405384"/>
                  </a:lnTo>
                  <a:lnTo>
                    <a:pt x="859535" y="640080"/>
                  </a:lnTo>
                  <a:lnTo>
                    <a:pt x="864107" y="586740"/>
                  </a:lnTo>
                  <a:lnTo>
                    <a:pt x="868679" y="588264"/>
                  </a:lnTo>
                  <a:lnTo>
                    <a:pt x="873251" y="425196"/>
                  </a:lnTo>
                  <a:lnTo>
                    <a:pt x="877824" y="422148"/>
                  </a:lnTo>
                  <a:lnTo>
                    <a:pt x="882395" y="531876"/>
                  </a:lnTo>
                  <a:lnTo>
                    <a:pt x="886967" y="441960"/>
                  </a:lnTo>
                  <a:lnTo>
                    <a:pt x="891539" y="414528"/>
                  </a:lnTo>
                  <a:lnTo>
                    <a:pt x="896111" y="152400"/>
                  </a:lnTo>
                  <a:lnTo>
                    <a:pt x="899159" y="3048"/>
                  </a:lnTo>
                  <a:lnTo>
                    <a:pt x="903731" y="0"/>
                  </a:lnTo>
                  <a:lnTo>
                    <a:pt x="908303" y="208787"/>
                  </a:lnTo>
                  <a:lnTo>
                    <a:pt x="912876" y="348996"/>
                  </a:lnTo>
                  <a:lnTo>
                    <a:pt x="917447" y="455676"/>
                  </a:lnTo>
                  <a:lnTo>
                    <a:pt x="922019" y="445008"/>
                  </a:lnTo>
                  <a:lnTo>
                    <a:pt x="926591" y="481584"/>
                  </a:lnTo>
                  <a:lnTo>
                    <a:pt x="931163" y="512064"/>
                  </a:lnTo>
                  <a:lnTo>
                    <a:pt x="935735" y="419100"/>
                  </a:lnTo>
                  <a:lnTo>
                    <a:pt x="940307" y="502920"/>
                  </a:lnTo>
                  <a:lnTo>
                    <a:pt x="943355" y="559308"/>
                  </a:lnTo>
                  <a:lnTo>
                    <a:pt x="947927" y="556260"/>
                  </a:lnTo>
                  <a:lnTo>
                    <a:pt x="952500" y="481584"/>
                  </a:lnTo>
                  <a:lnTo>
                    <a:pt x="957071" y="348996"/>
                  </a:lnTo>
                  <a:lnTo>
                    <a:pt x="961643" y="390144"/>
                  </a:lnTo>
                  <a:lnTo>
                    <a:pt x="966215" y="237744"/>
                  </a:lnTo>
                  <a:lnTo>
                    <a:pt x="970787" y="323088"/>
                  </a:lnTo>
                  <a:lnTo>
                    <a:pt x="975359" y="269748"/>
                  </a:lnTo>
                  <a:lnTo>
                    <a:pt x="979931" y="376428"/>
                  </a:lnTo>
                  <a:lnTo>
                    <a:pt x="984503" y="510540"/>
                  </a:lnTo>
                  <a:lnTo>
                    <a:pt x="989076" y="583692"/>
                  </a:lnTo>
                  <a:lnTo>
                    <a:pt x="992124" y="603504"/>
                  </a:lnTo>
                  <a:lnTo>
                    <a:pt x="996695" y="693420"/>
                  </a:lnTo>
                  <a:lnTo>
                    <a:pt x="1001267" y="763524"/>
                  </a:lnTo>
                  <a:lnTo>
                    <a:pt x="1005839" y="708660"/>
                  </a:lnTo>
                  <a:lnTo>
                    <a:pt x="1010411" y="809244"/>
                  </a:lnTo>
                  <a:lnTo>
                    <a:pt x="1014983" y="803148"/>
                  </a:lnTo>
                  <a:lnTo>
                    <a:pt x="1019555" y="794004"/>
                  </a:lnTo>
                  <a:lnTo>
                    <a:pt x="1024127" y="755904"/>
                  </a:lnTo>
                  <a:lnTo>
                    <a:pt x="1028700" y="711708"/>
                  </a:lnTo>
                  <a:lnTo>
                    <a:pt x="1033271" y="623316"/>
                  </a:lnTo>
                  <a:lnTo>
                    <a:pt x="1037843" y="821436"/>
                  </a:lnTo>
                  <a:lnTo>
                    <a:pt x="1040891" y="1005840"/>
                  </a:lnTo>
                  <a:lnTo>
                    <a:pt x="1045463" y="1117092"/>
                  </a:lnTo>
                  <a:lnTo>
                    <a:pt x="1050035" y="1123188"/>
                  </a:lnTo>
                  <a:lnTo>
                    <a:pt x="1054607" y="1124712"/>
                  </a:lnTo>
                  <a:lnTo>
                    <a:pt x="1059179" y="1124712"/>
                  </a:lnTo>
                  <a:lnTo>
                    <a:pt x="1063752" y="1139952"/>
                  </a:lnTo>
                  <a:lnTo>
                    <a:pt x="1068324" y="1083564"/>
                  </a:lnTo>
                  <a:lnTo>
                    <a:pt x="1072895" y="1120140"/>
                  </a:lnTo>
                  <a:lnTo>
                    <a:pt x="1077467" y="1046988"/>
                  </a:lnTo>
                  <a:lnTo>
                    <a:pt x="1082039" y="937260"/>
                  </a:lnTo>
                  <a:lnTo>
                    <a:pt x="1086611" y="917448"/>
                  </a:lnTo>
                  <a:lnTo>
                    <a:pt x="1089659" y="876300"/>
                  </a:lnTo>
                  <a:lnTo>
                    <a:pt x="1094231" y="947928"/>
                  </a:lnTo>
                  <a:lnTo>
                    <a:pt x="1098803" y="995172"/>
                  </a:lnTo>
                  <a:lnTo>
                    <a:pt x="1103376" y="981456"/>
                  </a:lnTo>
                  <a:lnTo>
                    <a:pt x="1107947" y="1007364"/>
                  </a:lnTo>
                  <a:lnTo>
                    <a:pt x="1112519" y="960120"/>
                  </a:lnTo>
                  <a:lnTo>
                    <a:pt x="1117091" y="1056132"/>
                  </a:lnTo>
                  <a:lnTo>
                    <a:pt x="1121663" y="1162812"/>
                  </a:lnTo>
                  <a:lnTo>
                    <a:pt x="1126235" y="1193292"/>
                  </a:lnTo>
                  <a:lnTo>
                    <a:pt x="1130807" y="1123188"/>
                  </a:lnTo>
                  <a:lnTo>
                    <a:pt x="1135379" y="1101852"/>
                  </a:lnTo>
                  <a:lnTo>
                    <a:pt x="1138427" y="1088136"/>
                  </a:lnTo>
                  <a:lnTo>
                    <a:pt x="1143000" y="993648"/>
                  </a:lnTo>
                  <a:lnTo>
                    <a:pt x="1147571" y="946404"/>
                  </a:lnTo>
                  <a:lnTo>
                    <a:pt x="1152143" y="950976"/>
                  </a:lnTo>
                  <a:lnTo>
                    <a:pt x="1156715" y="1002792"/>
                  </a:lnTo>
                  <a:lnTo>
                    <a:pt x="1161287" y="1019556"/>
                  </a:lnTo>
                  <a:lnTo>
                    <a:pt x="1165859" y="1065276"/>
                  </a:lnTo>
                  <a:lnTo>
                    <a:pt x="1170431" y="902208"/>
                  </a:lnTo>
                  <a:lnTo>
                    <a:pt x="1175003" y="1021080"/>
                  </a:lnTo>
                  <a:lnTo>
                    <a:pt x="1179576" y="990600"/>
                  </a:lnTo>
                  <a:lnTo>
                    <a:pt x="1182624" y="1028700"/>
                  </a:lnTo>
                  <a:lnTo>
                    <a:pt x="1187195" y="952500"/>
                  </a:lnTo>
                  <a:lnTo>
                    <a:pt x="1191767" y="995172"/>
                  </a:lnTo>
                  <a:lnTo>
                    <a:pt x="1196339" y="958596"/>
                  </a:lnTo>
                  <a:lnTo>
                    <a:pt x="1200911" y="865632"/>
                  </a:lnTo>
                  <a:lnTo>
                    <a:pt x="1205483" y="958596"/>
                  </a:lnTo>
                  <a:lnTo>
                    <a:pt x="1210055" y="967740"/>
                  </a:lnTo>
                  <a:lnTo>
                    <a:pt x="1214627" y="981456"/>
                  </a:lnTo>
                  <a:lnTo>
                    <a:pt x="1219200" y="970788"/>
                  </a:lnTo>
                  <a:lnTo>
                    <a:pt x="1223771" y="960120"/>
                  </a:lnTo>
                  <a:lnTo>
                    <a:pt x="1228343" y="960120"/>
                  </a:lnTo>
                  <a:lnTo>
                    <a:pt x="1231391" y="969264"/>
                  </a:lnTo>
                  <a:lnTo>
                    <a:pt x="1235963" y="981456"/>
                  </a:lnTo>
                  <a:lnTo>
                    <a:pt x="1240535" y="944880"/>
                  </a:lnTo>
                  <a:lnTo>
                    <a:pt x="1245107" y="989076"/>
                  </a:lnTo>
                  <a:lnTo>
                    <a:pt x="1249679" y="998220"/>
                  </a:lnTo>
                  <a:lnTo>
                    <a:pt x="1254252" y="999744"/>
                  </a:lnTo>
                  <a:lnTo>
                    <a:pt x="1258824" y="1028700"/>
                  </a:lnTo>
                  <a:lnTo>
                    <a:pt x="1263395" y="1088136"/>
                  </a:lnTo>
                  <a:lnTo>
                    <a:pt x="1267967" y="1083564"/>
                  </a:lnTo>
                  <a:lnTo>
                    <a:pt x="1272539" y="1095756"/>
                  </a:lnTo>
                  <a:lnTo>
                    <a:pt x="1277111" y="1053084"/>
                  </a:lnTo>
                  <a:lnTo>
                    <a:pt x="1280159" y="1060704"/>
                  </a:lnTo>
                  <a:lnTo>
                    <a:pt x="1284731" y="1083564"/>
                  </a:lnTo>
                  <a:lnTo>
                    <a:pt x="1289303" y="1046988"/>
                  </a:lnTo>
                  <a:lnTo>
                    <a:pt x="1293876" y="1129284"/>
                  </a:lnTo>
                  <a:lnTo>
                    <a:pt x="1298447" y="1118616"/>
                  </a:lnTo>
                  <a:lnTo>
                    <a:pt x="1303019" y="1141476"/>
                  </a:lnTo>
                  <a:lnTo>
                    <a:pt x="1307591" y="1069848"/>
                  </a:lnTo>
                  <a:lnTo>
                    <a:pt x="1312163" y="1114044"/>
                  </a:lnTo>
                  <a:lnTo>
                    <a:pt x="1316735" y="1277112"/>
                  </a:lnTo>
                  <a:lnTo>
                    <a:pt x="1321307" y="1205484"/>
                  </a:lnTo>
                  <a:lnTo>
                    <a:pt x="1325879" y="1144524"/>
                  </a:lnTo>
                  <a:lnTo>
                    <a:pt x="1328927" y="1136904"/>
                  </a:lnTo>
                  <a:lnTo>
                    <a:pt x="1333500" y="1126236"/>
                  </a:lnTo>
                  <a:lnTo>
                    <a:pt x="1338071" y="1167384"/>
                  </a:lnTo>
                  <a:lnTo>
                    <a:pt x="1342643" y="1188720"/>
                  </a:lnTo>
                  <a:lnTo>
                    <a:pt x="1347215" y="1164336"/>
                  </a:lnTo>
                  <a:lnTo>
                    <a:pt x="1351787" y="1107948"/>
                  </a:lnTo>
                  <a:lnTo>
                    <a:pt x="1356359" y="1168908"/>
                  </a:lnTo>
                  <a:lnTo>
                    <a:pt x="1360931" y="1175004"/>
                  </a:lnTo>
                  <a:lnTo>
                    <a:pt x="1365503" y="1176528"/>
                  </a:lnTo>
                  <a:lnTo>
                    <a:pt x="1370076" y="1168908"/>
                  </a:lnTo>
                  <a:lnTo>
                    <a:pt x="1374647" y="1098804"/>
                  </a:lnTo>
                  <a:lnTo>
                    <a:pt x="1377695" y="1188720"/>
                  </a:lnTo>
                  <a:lnTo>
                    <a:pt x="1382267" y="1170432"/>
                  </a:lnTo>
                  <a:lnTo>
                    <a:pt x="1386839" y="1126236"/>
                  </a:lnTo>
                  <a:lnTo>
                    <a:pt x="1391411" y="1141476"/>
                  </a:lnTo>
                  <a:lnTo>
                    <a:pt x="1395983" y="1094232"/>
                  </a:lnTo>
                  <a:lnTo>
                    <a:pt x="1400555" y="1004316"/>
                  </a:lnTo>
                  <a:lnTo>
                    <a:pt x="1405127" y="1050036"/>
                  </a:lnTo>
                  <a:lnTo>
                    <a:pt x="1409700" y="1051560"/>
                  </a:lnTo>
                  <a:lnTo>
                    <a:pt x="1414271" y="1100328"/>
                  </a:lnTo>
                  <a:lnTo>
                    <a:pt x="1418843" y="1126236"/>
                  </a:lnTo>
                  <a:lnTo>
                    <a:pt x="1421891" y="1101852"/>
                  </a:lnTo>
                  <a:lnTo>
                    <a:pt x="1426463" y="1143000"/>
                  </a:lnTo>
                  <a:lnTo>
                    <a:pt x="1431035" y="1098804"/>
                  </a:lnTo>
                  <a:lnTo>
                    <a:pt x="1435607" y="1001268"/>
                  </a:lnTo>
                  <a:lnTo>
                    <a:pt x="1440179" y="999744"/>
                  </a:lnTo>
                  <a:lnTo>
                    <a:pt x="1444752" y="1071372"/>
                  </a:lnTo>
                  <a:lnTo>
                    <a:pt x="1449324" y="1123188"/>
                  </a:lnTo>
                  <a:lnTo>
                    <a:pt x="1453895" y="1207008"/>
                  </a:lnTo>
                  <a:lnTo>
                    <a:pt x="1458467" y="1226820"/>
                  </a:lnTo>
                  <a:lnTo>
                    <a:pt x="1463039" y="1295400"/>
                  </a:lnTo>
                  <a:lnTo>
                    <a:pt x="1467611" y="1219200"/>
                  </a:lnTo>
                  <a:lnTo>
                    <a:pt x="1470659" y="1229868"/>
                  </a:lnTo>
                  <a:lnTo>
                    <a:pt x="1475231" y="1196340"/>
                  </a:lnTo>
                  <a:lnTo>
                    <a:pt x="1479803" y="1214628"/>
                  </a:lnTo>
                  <a:lnTo>
                    <a:pt x="1484376" y="1220724"/>
                  </a:lnTo>
                  <a:lnTo>
                    <a:pt x="1488947" y="1188720"/>
                  </a:lnTo>
                  <a:lnTo>
                    <a:pt x="1493519" y="1161288"/>
                  </a:lnTo>
                  <a:lnTo>
                    <a:pt x="1498091" y="1158240"/>
                  </a:lnTo>
                  <a:lnTo>
                    <a:pt x="1502663" y="1130808"/>
                  </a:lnTo>
                  <a:lnTo>
                    <a:pt x="1507235" y="1240536"/>
                  </a:lnTo>
                  <a:lnTo>
                    <a:pt x="1511807" y="1391412"/>
                  </a:lnTo>
                  <a:lnTo>
                    <a:pt x="1516379" y="1382268"/>
                  </a:lnTo>
                  <a:lnTo>
                    <a:pt x="1519427" y="1431036"/>
                  </a:lnTo>
                  <a:lnTo>
                    <a:pt x="1524000" y="1383792"/>
                  </a:lnTo>
                  <a:lnTo>
                    <a:pt x="1528571" y="1339596"/>
                  </a:lnTo>
                  <a:lnTo>
                    <a:pt x="1533143" y="1403604"/>
                  </a:lnTo>
                  <a:lnTo>
                    <a:pt x="1537715" y="1374648"/>
                  </a:lnTo>
                  <a:lnTo>
                    <a:pt x="1542287" y="1418844"/>
                  </a:lnTo>
                  <a:lnTo>
                    <a:pt x="1546859" y="1303020"/>
                  </a:lnTo>
                  <a:lnTo>
                    <a:pt x="1551431" y="1232916"/>
                  </a:lnTo>
                  <a:lnTo>
                    <a:pt x="1556003" y="1296924"/>
                  </a:lnTo>
                  <a:lnTo>
                    <a:pt x="1560576" y="1240536"/>
                  </a:lnTo>
                  <a:lnTo>
                    <a:pt x="1565147" y="1207008"/>
                  </a:lnTo>
                  <a:lnTo>
                    <a:pt x="1568195" y="1246632"/>
                  </a:lnTo>
                  <a:lnTo>
                    <a:pt x="1572767" y="1173480"/>
                  </a:lnTo>
                  <a:lnTo>
                    <a:pt x="1577339" y="1158240"/>
                  </a:lnTo>
                  <a:lnTo>
                    <a:pt x="1581911" y="1219200"/>
                  </a:lnTo>
                  <a:lnTo>
                    <a:pt x="1586483" y="1213104"/>
                  </a:lnTo>
                  <a:lnTo>
                    <a:pt x="1591055" y="1295400"/>
                  </a:lnTo>
                  <a:lnTo>
                    <a:pt x="1595627" y="1069848"/>
                  </a:lnTo>
                  <a:lnTo>
                    <a:pt x="1600200" y="1062228"/>
                  </a:lnTo>
                  <a:lnTo>
                    <a:pt x="1604771" y="1018032"/>
                  </a:lnTo>
                  <a:lnTo>
                    <a:pt x="1609343" y="883920"/>
                  </a:lnTo>
                  <a:lnTo>
                    <a:pt x="1613915" y="950976"/>
                  </a:lnTo>
                  <a:lnTo>
                    <a:pt x="1616963" y="943356"/>
                  </a:lnTo>
                  <a:lnTo>
                    <a:pt x="1621535" y="899160"/>
                  </a:lnTo>
                  <a:lnTo>
                    <a:pt x="1626107" y="928116"/>
                  </a:lnTo>
                  <a:lnTo>
                    <a:pt x="1630679" y="947928"/>
                  </a:lnTo>
                  <a:lnTo>
                    <a:pt x="1635252" y="894588"/>
                  </a:lnTo>
                  <a:lnTo>
                    <a:pt x="1639824" y="876300"/>
                  </a:lnTo>
                  <a:lnTo>
                    <a:pt x="1644395" y="960120"/>
                  </a:lnTo>
                  <a:lnTo>
                    <a:pt x="1648967" y="923544"/>
                  </a:lnTo>
                  <a:lnTo>
                    <a:pt x="1653539" y="890016"/>
                  </a:lnTo>
                  <a:lnTo>
                    <a:pt x="1658111" y="827532"/>
                  </a:lnTo>
                  <a:lnTo>
                    <a:pt x="1662683" y="941832"/>
                  </a:lnTo>
                  <a:lnTo>
                    <a:pt x="1665731" y="1095756"/>
                  </a:lnTo>
                  <a:lnTo>
                    <a:pt x="1670303" y="1059180"/>
                  </a:lnTo>
                  <a:lnTo>
                    <a:pt x="1674876" y="998220"/>
                  </a:lnTo>
                  <a:lnTo>
                    <a:pt x="1679447" y="1112520"/>
                  </a:lnTo>
                  <a:lnTo>
                    <a:pt x="1684019" y="1156716"/>
                  </a:lnTo>
                  <a:lnTo>
                    <a:pt x="1688591" y="1109472"/>
                  </a:lnTo>
                  <a:lnTo>
                    <a:pt x="1693163" y="1117092"/>
                  </a:lnTo>
                  <a:lnTo>
                    <a:pt x="1697735" y="1126236"/>
                  </a:lnTo>
                  <a:lnTo>
                    <a:pt x="1702307" y="1170432"/>
                  </a:lnTo>
                  <a:lnTo>
                    <a:pt x="1706879" y="1202436"/>
                  </a:lnTo>
                  <a:lnTo>
                    <a:pt x="1709927" y="1141476"/>
                  </a:lnTo>
                  <a:lnTo>
                    <a:pt x="1714500" y="1175004"/>
                  </a:lnTo>
                  <a:lnTo>
                    <a:pt x="1719071" y="1225296"/>
                  </a:lnTo>
                  <a:lnTo>
                    <a:pt x="1723643" y="1104900"/>
                  </a:lnTo>
                  <a:lnTo>
                    <a:pt x="1728215" y="1077468"/>
                  </a:lnTo>
                  <a:lnTo>
                    <a:pt x="1732787" y="1176528"/>
                  </a:lnTo>
                  <a:lnTo>
                    <a:pt x="1737359" y="1080516"/>
                  </a:lnTo>
                  <a:lnTo>
                    <a:pt x="1741931" y="1011936"/>
                  </a:lnTo>
                  <a:lnTo>
                    <a:pt x="1746503" y="1117092"/>
                  </a:lnTo>
                  <a:lnTo>
                    <a:pt x="1751076" y="1118616"/>
                  </a:lnTo>
                  <a:lnTo>
                    <a:pt x="1755647" y="1071372"/>
                  </a:lnTo>
                  <a:lnTo>
                    <a:pt x="1758695" y="1040892"/>
                  </a:lnTo>
                  <a:lnTo>
                    <a:pt x="1763267" y="1075944"/>
                  </a:lnTo>
                  <a:lnTo>
                    <a:pt x="1767839" y="1199388"/>
                  </a:lnTo>
                  <a:lnTo>
                    <a:pt x="1772411" y="1228344"/>
                  </a:lnTo>
                  <a:lnTo>
                    <a:pt x="1776983" y="1121664"/>
                  </a:lnTo>
                  <a:lnTo>
                    <a:pt x="1781555" y="1112520"/>
                  </a:lnTo>
                  <a:lnTo>
                    <a:pt x="1786127" y="1043940"/>
                  </a:lnTo>
                  <a:lnTo>
                    <a:pt x="1790700" y="1066800"/>
                  </a:lnTo>
                  <a:lnTo>
                    <a:pt x="1795271" y="1007364"/>
                  </a:lnTo>
                  <a:lnTo>
                    <a:pt x="1799843" y="1094232"/>
                  </a:lnTo>
                  <a:lnTo>
                    <a:pt x="1804415" y="1135380"/>
                  </a:lnTo>
                  <a:lnTo>
                    <a:pt x="1807463" y="1089660"/>
                  </a:lnTo>
                  <a:lnTo>
                    <a:pt x="1812035" y="1048512"/>
                  </a:lnTo>
                  <a:lnTo>
                    <a:pt x="1816607" y="1025652"/>
                  </a:lnTo>
                  <a:lnTo>
                    <a:pt x="1821179" y="1103376"/>
                  </a:lnTo>
                  <a:lnTo>
                    <a:pt x="1825752" y="969264"/>
                  </a:lnTo>
                  <a:lnTo>
                    <a:pt x="1830324" y="1001268"/>
                  </a:lnTo>
                  <a:lnTo>
                    <a:pt x="1834895" y="1007364"/>
                  </a:lnTo>
                  <a:lnTo>
                    <a:pt x="1839467" y="986028"/>
                  </a:lnTo>
                  <a:lnTo>
                    <a:pt x="1844039" y="1043940"/>
                  </a:lnTo>
                  <a:lnTo>
                    <a:pt x="1848611" y="1120140"/>
                  </a:lnTo>
                  <a:lnTo>
                    <a:pt x="1853183" y="1168908"/>
                  </a:lnTo>
                  <a:lnTo>
                    <a:pt x="1856231" y="1139952"/>
                  </a:lnTo>
                  <a:lnTo>
                    <a:pt x="1860803" y="1170432"/>
                  </a:lnTo>
                  <a:lnTo>
                    <a:pt x="1865376" y="1267968"/>
                  </a:lnTo>
                  <a:lnTo>
                    <a:pt x="1869947" y="1207008"/>
                  </a:lnTo>
                  <a:lnTo>
                    <a:pt x="1874519" y="1092708"/>
                  </a:lnTo>
                  <a:lnTo>
                    <a:pt x="1879091" y="1194816"/>
                  </a:lnTo>
                  <a:lnTo>
                    <a:pt x="1883663" y="1141476"/>
                  </a:lnTo>
                  <a:lnTo>
                    <a:pt x="1888235" y="1147572"/>
                  </a:lnTo>
                  <a:lnTo>
                    <a:pt x="1892807" y="1010412"/>
                  </a:lnTo>
                  <a:lnTo>
                    <a:pt x="1897379" y="957072"/>
                  </a:lnTo>
                  <a:lnTo>
                    <a:pt x="1901952" y="969264"/>
                  </a:lnTo>
                  <a:lnTo>
                    <a:pt x="1905000" y="966216"/>
                  </a:lnTo>
                  <a:lnTo>
                    <a:pt x="1909571" y="1022604"/>
                  </a:lnTo>
                  <a:lnTo>
                    <a:pt x="1914143" y="990600"/>
                  </a:lnTo>
                  <a:lnTo>
                    <a:pt x="1918715" y="975360"/>
                  </a:lnTo>
                  <a:lnTo>
                    <a:pt x="1923287" y="952500"/>
                  </a:lnTo>
                  <a:lnTo>
                    <a:pt x="1927859" y="835152"/>
                  </a:lnTo>
                  <a:lnTo>
                    <a:pt x="1932431" y="1056132"/>
                  </a:lnTo>
                  <a:lnTo>
                    <a:pt x="1937003" y="1033272"/>
                  </a:lnTo>
                  <a:lnTo>
                    <a:pt x="1941576" y="1056132"/>
                  </a:lnTo>
                  <a:lnTo>
                    <a:pt x="1946147" y="1057656"/>
                  </a:lnTo>
                  <a:lnTo>
                    <a:pt x="1949195" y="1091184"/>
                  </a:lnTo>
                  <a:lnTo>
                    <a:pt x="1953767" y="1022604"/>
                  </a:lnTo>
                  <a:lnTo>
                    <a:pt x="1958339" y="1024128"/>
                  </a:lnTo>
                  <a:lnTo>
                    <a:pt x="1962911" y="1110996"/>
                  </a:lnTo>
                  <a:lnTo>
                    <a:pt x="1967483" y="1277112"/>
                  </a:lnTo>
                  <a:lnTo>
                    <a:pt x="1972055" y="1303020"/>
                  </a:lnTo>
                  <a:lnTo>
                    <a:pt x="1976627" y="1328928"/>
                  </a:lnTo>
                  <a:lnTo>
                    <a:pt x="1981200" y="1319784"/>
                  </a:lnTo>
                  <a:lnTo>
                    <a:pt x="1985771" y="1271016"/>
                  </a:lnTo>
                  <a:lnTo>
                    <a:pt x="1990343" y="1240536"/>
                  </a:lnTo>
                  <a:lnTo>
                    <a:pt x="1994915" y="1220724"/>
                  </a:lnTo>
                  <a:lnTo>
                    <a:pt x="1997963" y="1200912"/>
                  </a:lnTo>
                  <a:lnTo>
                    <a:pt x="2002535" y="1251204"/>
                  </a:lnTo>
                  <a:lnTo>
                    <a:pt x="2007107" y="1207008"/>
                  </a:lnTo>
                  <a:lnTo>
                    <a:pt x="2011679" y="1117092"/>
                  </a:lnTo>
                  <a:lnTo>
                    <a:pt x="2016252" y="1046988"/>
                  </a:lnTo>
                  <a:lnTo>
                    <a:pt x="2020824" y="1139952"/>
                  </a:lnTo>
                  <a:lnTo>
                    <a:pt x="2025395" y="1022604"/>
                  </a:lnTo>
                  <a:lnTo>
                    <a:pt x="2029967" y="1075944"/>
                  </a:lnTo>
                  <a:lnTo>
                    <a:pt x="2034539" y="1104900"/>
                  </a:lnTo>
                  <a:lnTo>
                    <a:pt x="2039111" y="1045464"/>
                  </a:lnTo>
                  <a:lnTo>
                    <a:pt x="2043683" y="1092708"/>
                  </a:lnTo>
                  <a:lnTo>
                    <a:pt x="2046731" y="1110996"/>
                  </a:lnTo>
                  <a:lnTo>
                    <a:pt x="2051303" y="982980"/>
                  </a:lnTo>
                  <a:lnTo>
                    <a:pt x="2055876" y="1008888"/>
                  </a:lnTo>
                  <a:lnTo>
                    <a:pt x="2060447" y="932688"/>
                  </a:lnTo>
                  <a:lnTo>
                    <a:pt x="2065019" y="827532"/>
                  </a:lnTo>
                  <a:lnTo>
                    <a:pt x="2069591" y="903732"/>
                  </a:lnTo>
                  <a:lnTo>
                    <a:pt x="2074163" y="809244"/>
                  </a:lnTo>
                  <a:lnTo>
                    <a:pt x="2078735" y="812292"/>
                  </a:lnTo>
                  <a:lnTo>
                    <a:pt x="2083307" y="787908"/>
                  </a:lnTo>
                  <a:lnTo>
                    <a:pt x="2087879" y="850392"/>
                  </a:lnTo>
                  <a:lnTo>
                    <a:pt x="2092452" y="723900"/>
                  </a:lnTo>
                  <a:lnTo>
                    <a:pt x="2095500" y="794004"/>
                  </a:lnTo>
                  <a:lnTo>
                    <a:pt x="2100071" y="765048"/>
                  </a:lnTo>
                  <a:lnTo>
                    <a:pt x="2104643" y="856488"/>
                  </a:lnTo>
                  <a:lnTo>
                    <a:pt x="2109215" y="711708"/>
                  </a:lnTo>
                  <a:lnTo>
                    <a:pt x="2113787" y="806196"/>
                  </a:lnTo>
                  <a:lnTo>
                    <a:pt x="2118359" y="728472"/>
                  </a:lnTo>
                  <a:lnTo>
                    <a:pt x="2122931" y="723900"/>
                  </a:lnTo>
                  <a:lnTo>
                    <a:pt x="2127504" y="681228"/>
                  </a:lnTo>
                  <a:lnTo>
                    <a:pt x="2132076" y="656844"/>
                  </a:lnTo>
                  <a:lnTo>
                    <a:pt x="2136647" y="763524"/>
                  </a:lnTo>
                  <a:lnTo>
                    <a:pt x="2141219" y="876300"/>
                  </a:lnTo>
                  <a:lnTo>
                    <a:pt x="2144267" y="865632"/>
                  </a:lnTo>
                  <a:lnTo>
                    <a:pt x="2148839" y="858012"/>
                  </a:lnTo>
                  <a:lnTo>
                    <a:pt x="2153411" y="912876"/>
                  </a:lnTo>
                  <a:lnTo>
                    <a:pt x="2157983" y="941832"/>
                  </a:lnTo>
                  <a:lnTo>
                    <a:pt x="2162555" y="877824"/>
                  </a:lnTo>
                  <a:lnTo>
                    <a:pt x="2167128" y="917448"/>
                  </a:lnTo>
                  <a:lnTo>
                    <a:pt x="2171700" y="909828"/>
                  </a:lnTo>
                  <a:lnTo>
                    <a:pt x="2176271" y="902208"/>
                  </a:lnTo>
                  <a:lnTo>
                    <a:pt x="2180843" y="899160"/>
                  </a:lnTo>
                  <a:lnTo>
                    <a:pt x="2185415" y="798576"/>
                  </a:lnTo>
                  <a:lnTo>
                    <a:pt x="2188463" y="861060"/>
                  </a:lnTo>
                  <a:lnTo>
                    <a:pt x="2193035" y="1078992"/>
                  </a:lnTo>
                  <a:lnTo>
                    <a:pt x="2197607" y="990600"/>
                  </a:lnTo>
                  <a:lnTo>
                    <a:pt x="2202179" y="826008"/>
                  </a:lnTo>
                  <a:lnTo>
                    <a:pt x="2206752" y="806196"/>
                  </a:lnTo>
                  <a:lnTo>
                    <a:pt x="2211324" y="789432"/>
                  </a:lnTo>
                  <a:lnTo>
                    <a:pt x="2215895" y="766572"/>
                  </a:lnTo>
                  <a:lnTo>
                    <a:pt x="2220467" y="789432"/>
                  </a:lnTo>
                  <a:lnTo>
                    <a:pt x="2225039" y="771144"/>
                  </a:lnTo>
                  <a:lnTo>
                    <a:pt x="2229611" y="923544"/>
                  </a:lnTo>
                  <a:lnTo>
                    <a:pt x="2234183" y="1004316"/>
                  </a:lnTo>
                  <a:lnTo>
                    <a:pt x="2237231" y="952500"/>
                  </a:lnTo>
                  <a:lnTo>
                    <a:pt x="2241804" y="1043940"/>
                  </a:lnTo>
                  <a:lnTo>
                    <a:pt x="2246376" y="954024"/>
                  </a:lnTo>
                  <a:lnTo>
                    <a:pt x="2250947" y="1001268"/>
                  </a:lnTo>
                  <a:lnTo>
                    <a:pt x="2255519" y="935736"/>
                  </a:lnTo>
                  <a:lnTo>
                    <a:pt x="2260091" y="932688"/>
                  </a:lnTo>
                  <a:lnTo>
                    <a:pt x="2264663" y="1022604"/>
                  </a:lnTo>
                  <a:lnTo>
                    <a:pt x="2269235" y="1062228"/>
                  </a:lnTo>
                  <a:lnTo>
                    <a:pt x="2273807" y="957072"/>
                  </a:lnTo>
                  <a:lnTo>
                    <a:pt x="2278379" y="1037844"/>
                  </a:lnTo>
                  <a:lnTo>
                    <a:pt x="2282952" y="966216"/>
                  </a:lnTo>
                  <a:lnTo>
                    <a:pt x="2286000" y="1018032"/>
                  </a:lnTo>
                  <a:lnTo>
                    <a:pt x="2290571" y="1092708"/>
                  </a:lnTo>
                  <a:lnTo>
                    <a:pt x="2295143" y="1025652"/>
                  </a:lnTo>
                  <a:lnTo>
                    <a:pt x="2299715" y="1165860"/>
                  </a:lnTo>
                  <a:lnTo>
                    <a:pt x="2304287" y="1152144"/>
                  </a:lnTo>
                  <a:lnTo>
                    <a:pt x="2308859" y="1123188"/>
                  </a:lnTo>
                  <a:lnTo>
                    <a:pt x="2313431" y="1190244"/>
                  </a:lnTo>
                  <a:lnTo>
                    <a:pt x="2318004" y="1130808"/>
                  </a:lnTo>
                  <a:lnTo>
                    <a:pt x="2322576" y="1031748"/>
                  </a:lnTo>
                  <a:lnTo>
                    <a:pt x="2327147" y="1127760"/>
                  </a:lnTo>
                  <a:lnTo>
                    <a:pt x="2331719" y="1147572"/>
                  </a:lnTo>
                  <a:lnTo>
                    <a:pt x="2334767" y="1216152"/>
                  </a:lnTo>
                  <a:lnTo>
                    <a:pt x="2339339" y="1188720"/>
                  </a:lnTo>
                  <a:lnTo>
                    <a:pt x="2343911" y="1292352"/>
                  </a:lnTo>
                  <a:lnTo>
                    <a:pt x="2348483" y="1278636"/>
                  </a:lnTo>
                  <a:lnTo>
                    <a:pt x="2353055" y="1278636"/>
                  </a:lnTo>
                  <a:lnTo>
                    <a:pt x="2357628" y="1237488"/>
                  </a:lnTo>
                  <a:lnTo>
                    <a:pt x="2362200" y="1257300"/>
                  </a:lnTo>
                  <a:lnTo>
                    <a:pt x="2366771" y="1228344"/>
                  </a:lnTo>
                  <a:lnTo>
                    <a:pt x="2371343" y="1237488"/>
                  </a:lnTo>
                  <a:lnTo>
                    <a:pt x="2375915" y="1156716"/>
                  </a:lnTo>
                  <a:lnTo>
                    <a:pt x="2380487" y="1266444"/>
                  </a:lnTo>
                  <a:lnTo>
                    <a:pt x="2383535" y="1193292"/>
                  </a:lnTo>
                  <a:lnTo>
                    <a:pt x="2388107" y="1068324"/>
                  </a:lnTo>
                  <a:lnTo>
                    <a:pt x="2392679" y="1080516"/>
                  </a:lnTo>
                  <a:lnTo>
                    <a:pt x="2397252" y="1176528"/>
                  </a:lnTo>
                  <a:lnTo>
                    <a:pt x="2401824" y="1205484"/>
                  </a:lnTo>
                  <a:lnTo>
                    <a:pt x="2406395" y="1216152"/>
                  </a:lnTo>
                  <a:lnTo>
                    <a:pt x="2410967" y="1078992"/>
                  </a:lnTo>
                  <a:lnTo>
                    <a:pt x="2415539" y="1007364"/>
                  </a:lnTo>
                  <a:lnTo>
                    <a:pt x="2420111" y="1150620"/>
                  </a:lnTo>
                  <a:lnTo>
                    <a:pt x="2424683" y="1176528"/>
                  </a:lnTo>
                  <a:lnTo>
                    <a:pt x="2427731" y="1074420"/>
                  </a:lnTo>
                  <a:lnTo>
                    <a:pt x="2432304" y="1085088"/>
                  </a:lnTo>
                  <a:lnTo>
                    <a:pt x="2436876" y="1097280"/>
                  </a:lnTo>
                  <a:lnTo>
                    <a:pt x="2441447" y="1237488"/>
                  </a:lnTo>
                  <a:lnTo>
                    <a:pt x="2446019" y="1248156"/>
                  </a:lnTo>
                  <a:lnTo>
                    <a:pt x="2450591" y="1222248"/>
                  </a:lnTo>
                  <a:lnTo>
                    <a:pt x="2455163" y="1170432"/>
                  </a:lnTo>
                  <a:lnTo>
                    <a:pt x="2459735" y="1194816"/>
                  </a:lnTo>
                  <a:lnTo>
                    <a:pt x="2464307" y="1118616"/>
                  </a:lnTo>
                  <a:lnTo>
                    <a:pt x="2468879" y="1144524"/>
                  </a:lnTo>
                  <a:lnTo>
                    <a:pt x="2473452" y="1016508"/>
                  </a:lnTo>
                  <a:lnTo>
                    <a:pt x="2476500" y="1056132"/>
                  </a:lnTo>
                  <a:lnTo>
                    <a:pt x="2481071" y="1101852"/>
                  </a:lnTo>
                  <a:lnTo>
                    <a:pt x="2485643" y="1124712"/>
                  </a:lnTo>
                  <a:lnTo>
                    <a:pt x="2490215" y="1030224"/>
                  </a:lnTo>
                  <a:lnTo>
                    <a:pt x="2494787" y="1098804"/>
                  </a:lnTo>
                  <a:lnTo>
                    <a:pt x="2499359" y="1143000"/>
                  </a:lnTo>
                  <a:lnTo>
                    <a:pt x="2503931" y="1072896"/>
                  </a:lnTo>
                  <a:lnTo>
                    <a:pt x="2508504" y="1046988"/>
                  </a:lnTo>
                  <a:lnTo>
                    <a:pt x="2513076" y="995172"/>
                  </a:lnTo>
                  <a:lnTo>
                    <a:pt x="2517647" y="1059180"/>
                  </a:lnTo>
                  <a:lnTo>
                    <a:pt x="2522219" y="1066800"/>
                  </a:lnTo>
                  <a:lnTo>
                    <a:pt x="2525267" y="1056132"/>
                  </a:lnTo>
                  <a:lnTo>
                    <a:pt x="2529839" y="972312"/>
                  </a:lnTo>
                  <a:lnTo>
                    <a:pt x="2534411" y="1120140"/>
                  </a:lnTo>
                  <a:lnTo>
                    <a:pt x="2538983" y="1039368"/>
                  </a:lnTo>
                  <a:lnTo>
                    <a:pt x="2543555" y="996696"/>
                  </a:lnTo>
                  <a:lnTo>
                    <a:pt x="2548128" y="970788"/>
                  </a:lnTo>
                  <a:lnTo>
                    <a:pt x="2552700" y="1005840"/>
                  </a:lnTo>
                  <a:lnTo>
                    <a:pt x="2557271" y="1135380"/>
                  </a:lnTo>
                  <a:lnTo>
                    <a:pt x="2561843" y="1185672"/>
                  </a:lnTo>
                  <a:lnTo>
                    <a:pt x="2566415" y="1130808"/>
                  </a:lnTo>
                  <a:lnTo>
                    <a:pt x="2570987" y="1043940"/>
                  </a:lnTo>
                  <a:lnTo>
                    <a:pt x="2574035" y="1062228"/>
                  </a:lnTo>
                  <a:lnTo>
                    <a:pt x="2578607" y="1167384"/>
                  </a:lnTo>
                  <a:lnTo>
                    <a:pt x="2583179" y="1191768"/>
                  </a:lnTo>
                  <a:lnTo>
                    <a:pt x="2587752" y="1107948"/>
                  </a:lnTo>
                  <a:lnTo>
                    <a:pt x="2592324" y="1249680"/>
                  </a:lnTo>
                  <a:lnTo>
                    <a:pt x="2596895" y="1312164"/>
                  </a:lnTo>
                  <a:lnTo>
                    <a:pt x="2601467" y="1403604"/>
                  </a:lnTo>
                  <a:lnTo>
                    <a:pt x="2606039" y="1368552"/>
                  </a:lnTo>
                  <a:lnTo>
                    <a:pt x="2610611" y="1409700"/>
                  </a:lnTo>
                  <a:lnTo>
                    <a:pt x="2615183" y="1379220"/>
                  </a:lnTo>
                  <a:lnTo>
                    <a:pt x="2619755" y="1280160"/>
                  </a:lnTo>
                  <a:lnTo>
                    <a:pt x="2622804" y="1222248"/>
                  </a:lnTo>
                  <a:lnTo>
                    <a:pt x="2627376" y="1159764"/>
                  </a:lnTo>
                  <a:lnTo>
                    <a:pt x="2631947" y="1178052"/>
                  </a:lnTo>
                  <a:lnTo>
                    <a:pt x="2636519" y="1057656"/>
                  </a:lnTo>
                  <a:lnTo>
                    <a:pt x="2641091" y="1094232"/>
                  </a:lnTo>
                  <a:lnTo>
                    <a:pt x="2645663" y="1162812"/>
                  </a:lnTo>
                  <a:lnTo>
                    <a:pt x="2650235" y="1211580"/>
                  </a:lnTo>
                  <a:lnTo>
                    <a:pt x="2654807" y="1210056"/>
                  </a:lnTo>
                  <a:lnTo>
                    <a:pt x="2659379" y="1159764"/>
                  </a:lnTo>
                  <a:lnTo>
                    <a:pt x="2663952" y="1277112"/>
                  </a:lnTo>
                  <a:lnTo>
                    <a:pt x="2667000" y="1170432"/>
                  </a:lnTo>
                  <a:lnTo>
                    <a:pt x="2671571" y="1248156"/>
                  </a:lnTo>
                  <a:lnTo>
                    <a:pt x="2676143" y="1167384"/>
                  </a:lnTo>
                  <a:lnTo>
                    <a:pt x="2680715" y="1234440"/>
                  </a:lnTo>
                  <a:lnTo>
                    <a:pt x="2685287" y="1146048"/>
                  </a:lnTo>
                  <a:lnTo>
                    <a:pt x="2689859" y="1281684"/>
                  </a:lnTo>
                  <a:lnTo>
                    <a:pt x="2694431" y="1200912"/>
                  </a:lnTo>
                  <a:lnTo>
                    <a:pt x="2699004" y="1124712"/>
                  </a:lnTo>
                  <a:lnTo>
                    <a:pt x="2703576" y="1121664"/>
                  </a:lnTo>
                  <a:lnTo>
                    <a:pt x="2708147" y="1104900"/>
                  </a:lnTo>
                  <a:lnTo>
                    <a:pt x="2712719" y="1045464"/>
                  </a:lnTo>
                  <a:lnTo>
                    <a:pt x="2715767" y="1141476"/>
                  </a:lnTo>
                  <a:lnTo>
                    <a:pt x="2720339" y="1060704"/>
                  </a:lnTo>
                  <a:lnTo>
                    <a:pt x="2724911" y="990600"/>
                  </a:lnTo>
                  <a:lnTo>
                    <a:pt x="2729483" y="1039368"/>
                  </a:lnTo>
                  <a:lnTo>
                    <a:pt x="2734055" y="995172"/>
                  </a:lnTo>
                  <a:lnTo>
                    <a:pt x="2738628" y="941832"/>
                  </a:lnTo>
                  <a:lnTo>
                    <a:pt x="2743200" y="879348"/>
                  </a:lnTo>
                  <a:lnTo>
                    <a:pt x="2747771" y="932688"/>
                  </a:lnTo>
                  <a:lnTo>
                    <a:pt x="2752343" y="908304"/>
                  </a:lnTo>
                  <a:lnTo>
                    <a:pt x="2756915" y="973836"/>
                  </a:lnTo>
                  <a:lnTo>
                    <a:pt x="2761487" y="982980"/>
                  </a:lnTo>
                  <a:lnTo>
                    <a:pt x="2764535" y="990600"/>
                  </a:lnTo>
                  <a:lnTo>
                    <a:pt x="2769107" y="1024128"/>
                  </a:lnTo>
                  <a:lnTo>
                    <a:pt x="2773679" y="1050036"/>
                  </a:lnTo>
                  <a:lnTo>
                    <a:pt x="2778252" y="999744"/>
                  </a:lnTo>
                  <a:lnTo>
                    <a:pt x="2782824" y="949452"/>
                  </a:lnTo>
                  <a:lnTo>
                    <a:pt x="2787395" y="989076"/>
                  </a:lnTo>
                  <a:lnTo>
                    <a:pt x="2791967" y="957072"/>
                  </a:lnTo>
                  <a:lnTo>
                    <a:pt x="2796539" y="1046988"/>
                  </a:lnTo>
                  <a:lnTo>
                    <a:pt x="2801111" y="1043940"/>
                  </a:lnTo>
                  <a:lnTo>
                    <a:pt x="2805683" y="1251204"/>
                  </a:lnTo>
                  <a:lnTo>
                    <a:pt x="2810255" y="1045464"/>
                  </a:lnTo>
                  <a:lnTo>
                    <a:pt x="2813304" y="1063752"/>
                  </a:lnTo>
                  <a:lnTo>
                    <a:pt x="2817876" y="928116"/>
                  </a:lnTo>
                  <a:lnTo>
                    <a:pt x="2822447" y="960120"/>
                  </a:lnTo>
                  <a:lnTo>
                    <a:pt x="2827019" y="1025652"/>
                  </a:lnTo>
                  <a:lnTo>
                    <a:pt x="2831591" y="1004316"/>
                  </a:lnTo>
                  <a:lnTo>
                    <a:pt x="2836163" y="1005840"/>
                  </a:lnTo>
                  <a:lnTo>
                    <a:pt x="2840735" y="915924"/>
                  </a:lnTo>
                  <a:lnTo>
                    <a:pt x="2845307" y="955548"/>
                  </a:lnTo>
                  <a:lnTo>
                    <a:pt x="2849879" y="1056132"/>
                  </a:lnTo>
                  <a:lnTo>
                    <a:pt x="2854452" y="1095756"/>
                  </a:lnTo>
                  <a:lnTo>
                    <a:pt x="2859024" y="912876"/>
                  </a:lnTo>
                  <a:lnTo>
                    <a:pt x="2862071" y="976884"/>
                  </a:lnTo>
                  <a:lnTo>
                    <a:pt x="2866643" y="1086612"/>
                  </a:lnTo>
                  <a:lnTo>
                    <a:pt x="2871215" y="1051560"/>
                  </a:lnTo>
                  <a:lnTo>
                    <a:pt x="2875787" y="848868"/>
                  </a:lnTo>
                  <a:lnTo>
                    <a:pt x="2880359" y="981456"/>
                  </a:lnTo>
                  <a:lnTo>
                    <a:pt x="2884931" y="874776"/>
                  </a:lnTo>
                  <a:lnTo>
                    <a:pt x="2889504" y="880872"/>
                  </a:lnTo>
                  <a:lnTo>
                    <a:pt x="2894076" y="903732"/>
                  </a:lnTo>
                  <a:lnTo>
                    <a:pt x="2898647" y="1013460"/>
                  </a:lnTo>
                  <a:lnTo>
                    <a:pt x="2903219" y="1176528"/>
                  </a:lnTo>
                  <a:lnTo>
                    <a:pt x="2907791" y="1025652"/>
                  </a:lnTo>
                  <a:lnTo>
                    <a:pt x="2910839" y="1025652"/>
                  </a:lnTo>
                  <a:lnTo>
                    <a:pt x="2915411" y="1089660"/>
                  </a:lnTo>
                  <a:lnTo>
                    <a:pt x="2919983" y="1118616"/>
                  </a:lnTo>
                  <a:lnTo>
                    <a:pt x="2924555" y="1114044"/>
                  </a:lnTo>
                  <a:lnTo>
                    <a:pt x="2929128" y="1167384"/>
                  </a:lnTo>
                  <a:lnTo>
                    <a:pt x="2933700" y="1115568"/>
                  </a:lnTo>
                  <a:lnTo>
                    <a:pt x="2938271" y="1214628"/>
                  </a:lnTo>
                  <a:lnTo>
                    <a:pt x="2942843" y="961644"/>
                  </a:lnTo>
                  <a:lnTo>
                    <a:pt x="2947415" y="912876"/>
                  </a:lnTo>
                  <a:lnTo>
                    <a:pt x="2951987" y="800100"/>
                  </a:lnTo>
                  <a:lnTo>
                    <a:pt x="2955035" y="850392"/>
                  </a:lnTo>
                  <a:lnTo>
                    <a:pt x="2959607" y="830580"/>
                  </a:lnTo>
                  <a:lnTo>
                    <a:pt x="2964179" y="772668"/>
                  </a:lnTo>
                  <a:lnTo>
                    <a:pt x="2968752" y="807720"/>
                  </a:lnTo>
                  <a:lnTo>
                    <a:pt x="2973324" y="684276"/>
                  </a:lnTo>
                  <a:lnTo>
                    <a:pt x="2977895" y="789432"/>
                  </a:lnTo>
                  <a:lnTo>
                    <a:pt x="2982467" y="794004"/>
                  </a:lnTo>
                  <a:lnTo>
                    <a:pt x="2987039" y="941832"/>
                  </a:lnTo>
                  <a:lnTo>
                    <a:pt x="2991611" y="906780"/>
                  </a:lnTo>
                  <a:lnTo>
                    <a:pt x="2996183" y="821436"/>
                  </a:lnTo>
                  <a:lnTo>
                    <a:pt x="3000755" y="815340"/>
                  </a:lnTo>
                  <a:lnTo>
                    <a:pt x="3003804" y="874776"/>
                  </a:lnTo>
                  <a:lnTo>
                    <a:pt x="3008376" y="795528"/>
                  </a:lnTo>
                  <a:lnTo>
                    <a:pt x="3012947" y="757428"/>
                  </a:lnTo>
                  <a:lnTo>
                    <a:pt x="3017519" y="780288"/>
                  </a:lnTo>
                  <a:lnTo>
                    <a:pt x="3022091" y="914400"/>
                  </a:lnTo>
                  <a:lnTo>
                    <a:pt x="3026663" y="824484"/>
                  </a:lnTo>
                  <a:lnTo>
                    <a:pt x="3031235" y="865632"/>
                  </a:lnTo>
                  <a:lnTo>
                    <a:pt x="3035807" y="1042416"/>
                  </a:lnTo>
                  <a:lnTo>
                    <a:pt x="3040379" y="1101852"/>
                  </a:lnTo>
                  <a:lnTo>
                    <a:pt x="3044952" y="763524"/>
                  </a:lnTo>
                  <a:lnTo>
                    <a:pt x="3049524" y="705612"/>
                  </a:lnTo>
                  <a:lnTo>
                    <a:pt x="3052571" y="1141476"/>
                  </a:lnTo>
                  <a:lnTo>
                    <a:pt x="3057143" y="1356360"/>
                  </a:lnTo>
                  <a:lnTo>
                    <a:pt x="3061715" y="1420368"/>
                  </a:lnTo>
                  <a:lnTo>
                    <a:pt x="3066287" y="1344168"/>
                  </a:lnTo>
                  <a:lnTo>
                    <a:pt x="3070859" y="1537716"/>
                  </a:lnTo>
                  <a:lnTo>
                    <a:pt x="3075431" y="1545336"/>
                  </a:lnTo>
                  <a:lnTo>
                    <a:pt x="3080004" y="1624584"/>
                  </a:lnTo>
                  <a:lnTo>
                    <a:pt x="3084576" y="1594104"/>
                  </a:lnTo>
                  <a:lnTo>
                    <a:pt x="3089147" y="1467612"/>
                  </a:lnTo>
                  <a:lnTo>
                    <a:pt x="3093719" y="1559052"/>
                  </a:lnTo>
                  <a:lnTo>
                    <a:pt x="3098291" y="1479804"/>
                  </a:lnTo>
                  <a:lnTo>
                    <a:pt x="3101339" y="1539240"/>
                  </a:lnTo>
                  <a:lnTo>
                    <a:pt x="3105911" y="1475232"/>
                  </a:lnTo>
                  <a:lnTo>
                    <a:pt x="3110483" y="1648968"/>
                  </a:lnTo>
                  <a:lnTo>
                    <a:pt x="3115055" y="1469136"/>
                  </a:lnTo>
                  <a:lnTo>
                    <a:pt x="3119628" y="1299972"/>
                  </a:lnTo>
                  <a:lnTo>
                    <a:pt x="3124200" y="1147572"/>
                  </a:lnTo>
                  <a:lnTo>
                    <a:pt x="3128771" y="1098804"/>
                  </a:lnTo>
                  <a:lnTo>
                    <a:pt x="3133343" y="1075944"/>
                  </a:lnTo>
                  <a:lnTo>
                    <a:pt x="3137915" y="1089660"/>
                  </a:lnTo>
                  <a:lnTo>
                    <a:pt x="3142487" y="1053084"/>
                  </a:lnTo>
                  <a:lnTo>
                    <a:pt x="3147059" y="638556"/>
                  </a:lnTo>
                  <a:lnTo>
                    <a:pt x="3150107" y="693420"/>
                  </a:lnTo>
                  <a:lnTo>
                    <a:pt x="3154679" y="614172"/>
                  </a:lnTo>
                  <a:lnTo>
                    <a:pt x="3159252" y="597408"/>
                  </a:lnTo>
                  <a:lnTo>
                    <a:pt x="3163824" y="397764"/>
                  </a:lnTo>
                  <a:lnTo>
                    <a:pt x="3168395" y="566928"/>
                  </a:lnTo>
                  <a:lnTo>
                    <a:pt x="3172967" y="641604"/>
                  </a:lnTo>
                  <a:lnTo>
                    <a:pt x="3177539" y="541020"/>
                  </a:lnTo>
                  <a:lnTo>
                    <a:pt x="3182111" y="426720"/>
                  </a:lnTo>
                  <a:lnTo>
                    <a:pt x="3186683" y="496824"/>
                  </a:lnTo>
                  <a:lnTo>
                    <a:pt x="3191255" y="559308"/>
                  </a:lnTo>
                  <a:lnTo>
                    <a:pt x="3194304" y="568452"/>
                  </a:lnTo>
                  <a:lnTo>
                    <a:pt x="3198876" y="528828"/>
                  </a:lnTo>
                  <a:lnTo>
                    <a:pt x="3203447" y="530352"/>
                  </a:lnTo>
                  <a:lnTo>
                    <a:pt x="3208019" y="644652"/>
                  </a:lnTo>
                  <a:lnTo>
                    <a:pt x="3212591" y="612648"/>
                  </a:lnTo>
                  <a:lnTo>
                    <a:pt x="3217163" y="659892"/>
                  </a:lnTo>
                  <a:lnTo>
                    <a:pt x="3221735" y="562356"/>
                  </a:lnTo>
                  <a:lnTo>
                    <a:pt x="3226307" y="525780"/>
                  </a:lnTo>
                  <a:lnTo>
                    <a:pt x="3230879" y="626364"/>
                  </a:lnTo>
                  <a:lnTo>
                    <a:pt x="3235452" y="577596"/>
                  </a:lnTo>
                  <a:lnTo>
                    <a:pt x="3240024" y="548640"/>
                  </a:lnTo>
                  <a:lnTo>
                    <a:pt x="3243071" y="569976"/>
                  </a:lnTo>
                  <a:lnTo>
                    <a:pt x="3247643" y="609600"/>
                  </a:lnTo>
                  <a:lnTo>
                    <a:pt x="3252215" y="673608"/>
                  </a:lnTo>
                  <a:lnTo>
                    <a:pt x="3256787" y="813816"/>
                  </a:lnTo>
                  <a:lnTo>
                    <a:pt x="3261359" y="736092"/>
                  </a:lnTo>
                  <a:lnTo>
                    <a:pt x="3265931" y="981456"/>
                  </a:lnTo>
                  <a:lnTo>
                    <a:pt x="3270504" y="905256"/>
                  </a:lnTo>
                  <a:lnTo>
                    <a:pt x="3275076" y="864108"/>
                  </a:lnTo>
                  <a:lnTo>
                    <a:pt x="3279647" y="806196"/>
                  </a:lnTo>
                  <a:lnTo>
                    <a:pt x="3284219" y="784860"/>
                  </a:lnTo>
                  <a:lnTo>
                    <a:pt x="3288791" y="963168"/>
                  </a:lnTo>
                  <a:lnTo>
                    <a:pt x="3291839" y="912876"/>
                  </a:lnTo>
                  <a:lnTo>
                    <a:pt x="3296411" y="1057656"/>
                  </a:lnTo>
                  <a:lnTo>
                    <a:pt x="3300983" y="1121664"/>
                  </a:lnTo>
                  <a:lnTo>
                    <a:pt x="3305555" y="1107948"/>
                  </a:lnTo>
                  <a:lnTo>
                    <a:pt x="3310128" y="1304544"/>
                  </a:lnTo>
                  <a:lnTo>
                    <a:pt x="3314700" y="1130808"/>
                  </a:lnTo>
                  <a:lnTo>
                    <a:pt x="3319271" y="1176528"/>
                  </a:lnTo>
                  <a:lnTo>
                    <a:pt x="3323843" y="1335024"/>
                  </a:lnTo>
                  <a:lnTo>
                    <a:pt x="3328415" y="1516380"/>
                  </a:lnTo>
                  <a:lnTo>
                    <a:pt x="3332987" y="1467612"/>
                  </a:lnTo>
                  <a:lnTo>
                    <a:pt x="3337559" y="1333500"/>
                  </a:lnTo>
                  <a:lnTo>
                    <a:pt x="3340607" y="1540764"/>
                  </a:lnTo>
                  <a:lnTo>
                    <a:pt x="3345179" y="1572768"/>
                  </a:lnTo>
                  <a:lnTo>
                    <a:pt x="3349752" y="1424940"/>
                  </a:lnTo>
                  <a:lnTo>
                    <a:pt x="3354324" y="1493520"/>
                  </a:lnTo>
                  <a:lnTo>
                    <a:pt x="3358895" y="1479804"/>
                  </a:lnTo>
                  <a:lnTo>
                    <a:pt x="3363467" y="1594104"/>
                  </a:lnTo>
                  <a:lnTo>
                    <a:pt x="3368039" y="1520952"/>
                  </a:lnTo>
                  <a:lnTo>
                    <a:pt x="3372611" y="1588008"/>
                  </a:lnTo>
                  <a:lnTo>
                    <a:pt x="3377183" y="1734312"/>
                  </a:lnTo>
                  <a:lnTo>
                    <a:pt x="3381755" y="1708404"/>
                  </a:lnTo>
                  <a:lnTo>
                    <a:pt x="3386328" y="1647444"/>
                  </a:lnTo>
                  <a:lnTo>
                    <a:pt x="3389376" y="1604772"/>
                  </a:lnTo>
                  <a:lnTo>
                    <a:pt x="3393947" y="1566672"/>
                  </a:lnTo>
                  <a:lnTo>
                    <a:pt x="3398519" y="1749552"/>
                  </a:lnTo>
                  <a:lnTo>
                    <a:pt x="3403091" y="1630680"/>
                  </a:lnTo>
                  <a:lnTo>
                    <a:pt x="3407663" y="1530096"/>
                  </a:lnTo>
                  <a:lnTo>
                    <a:pt x="3412235" y="1568196"/>
                  </a:lnTo>
                  <a:lnTo>
                    <a:pt x="3416807" y="1562100"/>
                  </a:lnTo>
                  <a:lnTo>
                    <a:pt x="3421379" y="1796796"/>
                  </a:lnTo>
                  <a:lnTo>
                    <a:pt x="3425952" y="1697736"/>
                  </a:lnTo>
                  <a:lnTo>
                    <a:pt x="3430524" y="1746504"/>
                  </a:lnTo>
                  <a:lnTo>
                    <a:pt x="3433571" y="1812036"/>
                  </a:lnTo>
                  <a:lnTo>
                    <a:pt x="3438143" y="1941576"/>
                  </a:lnTo>
                  <a:lnTo>
                    <a:pt x="3442715" y="1935480"/>
                  </a:lnTo>
                  <a:lnTo>
                    <a:pt x="3447287" y="2116836"/>
                  </a:lnTo>
                  <a:lnTo>
                    <a:pt x="3451859" y="2121408"/>
                  </a:lnTo>
                  <a:lnTo>
                    <a:pt x="3456431" y="1844040"/>
                  </a:lnTo>
                  <a:lnTo>
                    <a:pt x="3461004" y="2092452"/>
                  </a:lnTo>
                  <a:lnTo>
                    <a:pt x="3465576" y="2092452"/>
                  </a:lnTo>
                  <a:lnTo>
                    <a:pt x="3470147" y="2095500"/>
                  </a:lnTo>
                  <a:lnTo>
                    <a:pt x="3474719" y="2211324"/>
                  </a:lnTo>
                  <a:lnTo>
                    <a:pt x="3479291" y="2185416"/>
                  </a:lnTo>
                  <a:lnTo>
                    <a:pt x="3482339" y="1994916"/>
                  </a:lnTo>
                  <a:lnTo>
                    <a:pt x="3486911" y="1984248"/>
                  </a:lnTo>
                  <a:lnTo>
                    <a:pt x="3491483" y="1866900"/>
                  </a:lnTo>
                  <a:lnTo>
                    <a:pt x="3496055" y="1799844"/>
                  </a:lnTo>
                  <a:lnTo>
                    <a:pt x="3500628" y="1859280"/>
                  </a:lnTo>
                  <a:lnTo>
                    <a:pt x="3505200" y="1525524"/>
                  </a:lnTo>
                  <a:lnTo>
                    <a:pt x="3509771" y="1580388"/>
                  </a:lnTo>
                  <a:lnTo>
                    <a:pt x="3514343" y="1446276"/>
                  </a:lnTo>
                  <a:lnTo>
                    <a:pt x="3518915" y="1461516"/>
                  </a:lnTo>
                  <a:lnTo>
                    <a:pt x="3523487" y="1624584"/>
                  </a:lnTo>
                  <a:lnTo>
                    <a:pt x="3528059" y="1603248"/>
                  </a:lnTo>
                  <a:lnTo>
                    <a:pt x="3531107" y="1501140"/>
                  </a:lnTo>
                  <a:lnTo>
                    <a:pt x="3535679" y="1485900"/>
                  </a:lnTo>
                  <a:lnTo>
                    <a:pt x="3540252" y="1290828"/>
                  </a:lnTo>
                  <a:lnTo>
                    <a:pt x="3544824" y="1310640"/>
                  </a:lnTo>
                  <a:lnTo>
                    <a:pt x="3549395" y="1188720"/>
                  </a:lnTo>
                  <a:lnTo>
                    <a:pt x="3553967" y="1203960"/>
                  </a:lnTo>
                  <a:lnTo>
                    <a:pt x="3558539" y="1249680"/>
                  </a:lnTo>
                  <a:lnTo>
                    <a:pt x="3563111" y="1254252"/>
                  </a:lnTo>
                  <a:lnTo>
                    <a:pt x="3567683" y="1333500"/>
                  </a:lnTo>
                  <a:lnTo>
                    <a:pt x="3572255" y="1365504"/>
                  </a:lnTo>
                  <a:lnTo>
                    <a:pt x="3576828" y="1363980"/>
                  </a:lnTo>
                  <a:lnTo>
                    <a:pt x="3579876" y="1271016"/>
                  </a:lnTo>
                  <a:lnTo>
                    <a:pt x="3584447" y="1251204"/>
                  </a:lnTo>
                  <a:lnTo>
                    <a:pt x="3589019" y="1255776"/>
                  </a:lnTo>
                  <a:lnTo>
                    <a:pt x="3593591" y="1348740"/>
                  </a:lnTo>
                  <a:lnTo>
                    <a:pt x="3598163" y="1409700"/>
                  </a:lnTo>
                  <a:lnTo>
                    <a:pt x="3602735" y="1432560"/>
                  </a:lnTo>
                  <a:lnTo>
                    <a:pt x="3607307" y="1510284"/>
                  </a:lnTo>
                  <a:lnTo>
                    <a:pt x="3611879" y="1452372"/>
                  </a:lnTo>
                  <a:lnTo>
                    <a:pt x="3616452" y="1520952"/>
                  </a:lnTo>
                  <a:lnTo>
                    <a:pt x="3621024" y="1557528"/>
                  </a:lnTo>
                  <a:lnTo>
                    <a:pt x="3625595" y="1671828"/>
                  </a:lnTo>
                  <a:lnTo>
                    <a:pt x="3628643" y="1595628"/>
                  </a:lnTo>
                  <a:lnTo>
                    <a:pt x="3633215" y="1743456"/>
                  </a:lnTo>
                  <a:lnTo>
                    <a:pt x="3637787" y="1578864"/>
                  </a:lnTo>
                  <a:lnTo>
                    <a:pt x="3642359" y="1638300"/>
                  </a:lnTo>
                  <a:lnTo>
                    <a:pt x="3646931" y="1441704"/>
                  </a:lnTo>
                  <a:lnTo>
                    <a:pt x="3651504" y="1453896"/>
                  </a:lnTo>
                  <a:lnTo>
                    <a:pt x="3656076" y="1453896"/>
                  </a:lnTo>
                  <a:lnTo>
                    <a:pt x="3660647" y="1548384"/>
                  </a:lnTo>
                  <a:lnTo>
                    <a:pt x="3665219" y="1601724"/>
                  </a:lnTo>
                  <a:lnTo>
                    <a:pt x="3669791" y="1607820"/>
                  </a:lnTo>
                  <a:lnTo>
                    <a:pt x="3672839" y="1618488"/>
                  </a:lnTo>
                  <a:lnTo>
                    <a:pt x="3677411" y="1656588"/>
                  </a:lnTo>
                  <a:lnTo>
                    <a:pt x="3681983" y="1636776"/>
                  </a:lnTo>
                  <a:lnTo>
                    <a:pt x="3686555" y="1487424"/>
                  </a:lnTo>
                  <a:lnTo>
                    <a:pt x="3691128" y="1598676"/>
                  </a:lnTo>
                  <a:lnTo>
                    <a:pt x="3695700" y="1472184"/>
                  </a:lnTo>
                  <a:lnTo>
                    <a:pt x="3700271" y="1357884"/>
                  </a:lnTo>
                  <a:lnTo>
                    <a:pt x="3704843" y="1304544"/>
                  </a:lnTo>
                  <a:lnTo>
                    <a:pt x="3709415" y="1251204"/>
                  </a:lnTo>
                  <a:lnTo>
                    <a:pt x="3713987" y="1184148"/>
                  </a:lnTo>
                  <a:lnTo>
                    <a:pt x="3718559" y="1147572"/>
                  </a:lnTo>
                  <a:lnTo>
                    <a:pt x="3721607" y="1121664"/>
                  </a:lnTo>
                  <a:lnTo>
                    <a:pt x="3726179" y="1173480"/>
                  </a:lnTo>
                  <a:lnTo>
                    <a:pt x="3730752" y="1360932"/>
                  </a:lnTo>
                  <a:lnTo>
                    <a:pt x="3735324" y="1226820"/>
                  </a:lnTo>
                  <a:lnTo>
                    <a:pt x="3739895" y="1283208"/>
                  </a:lnTo>
                  <a:lnTo>
                    <a:pt x="3744467" y="1222248"/>
                  </a:lnTo>
                  <a:lnTo>
                    <a:pt x="3749039" y="1345692"/>
                  </a:lnTo>
                  <a:lnTo>
                    <a:pt x="3753611" y="1275588"/>
                  </a:lnTo>
                  <a:lnTo>
                    <a:pt x="3758183" y="1383792"/>
                  </a:lnTo>
                  <a:lnTo>
                    <a:pt x="3762755" y="1420368"/>
                  </a:lnTo>
                  <a:lnTo>
                    <a:pt x="3767328" y="1365504"/>
                  </a:lnTo>
                  <a:lnTo>
                    <a:pt x="3770376" y="1275588"/>
                  </a:lnTo>
                  <a:lnTo>
                    <a:pt x="3774947" y="1348740"/>
                  </a:lnTo>
                  <a:lnTo>
                    <a:pt x="3779519" y="1475232"/>
                  </a:lnTo>
                  <a:lnTo>
                    <a:pt x="3784091" y="1423416"/>
                  </a:lnTo>
                  <a:lnTo>
                    <a:pt x="3788663" y="1566672"/>
                  </a:lnTo>
                  <a:lnTo>
                    <a:pt x="3793235" y="1632204"/>
                  </a:lnTo>
                  <a:lnTo>
                    <a:pt x="3797807" y="1481328"/>
                  </a:lnTo>
                  <a:lnTo>
                    <a:pt x="3802379" y="1429512"/>
                  </a:lnTo>
                  <a:lnTo>
                    <a:pt x="3806952" y="1239012"/>
                  </a:lnTo>
                  <a:lnTo>
                    <a:pt x="3811524" y="1333500"/>
                  </a:lnTo>
                  <a:lnTo>
                    <a:pt x="3816095" y="1392936"/>
                  </a:lnTo>
                  <a:lnTo>
                    <a:pt x="3819143" y="1328928"/>
                  </a:lnTo>
                  <a:lnTo>
                    <a:pt x="3823715" y="1071372"/>
                  </a:lnTo>
                  <a:lnTo>
                    <a:pt x="3828287" y="1085088"/>
                  </a:lnTo>
                  <a:lnTo>
                    <a:pt x="3832859" y="1100328"/>
                  </a:lnTo>
                  <a:lnTo>
                    <a:pt x="3837431" y="1040892"/>
                  </a:lnTo>
                  <a:lnTo>
                    <a:pt x="3842004" y="1065276"/>
                  </a:lnTo>
                  <a:lnTo>
                    <a:pt x="3846576" y="1216152"/>
                  </a:lnTo>
                  <a:lnTo>
                    <a:pt x="3851147" y="1231392"/>
                  </a:lnTo>
                  <a:lnTo>
                    <a:pt x="3855719" y="1136904"/>
                  </a:lnTo>
                  <a:lnTo>
                    <a:pt x="3860291" y="1046988"/>
                  </a:lnTo>
                  <a:lnTo>
                    <a:pt x="3864863" y="1071372"/>
                  </a:lnTo>
                  <a:lnTo>
                    <a:pt x="3867911" y="981456"/>
                  </a:lnTo>
                  <a:lnTo>
                    <a:pt x="3872483" y="1002792"/>
                  </a:lnTo>
                  <a:lnTo>
                    <a:pt x="3877055" y="975360"/>
                  </a:lnTo>
                  <a:lnTo>
                    <a:pt x="3881628" y="935736"/>
                  </a:lnTo>
                  <a:lnTo>
                    <a:pt x="3886200" y="915924"/>
                  </a:lnTo>
                  <a:lnTo>
                    <a:pt x="3890771" y="891540"/>
                  </a:lnTo>
                  <a:lnTo>
                    <a:pt x="3895343" y="938784"/>
                  </a:lnTo>
                  <a:lnTo>
                    <a:pt x="3899915" y="867156"/>
                  </a:lnTo>
                  <a:lnTo>
                    <a:pt x="3904487" y="836676"/>
                  </a:lnTo>
                  <a:lnTo>
                    <a:pt x="3909059" y="976884"/>
                  </a:lnTo>
                  <a:lnTo>
                    <a:pt x="3912107" y="844296"/>
                  </a:lnTo>
                  <a:lnTo>
                    <a:pt x="3916679" y="868680"/>
                  </a:lnTo>
                  <a:lnTo>
                    <a:pt x="3921252" y="1007364"/>
                  </a:lnTo>
                  <a:lnTo>
                    <a:pt x="3925824" y="970788"/>
                  </a:lnTo>
                  <a:lnTo>
                    <a:pt x="3930395" y="961644"/>
                  </a:lnTo>
                  <a:lnTo>
                    <a:pt x="3934967" y="851916"/>
                  </a:lnTo>
                  <a:lnTo>
                    <a:pt x="3939539" y="777240"/>
                  </a:lnTo>
                  <a:lnTo>
                    <a:pt x="3944111" y="873252"/>
                  </a:lnTo>
                  <a:lnTo>
                    <a:pt x="3948683" y="864108"/>
                  </a:lnTo>
                  <a:lnTo>
                    <a:pt x="3953255" y="947928"/>
                  </a:lnTo>
                  <a:lnTo>
                    <a:pt x="3957828" y="960120"/>
                  </a:lnTo>
                  <a:lnTo>
                    <a:pt x="3960876" y="995172"/>
                  </a:lnTo>
                  <a:lnTo>
                    <a:pt x="3965447" y="832104"/>
                  </a:lnTo>
                  <a:lnTo>
                    <a:pt x="3970019" y="739140"/>
                  </a:lnTo>
                  <a:lnTo>
                    <a:pt x="3974591" y="800100"/>
                  </a:lnTo>
                  <a:lnTo>
                    <a:pt x="3979163" y="943356"/>
                  </a:lnTo>
                  <a:lnTo>
                    <a:pt x="3983735" y="938784"/>
                  </a:lnTo>
                  <a:lnTo>
                    <a:pt x="3988307" y="941832"/>
                  </a:lnTo>
                  <a:lnTo>
                    <a:pt x="3992879" y="903732"/>
                  </a:lnTo>
                  <a:lnTo>
                    <a:pt x="3997452" y="944880"/>
                  </a:lnTo>
                  <a:lnTo>
                    <a:pt x="4002024" y="940308"/>
                  </a:lnTo>
                  <a:lnTo>
                    <a:pt x="4006595" y="1066800"/>
                  </a:lnTo>
                  <a:lnTo>
                    <a:pt x="4009643" y="909828"/>
                  </a:lnTo>
                  <a:lnTo>
                    <a:pt x="4014215" y="926592"/>
                  </a:lnTo>
                  <a:lnTo>
                    <a:pt x="4018787" y="890016"/>
                  </a:lnTo>
                  <a:lnTo>
                    <a:pt x="4023359" y="856488"/>
                  </a:lnTo>
                  <a:lnTo>
                    <a:pt x="4027931" y="818388"/>
                  </a:lnTo>
                  <a:lnTo>
                    <a:pt x="4032504" y="981456"/>
                  </a:lnTo>
                  <a:lnTo>
                    <a:pt x="4037076" y="1139952"/>
                  </a:lnTo>
                  <a:lnTo>
                    <a:pt x="4041647" y="1060704"/>
                  </a:lnTo>
                  <a:lnTo>
                    <a:pt x="4046219" y="978408"/>
                  </a:lnTo>
                  <a:lnTo>
                    <a:pt x="4050791" y="966216"/>
                  </a:lnTo>
                  <a:lnTo>
                    <a:pt x="4055363" y="1130808"/>
                  </a:lnTo>
                  <a:lnTo>
                    <a:pt x="4058411" y="848868"/>
                  </a:lnTo>
                  <a:lnTo>
                    <a:pt x="4062983" y="990600"/>
                  </a:lnTo>
                  <a:lnTo>
                    <a:pt x="4067555" y="960120"/>
                  </a:lnTo>
                  <a:lnTo>
                    <a:pt x="4072128" y="894588"/>
                  </a:lnTo>
                  <a:lnTo>
                    <a:pt x="4076700" y="996696"/>
                  </a:lnTo>
                  <a:lnTo>
                    <a:pt x="4081271" y="982980"/>
                  </a:lnTo>
                  <a:lnTo>
                    <a:pt x="4085843" y="934212"/>
                  </a:lnTo>
                  <a:lnTo>
                    <a:pt x="4090415" y="816864"/>
                  </a:lnTo>
                  <a:lnTo>
                    <a:pt x="4094987" y="896112"/>
                  </a:lnTo>
                  <a:lnTo>
                    <a:pt x="4099559" y="704088"/>
                  </a:lnTo>
                  <a:lnTo>
                    <a:pt x="4104131" y="929640"/>
                  </a:lnTo>
                  <a:lnTo>
                    <a:pt x="4107179" y="989076"/>
                  </a:lnTo>
                  <a:lnTo>
                    <a:pt x="4111752" y="1083564"/>
                  </a:lnTo>
                  <a:lnTo>
                    <a:pt x="4116324" y="1027176"/>
                  </a:lnTo>
                  <a:lnTo>
                    <a:pt x="4120895" y="894588"/>
                  </a:lnTo>
                  <a:lnTo>
                    <a:pt x="4125467" y="841248"/>
                  </a:lnTo>
                  <a:lnTo>
                    <a:pt x="4130039" y="719328"/>
                  </a:lnTo>
                  <a:lnTo>
                    <a:pt x="4134611" y="842772"/>
                  </a:lnTo>
                  <a:lnTo>
                    <a:pt x="4139183" y="809244"/>
                  </a:lnTo>
                  <a:lnTo>
                    <a:pt x="4143755" y="749808"/>
                  </a:lnTo>
                  <a:lnTo>
                    <a:pt x="4148328" y="801624"/>
                  </a:lnTo>
                  <a:lnTo>
                    <a:pt x="4151376" y="1033272"/>
                  </a:lnTo>
                  <a:lnTo>
                    <a:pt x="4155947" y="984504"/>
                  </a:lnTo>
                  <a:lnTo>
                    <a:pt x="4160519" y="775716"/>
                  </a:lnTo>
                  <a:lnTo>
                    <a:pt x="4165091" y="886968"/>
                  </a:lnTo>
                  <a:lnTo>
                    <a:pt x="4169663" y="691896"/>
                  </a:lnTo>
                  <a:lnTo>
                    <a:pt x="4174235" y="755904"/>
                  </a:lnTo>
                  <a:lnTo>
                    <a:pt x="4178807" y="733044"/>
                  </a:lnTo>
                  <a:lnTo>
                    <a:pt x="4183379" y="986028"/>
                  </a:lnTo>
                  <a:lnTo>
                    <a:pt x="4187952" y="1171956"/>
                  </a:lnTo>
                  <a:lnTo>
                    <a:pt x="4192524" y="1420368"/>
                  </a:lnTo>
                  <a:lnTo>
                    <a:pt x="4197095" y="1418844"/>
                  </a:lnTo>
                  <a:lnTo>
                    <a:pt x="4200143" y="1463040"/>
                  </a:lnTo>
                  <a:lnTo>
                    <a:pt x="4204715" y="1510284"/>
                  </a:lnTo>
                  <a:lnTo>
                    <a:pt x="4209287" y="1493520"/>
                  </a:lnTo>
                  <a:lnTo>
                    <a:pt x="4213859" y="1418844"/>
                  </a:lnTo>
                  <a:lnTo>
                    <a:pt x="4218432" y="1429512"/>
                  </a:lnTo>
                  <a:lnTo>
                    <a:pt x="4223004" y="1536192"/>
                  </a:lnTo>
                  <a:lnTo>
                    <a:pt x="4227576" y="1331976"/>
                  </a:lnTo>
                  <a:lnTo>
                    <a:pt x="4232147" y="1434084"/>
                  </a:lnTo>
                  <a:lnTo>
                    <a:pt x="4236719" y="1542288"/>
                  </a:lnTo>
                  <a:lnTo>
                    <a:pt x="4241291" y="1424940"/>
                  </a:lnTo>
                  <a:lnTo>
                    <a:pt x="4245863" y="1414272"/>
                  </a:lnTo>
                  <a:lnTo>
                    <a:pt x="4248911" y="1431036"/>
                  </a:lnTo>
                  <a:lnTo>
                    <a:pt x="4253483" y="1312164"/>
                  </a:lnTo>
                  <a:lnTo>
                    <a:pt x="4258056" y="1267968"/>
                  </a:lnTo>
                  <a:lnTo>
                    <a:pt x="4262628" y="1447800"/>
                  </a:lnTo>
                  <a:lnTo>
                    <a:pt x="4267200" y="1578864"/>
                  </a:lnTo>
                  <a:lnTo>
                    <a:pt x="4271771" y="1597152"/>
                  </a:lnTo>
                  <a:lnTo>
                    <a:pt x="4276343" y="1505712"/>
                  </a:lnTo>
                  <a:lnTo>
                    <a:pt x="4280915" y="1412748"/>
                  </a:lnTo>
                  <a:lnTo>
                    <a:pt x="4285487" y="1758696"/>
                  </a:lnTo>
                  <a:lnTo>
                    <a:pt x="4290059" y="1574292"/>
                  </a:lnTo>
                  <a:lnTo>
                    <a:pt x="4294632" y="1472184"/>
                  </a:lnTo>
                  <a:lnTo>
                    <a:pt x="4297680" y="1524000"/>
                  </a:lnTo>
                  <a:lnTo>
                    <a:pt x="4302252" y="1176528"/>
                  </a:lnTo>
                  <a:lnTo>
                    <a:pt x="4306824" y="1225296"/>
                  </a:lnTo>
                  <a:lnTo>
                    <a:pt x="4311395" y="1124712"/>
                  </a:lnTo>
                  <a:lnTo>
                    <a:pt x="4315967" y="1245108"/>
                  </a:lnTo>
                  <a:lnTo>
                    <a:pt x="4320539" y="1350264"/>
                  </a:lnTo>
                  <a:lnTo>
                    <a:pt x="4325111" y="1373124"/>
                  </a:lnTo>
                  <a:lnTo>
                    <a:pt x="4329683" y="1417320"/>
                  </a:lnTo>
                  <a:lnTo>
                    <a:pt x="4334256" y="1318260"/>
                  </a:lnTo>
                  <a:lnTo>
                    <a:pt x="4338828" y="1354836"/>
                  </a:lnTo>
                  <a:lnTo>
                    <a:pt x="4343400" y="1280160"/>
                  </a:lnTo>
                  <a:lnTo>
                    <a:pt x="4346447" y="1261872"/>
                  </a:lnTo>
                  <a:lnTo>
                    <a:pt x="4351019" y="1161288"/>
                  </a:lnTo>
                  <a:lnTo>
                    <a:pt x="4355591" y="1161288"/>
                  </a:lnTo>
                  <a:lnTo>
                    <a:pt x="4360163" y="1309116"/>
                  </a:lnTo>
                  <a:lnTo>
                    <a:pt x="4364735" y="1464564"/>
                  </a:lnTo>
                  <a:lnTo>
                    <a:pt x="4369308" y="1449324"/>
                  </a:lnTo>
                  <a:lnTo>
                    <a:pt x="4373880" y="1574292"/>
                  </a:lnTo>
                  <a:lnTo>
                    <a:pt x="4378452" y="1603248"/>
                  </a:lnTo>
                  <a:lnTo>
                    <a:pt x="4383024" y="1699260"/>
                  </a:lnTo>
                  <a:lnTo>
                    <a:pt x="4387595" y="1595628"/>
                  </a:lnTo>
                  <a:lnTo>
                    <a:pt x="4392167" y="1557528"/>
                  </a:lnTo>
                  <a:lnTo>
                    <a:pt x="4395215" y="1357884"/>
                  </a:lnTo>
                  <a:lnTo>
                    <a:pt x="4399787" y="1577340"/>
                  </a:lnTo>
                  <a:lnTo>
                    <a:pt x="4404359" y="1580388"/>
                  </a:lnTo>
                  <a:lnTo>
                    <a:pt x="4408932" y="1536192"/>
                  </a:lnTo>
                  <a:lnTo>
                    <a:pt x="4413504" y="1493520"/>
                  </a:lnTo>
                  <a:lnTo>
                    <a:pt x="4418076" y="1386840"/>
                  </a:lnTo>
                  <a:lnTo>
                    <a:pt x="4422647" y="1469136"/>
                  </a:lnTo>
                  <a:lnTo>
                    <a:pt x="4427219" y="1444752"/>
                  </a:lnTo>
                  <a:lnTo>
                    <a:pt x="4431791" y="1542288"/>
                  </a:lnTo>
                  <a:lnTo>
                    <a:pt x="4436363" y="1505712"/>
                  </a:lnTo>
                  <a:lnTo>
                    <a:pt x="4439411" y="1466088"/>
                  </a:lnTo>
                  <a:lnTo>
                    <a:pt x="4443983" y="1583436"/>
                  </a:lnTo>
                  <a:lnTo>
                    <a:pt x="4448556" y="1595628"/>
                  </a:lnTo>
                  <a:lnTo>
                    <a:pt x="4453128" y="1499616"/>
                  </a:lnTo>
                  <a:lnTo>
                    <a:pt x="4457700" y="1543812"/>
                  </a:lnTo>
                  <a:lnTo>
                    <a:pt x="4462271" y="1607820"/>
                  </a:lnTo>
                  <a:lnTo>
                    <a:pt x="4466843" y="1652016"/>
                  </a:lnTo>
                  <a:lnTo>
                    <a:pt x="4471415" y="1868424"/>
                  </a:lnTo>
                  <a:lnTo>
                    <a:pt x="4475987" y="1863852"/>
                  </a:lnTo>
                  <a:lnTo>
                    <a:pt x="4480559" y="1885188"/>
                  </a:lnTo>
                  <a:lnTo>
                    <a:pt x="4485132" y="1935480"/>
                  </a:lnTo>
                  <a:lnTo>
                    <a:pt x="4488180" y="1897380"/>
                  </a:lnTo>
                  <a:lnTo>
                    <a:pt x="4492752" y="1796796"/>
                  </a:lnTo>
                  <a:lnTo>
                    <a:pt x="4497324" y="2004060"/>
                  </a:lnTo>
                  <a:lnTo>
                    <a:pt x="4501895" y="1886712"/>
                  </a:lnTo>
                  <a:lnTo>
                    <a:pt x="4506467" y="1807464"/>
                  </a:lnTo>
                  <a:lnTo>
                    <a:pt x="4511039" y="1911096"/>
                  </a:lnTo>
                  <a:lnTo>
                    <a:pt x="4515611" y="1749552"/>
                  </a:lnTo>
                  <a:lnTo>
                    <a:pt x="4520183" y="1991868"/>
                  </a:lnTo>
                  <a:lnTo>
                    <a:pt x="4524756" y="2020824"/>
                  </a:lnTo>
                  <a:lnTo>
                    <a:pt x="4529328" y="2087880"/>
                  </a:lnTo>
                  <a:lnTo>
                    <a:pt x="4533900" y="2185416"/>
                  </a:lnTo>
                  <a:lnTo>
                    <a:pt x="4536947" y="2199132"/>
                  </a:lnTo>
                  <a:lnTo>
                    <a:pt x="4541519" y="2171700"/>
                  </a:lnTo>
                  <a:lnTo>
                    <a:pt x="4546091" y="2107692"/>
                  </a:lnTo>
                  <a:lnTo>
                    <a:pt x="4550663" y="2235708"/>
                  </a:lnTo>
                  <a:lnTo>
                    <a:pt x="4555235" y="2363724"/>
                  </a:lnTo>
                  <a:lnTo>
                    <a:pt x="4559808" y="2206752"/>
                  </a:lnTo>
                  <a:lnTo>
                    <a:pt x="4564380" y="2106168"/>
                  </a:lnTo>
                  <a:lnTo>
                    <a:pt x="4568952" y="2200656"/>
                  </a:lnTo>
                  <a:lnTo>
                    <a:pt x="4573524" y="2284476"/>
                  </a:lnTo>
                  <a:lnTo>
                    <a:pt x="4578095" y="2250948"/>
                  </a:lnTo>
                  <a:lnTo>
                    <a:pt x="4582667" y="2014728"/>
                  </a:lnTo>
                  <a:lnTo>
                    <a:pt x="4585715" y="2005584"/>
                  </a:lnTo>
                  <a:lnTo>
                    <a:pt x="4590287" y="1996440"/>
                  </a:lnTo>
                  <a:lnTo>
                    <a:pt x="4594859" y="2031492"/>
                  </a:lnTo>
                  <a:lnTo>
                    <a:pt x="4599432" y="2106168"/>
                  </a:lnTo>
                  <a:lnTo>
                    <a:pt x="4604004" y="2196084"/>
                  </a:lnTo>
                  <a:lnTo>
                    <a:pt x="4608576" y="2112264"/>
                  </a:lnTo>
                  <a:lnTo>
                    <a:pt x="4613147" y="2290572"/>
                  </a:lnTo>
                  <a:lnTo>
                    <a:pt x="4617719" y="2267712"/>
                  </a:lnTo>
                  <a:lnTo>
                    <a:pt x="4622291" y="2191512"/>
                  </a:lnTo>
                </a:path>
              </a:pathLst>
            </a:custGeom>
            <a:ln w="22224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474711" y="1722881"/>
            <a:ext cx="3768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Investors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Have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Never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Been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This</a:t>
            </a:r>
            <a:r>
              <a:rPr sz="1600" spc="9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Short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Bonds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30517" y="2407412"/>
            <a:ext cx="382270" cy="278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600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23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400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23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200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23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23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200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23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400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23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600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23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800</a:t>
            </a:r>
            <a:endParaRPr sz="11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123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1,000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78345" y="2083435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800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81545" y="5189347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406378" y="5189347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922769" y="56959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222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179691" y="5189347"/>
            <a:ext cx="3970020" cy="76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algn="ctr">
              <a:lnSpc>
                <a:spcPct val="100000"/>
              </a:lnSpc>
              <a:spcBef>
                <a:spcPts val="100"/>
              </a:spcBef>
              <a:tabLst>
                <a:tab pos="1087120" algn="l"/>
                <a:tab pos="2012314" algn="l"/>
                <a:tab pos="2936875" algn="l"/>
              </a:tabLst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2007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2011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2015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2019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4700"/>
              </a:lnSpc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CFTC</a:t>
            </a:r>
            <a:r>
              <a:rPr sz="1100" spc="7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Non-Commercial</a:t>
            </a:r>
            <a:r>
              <a:rPr sz="1100" spc="9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Net</a:t>
            </a:r>
            <a:r>
              <a:rPr sz="1100" spc="10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Position</a:t>
            </a:r>
            <a:r>
              <a:rPr sz="1100" spc="9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in</a:t>
            </a:r>
            <a:r>
              <a:rPr sz="1100" spc="10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10-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Year</a:t>
            </a:r>
            <a:r>
              <a:rPr sz="1100" spc="8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Treasury</a:t>
            </a:r>
            <a:r>
              <a:rPr sz="1100" spc="10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(Long-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Short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Contracts,</a:t>
            </a: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in</a:t>
            </a:r>
            <a:r>
              <a:rPr sz="11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000s</a:t>
            </a:r>
            <a:r>
              <a:rPr sz="11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798285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455" y="1184529"/>
            <a:ext cx="11412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SLOWING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ECONOMIC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ACTIVITY,</a:t>
            </a:r>
            <a:r>
              <a:rPr sz="1600" spc="9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MODERATING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INFLATION,</a:t>
            </a:r>
            <a:r>
              <a:rPr sz="16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AND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END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FED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TIGHTENING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CYCLE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SHOULD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PUSH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YIELDS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LOWER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5825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YIELDS</a:t>
            </a:r>
            <a:r>
              <a:rPr spc="-35" dirty="0"/>
              <a:t> </a:t>
            </a:r>
            <a:r>
              <a:rPr spc="100" dirty="0"/>
              <a:t>LIKELY</a:t>
            </a:r>
            <a:r>
              <a:rPr spc="-40" dirty="0"/>
              <a:t> </a:t>
            </a:r>
            <a:r>
              <a:rPr spc="50" dirty="0"/>
              <a:t>TO</a:t>
            </a:r>
            <a:r>
              <a:rPr spc="-35" dirty="0"/>
              <a:t> </a:t>
            </a:r>
            <a:r>
              <a:rPr spc="80" dirty="0"/>
              <a:t>DECLINE</a:t>
            </a:r>
            <a:r>
              <a:rPr spc="-30" dirty="0"/>
              <a:t> </a:t>
            </a:r>
            <a:r>
              <a:rPr dirty="0"/>
              <a:t>FROM</a:t>
            </a:r>
            <a:r>
              <a:rPr spc="-65" dirty="0"/>
              <a:t> </a:t>
            </a:r>
            <a:r>
              <a:rPr spc="70" dirty="0"/>
              <a:t>CURRENT</a:t>
            </a:r>
            <a:r>
              <a:rPr spc="-25" dirty="0"/>
              <a:t> </a:t>
            </a:r>
            <a:r>
              <a:rPr spc="90" dirty="0"/>
              <a:t>LEVELS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8962" y="6050076"/>
            <a:ext cx="2016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103" y="1615821"/>
            <a:ext cx="3045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Yields</a:t>
            </a:r>
            <a:r>
              <a:rPr sz="1600" spc="1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Decline</a:t>
            </a:r>
            <a:r>
              <a:rPr sz="1600" spc="1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Following</a:t>
            </a:r>
            <a:r>
              <a:rPr sz="1600" spc="1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Recessions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1661" y="1648205"/>
            <a:ext cx="3120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Yields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Decline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as</a:t>
            </a:r>
            <a:r>
              <a:rPr sz="1600" spc="9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Inflation</a:t>
            </a:r>
            <a:r>
              <a:rPr sz="1600" spc="8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Moderates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55177" y="1614297"/>
            <a:ext cx="30035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4575" marR="5080" indent="-103251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Yields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Decline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Following</a:t>
            </a:r>
            <a:r>
              <a:rPr sz="1600" spc="1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End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388B6"/>
                </a:solidFill>
                <a:latin typeface="Calibri"/>
                <a:cs typeface="Calibri"/>
              </a:rPr>
              <a:t>Fed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Tightening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566213" y="2208085"/>
            <a:ext cx="3258820" cy="3227070"/>
            <a:chOff x="8566213" y="2208085"/>
            <a:chExt cx="3258820" cy="3227070"/>
          </a:xfrm>
        </p:grpSpPr>
        <p:sp>
          <p:nvSpPr>
            <p:cNvPr id="9" name="object 9"/>
            <p:cNvSpPr/>
            <p:nvPr/>
          </p:nvSpPr>
          <p:spPr>
            <a:xfrm>
              <a:off x="8796528" y="2212847"/>
              <a:ext cx="2839720" cy="2506980"/>
            </a:xfrm>
            <a:custGeom>
              <a:avLst/>
              <a:gdLst/>
              <a:ahLst/>
              <a:cxnLst/>
              <a:rect l="l" t="t" r="r" b="b"/>
              <a:pathLst>
                <a:path w="2839720" h="2506979">
                  <a:moveTo>
                    <a:pt x="167640" y="0"/>
                  </a:moveTo>
                  <a:lnTo>
                    <a:pt x="0" y="0"/>
                  </a:lnTo>
                  <a:lnTo>
                    <a:pt x="0" y="1952244"/>
                  </a:lnTo>
                  <a:lnTo>
                    <a:pt x="167640" y="1952244"/>
                  </a:lnTo>
                  <a:lnTo>
                    <a:pt x="167640" y="0"/>
                  </a:lnTo>
                  <a:close/>
                </a:path>
                <a:path w="2839720" h="2506979">
                  <a:moveTo>
                    <a:pt x="701040" y="0"/>
                  </a:moveTo>
                  <a:lnTo>
                    <a:pt x="533400" y="0"/>
                  </a:lnTo>
                  <a:lnTo>
                    <a:pt x="533400" y="2506980"/>
                  </a:lnTo>
                  <a:lnTo>
                    <a:pt x="701040" y="2506980"/>
                  </a:lnTo>
                  <a:lnTo>
                    <a:pt x="701040" y="0"/>
                  </a:lnTo>
                  <a:close/>
                </a:path>
                <a:path w="2839720" h="2506979">
                  <a:moveTo>
                    <a:pt x="1235964" y="0"/>
                  </a:moveTo>
                  <a:lnTo>
                    <a:pt x="1068324" y="0"/>
                  </a:lnTo>
                  <a:lnTo>
                    <a:pt x="1068324" y="2241804"/>
                  </a:lnTo>
                  <a:lnTo>
                    <a:pt x="1235964" y="2241804"/>
                  </a:lnTo>
                  <a:lnTo>
                    <a:pt x="1235964" y="0"/>
                  </a:lnTo>
                  <a:close/>
                </a:path>
                <a:path w="2839720" h="2506979">
                  <a:moveTo>
                    <a:pt x="1770888" y="0"/>
                  </a:moveTo>
                  <a:lnTo>
                    <a:pt x="1603248" y="0"/>
                  </a:lnTo>
                  <a:lnTo>
                    <a:pt x="1603248" y="1680972"/>
                  </a:lnTo>
                  <a:lnTo>
                    <a:pt x="1770888" y="1680972"/>
                  </a:lnTo>
                  <a:lnTo>
                    <a:pt x="1770888" y="0"/>
                  </a:lnTo>
                  <a:close/>
                </a:path>
                <a:path w="2839720" h="2506979">
                  <a:moveTo>
                    <a:pt x="2305812" y="0"/>
                  </a:moveTo>
                  <a:lnTo>
                    <a:pt x="2138172" y="0"/>
                  </a:lnTo>
                  <a:lnTo>
                    <a:pt x="2138172" y="1278636"/>
                  </a:lnTo>
                  <a:lnTo>
                    <a:pt x="2305812" y="1278636"/>
                  </a:lnTo>
                  <a:lnTo>
                    <a:pt x="2305812" y="0"/>
                  </a:lnTo>
                  <a:close/>
                </a:path>
                <a:path w="2839720" h="2506979">
                  <a:moveTo>
                    <a:pt x="2839212" y="0"/>
                  </a:moveTo>
                  <a:lnTo>
                    <a:pt x="2673096" y="0"/>
                  </a:lnTo>
                  <a:lnTo>
                    <a:pt x="2673096" y="1278636"/>
                  </a:lnTo>
                  <a:lnTo>
                    <a:pt x="2839212" y="1278636"/>
                  </a:lnTo>
                  <a:lnTo>
                    <a:pt x="2839212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70976" y="2212848"/>
              <a:ext cx="41275" cy="3217545"/>
            </a:xfrm>
            <a:custGeom>
              <a:avLst/>
              <a:gdLst/>
              <a:ahLst/>
              <a:cxnLst/>
              <a:rect l="l" t="t" r="r" b="b"/>
              <a:pathLst>
                <a:path w="41275" h="3217545">
                  <a:moveTo>
                    <a:pt x="41148" y="3217164"/>
                  </a:moveTo>
                  <a:lnTo>
                    <a:pt x="41148" y="0"/>
                  </a:lnTo>
                </a:path>
                <a:path w="41275" h="3217545">
                  <a:moveTo>
                    <a:pt x="0" y="3217164"/>
                  </a:moveTo>
                  <a:lnTo>
                    <a:pt x="41148" y="3217164"/>
                  </a:lnTo>
                </a:path>
                <a:path w="41275" h="3217545">
                  <a:moveTo>
                    <a:pt x="0" y="2574035"/>
                  </a:moveTo>
                  <a:lnTo>
                    <a:pt x="41148" y="2574035"/>
                  </a:lnTo>
                </a:path>
                <a:path w="41275" h="3217545">
                  <a:moveTo>
                    <a:pt x="0" y="1930908"/>
                  </a:moveTo>
                  <a:lnTo>
                    <a:pt x="41148" y="1930908"/>
                  </a:lnTo>
                </a:path>
                <a:path w="41275" h="3217545">
                  <a:moveTo>
                    <a:pt x="0" y="1287779"/>
                  </a:moveTo>
                  <a:lnTo>
                    <a:pt x="41148" y="1287779"/>
                  </a:lnTo>
                </a:path>
                <a:path w="41275" h="3217545">
                  <a:moveTo>
                    <a:pt x="0" y="643127"/>
                  </a:moveTo>
                  <a:lnTo>
                    <a:pt x="41148" y="643127"/>
                  </a:lnTo>
                </a:path>
                <a:path w="41275" h="321754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12124" y="2212848"/>
              <a:ext cx="3208020" cy="0"/>
            </a:xfrm>
            <a:custGeom>
              <a:avLst/>
              <a:gdLst/>
              <a:ahLst/>
              <a:cxnLst/>
              <a:rect l="l" t="t" r="r" b="b"/>
              <a:pathLst>
                <a:path w="3208020">
                  <a:moveTo>
                    <a:pt x="0" y="0"/>
                  </a:moveTo>
                  <a:lnTo>
                    <a:pt x="3208020" y="0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281796" y="5328869"/>
            <a:ext cx="222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2.5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81796" y="4685791"/>
            <a:ext cx="222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2.0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81796" y="4042028"/>
            <a:ext cx="222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1.5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81796" y="3398647"/>
            <a:ext cx="222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1.0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81796" y="2754883"/>
            <a:ext cx="222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0.5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21420" y="2111501"/>
            <a:ext cx="182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0.0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93911" y="5500827"/>
            <a:ext cx="2966720" cy="4768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95"/>
              </a:spcBef>
              <a:tabLst>
                <a:tab pos="659130" algn="l"/>
                <a:tab pos="1193800" algn="l"/>
                <a:tab pos="1728470" algn="l"/>
                <a:tab pos="2232025" algn="l"/>
                <a:tab pos="2766695" algn="l"/>
              </a:tabLst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3M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1Y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2Y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5Y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10Y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30Y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Average</a:t>
            </a:r>
            <a:r>
              <a:rPr sz="10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Change</a:t>
            </a:r>
            <a:r>
              <a:rPr sz="10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In</a:t>
            </a:r>
            <a:r>
              <a:rPr sz="10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Yields</a:t>
            </a:r>
            <a:r>
              <a:rPr sz="10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65" dirty="0">
                <a:solidFill>
                  <a:srgbClr val="798285"/>
                </a:solidFill>
                <a:latin typeface="Calibri"/>
                <a:cs typeface="Calibri"/>
              </a:rPr>
              <a:t>12M</a:t>
            </a:r>
            <a:r>
              <a:rPr sz="10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After</a:t>
            </a:r>
            <a:r>
              <a:rPr sz="10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Final</a:t>
            </a:r>
            <a:r>
              <a:rPr sz="10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Rate</a:t>
            </a:r>
            <a:r>
              <a:rPr sz="10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Hike</a:t>
            </a:r>
            <a:r>
              <a:rPr sz="10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(%)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02980" y="5865876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71627" y="0"/>
                </a:moveTo>
                <a:lnTo>
                  <a:pt x="0" y="0"/>
                </a:lnTo>
                <a:lnTo>
                  <a:pt x="0" y="71628"/>
                </a:lnTo>
                <a:lnTo>
                  <a:pt x="71627" y="71628"/>
                </a:lnTo>
                <a:lnTo>
                  <a:pt x="71627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4610100" y="2070925"/>
            <a:ext cx="3167380" cy="3391535"/>
            <a:chOff x="4610100" y="2070925"/>
            <a:chExt cx="3167380" cy="3391535"/>
          </a:xfrm>
        </p:grpSpPr>
        <p:sp>
          <p:nvSpPr>
            <p:cNvPr id="21" name="object 21"/>
            <p:cNvSpPr/>
            <p:nvPr/>
          </p:nvSpPr>
          <p:spPr>
            <a:xfrm>
              <a:off x="4610100" y="2075688"/>
              <a:ext cx="41275" cy="3343910"/>
            </a:xfrm>
            <a:custGeom>
              <a:avLst/>
              <a:gdLst/>
              <a:ahLst/>
              <a:cxnLst/>
              <a:rect l="l" t="t" r="r" b="b"/>
              <a:pathLst>
                <a:path w="41275" h="3343910">
                  <a:moveTo>
                    <a:pt x="41148" y="3343655"/>
                  </a:moveTo>
                  <a:lnTo>
                    <a:pt x="41148" y="0"/>
                  </a:lnTo>
                </a:path>
                <a:path w="41275" h="3343910">
                  <a:moveTo>
                    <a:pt x="0" y="3343655"/>
                  </a:moveTo>
                  <a:lnTo>
                    <a:pt x="41148" y="3343655"/>
                  </a:lnTo>
                </a:path>
                <a:path w="41275" h="3343910">
                  <a:moveTo>
                    <a:pt x="0" y="2866644"/>
                  </a:moveTo>
                  <a:lnTo>
                    <a:pt x="41148" y="2866644"/>
                  </a:lnTo>
                </a:path>
                <a:path w="41275" h="3343910">
                  <a:moveTo>
                    <a:pt x="0" y="2388108"/>
                  </a:moveTo>
                  <a:lnTo>
                    <a:pt x="41148" y="2388108"/>
                  </a:lnTo>
                </a:path>
                <a:path w="41275" h="3343910">
                  <a:moveTo>
                    <a:pt x="0" y="1911095"/>
                  </a:moveTo>
                  <a:lnTo>
                    <a:pt x="41148" y="1911095"/>
                  </a:lnTo>
                </a:path>
                <a:path w="41275" h="3343910">
                  <a:moveTo>
                    <a:pt x="0" y="1432560"/>
                  </a:moveTo>
                  <a:lnTo>
                    <a:pt x="41148" y="1432560"/>
                  </a:lnTo>
                </a:path>
                <a:path w="41275" h="3343910">
                  <a:moveTo>
                    <a:pt x="0" y="955548"/>
                  </a:moveTo>
                  <a:lnTo>
                    <a:pt x="41148" y="955548"/>
                  </a:lnTo>
                </a:path>
                <a:path w="41275" h="3343910">
                  <a:moveTo>
                    <a:pt x="0" y="477012"/>
                  </a:moveTo>
                  <a:lnTo>
                    <a:pt x="41148" y="477012"/>
                  </a:lnTo>
                </a:path>
                <a:path w="41275" h="3343910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51248" y="5419344"/>
              <a:ext cx="3121660" cy="43180"/>
            </a:xfrm>
            <a:custGeom>
              <a:avLst/>
              <a:gdLst/>
              <a:ahLst/>
              <a:cxnLst/>
              <a:rect l="l" t="t" r="r" b="b"/>
              <a:pathLst>
                <a:path w="3121659" h="43179">
                  <a:moveTo>
                    <a:pt x="0" y="0"/>
                  </a:moveTo>
                  <a:lnTo>
                    <a:pt x="3121152" y="0"/>
                  </a:lnTo>
                </a:path>
                <a:path w="3121659" h="43179">
                  <a:moveTo>
                    <a:pt x="0" y="0"/>
                  </a:moveTo>
                  <a:lnTo>
                    <a:pt x="0" y="42671"/>
                  </a:lnTo>
                </a:path>
                <a:path w="3121659" h="43179">
                  <a:moveTo>
                    <a:pt x="283463" y="0"/>
                  </a:moveTo>
                  <a:lnTo>
                    <a:pt x="283463" y="42671"/>
                  </a:lnTo>
                </a:path>
                <a:path w="3121659" h="43179">
                  <a:moveTo>
                    <a:pt x="566927" y="0"/>
                  </a:moveTo>
                  <a:lnTo>
                    <a:pt x="566927" y="42671"/>
                  </a:lnTo>
                </a:path>
                <a:path w="3121659" h="43179">
                  <a:moveTo>
                    <a:pt x="851915" y="0"/>
                  </a:moveTo>
                  <a:lnTo>
                    <a:pt x="851915" y="42671"/>
                  </a:lnTo>
                </a:path>
                <a:path w="3121659" h="43179">
                  <a:moveTo>
                    <a:pt x="1135379" y="0"/>
                  </a:moveTo>
                  <a:lnTo>
                    <a:pt x="1135379" y="42671"/>
                  </a:lnTo>
                </a:path>
                <a:path w="3121659" h="43179">
                  <a:moveTo>
                    <a:pt x="1418843" y="0"/>
                  </a:moveTo>
                  <a:lnTo>
                    <a:pt x="1418843" y="42671"/>
                  </a:lnTo>
                </a:path>
                <a:path w="3121659" h="43179">
                  <a:moveTo>
                    <a:pt x="1702307" y="0"/>
                  </a:moveTo>
                  <a:lnTo>
                    <a:pt x="1702307" y="42671"/>
                  </a:lnTo>
                </a:path>
                <a:path w="3121659" h="43179">
                  <a:moveTo>
                    <a:pt x="1985772" y="0"/>
                  </a:moveTo>
                  <a:lnTo>
                    <a:pt x="1985772" y="42671"/>
                  </a:lnTo>
                </a:path>
                <a:path w="3121659" h="43179">
                  <a:moveTo>
                    <a:pt x="2270759" y="0"/>
                  </a:moveTo>
                  <a:lnTo>
                    <a:pt x="2270759" y="42671"/>
                  </a:lnTo>
                </a:path>
                <a:path w="3121659" h="43179">
                  <a:moveTo>
                    <a:pt x="2554224" y="0"/>
                  </a:moveTo>
                  <a:lnTo>
                    <a:pt x="2554224" y="42671"/>
                  </a:lnTo>
                </a:path>
                <a:path w="3121659" h="43179">
                  <a:moveTo>
                    <a:pt x="2837687" y="0"/>
                  </a:moveTo>
                  <a:lnTo>
                    <a:pt x="2837687" y="42671"/>
                  </a:lnTo>
                </a:path>
                <a:path w="3121659" h="43179">
                  <a:moveTo>
                    <a:pt x="3121152" y="0"/>
                  </a:moveTo>
                  <a:lnTo>
                    <a:pt x="3121152" y="42671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56582" y="2958846"/>
              <a:ext cx="2921635" cy="2197735"/>
            </a:xfrm>
            <a:custGeom>
              <a:avLst/>
              <a:gdLst/>
              <a:ahLst/>
              <a:cxnLst/>
              <a:rect l="l" t="t" r="r" b="b"/>
              <a:pathLst>
                <a:path w="2921634" h="2197735">
                  <a:moveTo>
                    <a:pt x="0" y="550163"/>
                  </a:moveTo>
                  <a:lnTo>
                    <a:pt x="12191" y="688847"/>
                  </a:lnTo>
                  <a:lnTo>
                    <a:pt x="24383" y="630936"/>
                  </a:lnTo>
                  <a:lnTo>
                    <a:pt x="36575" y="601979"/>
                  </a:lnTo>
                  <a:lnTo>
                    <a:pt x="47243" y="850391"/>
                  </a:lnTo>
                  <a:lnTo>
                    <a:pt x="59435" y="769619"/>
                  </a:lnTo>
                  <a:lnTo>
                    <a:pt x="71627" y="315467"/>
                  </a:lnTo>
                  <a:lnTo>
                    <a:pt x="83819" y="335279"/>
                  </a:lnTo>
                  <a:lnTo>
                    <a:pt x="94487" y="568451"/>
                  </a:lnTo>
                  <a:lnTo>
                    <a:pt x="106679" y="391667"/>
                  </a:lnTo>
                  <a:lnTo>
                    <a:pt x="118871" y="387095"/>
                  </a:lnTo>
                  <a:lnTo>
                    <a:pt x="131063" y="420624"/>
                  </a:lnTo>
                  <a:lnTo>
                    <a:pt x="141731" y="473963"/>
                  </a:lnTo>
                  <a:lnTo>
                    <a:pt x="153923" y="554736"/>
                  </a:lnTo>
                  <a:lnTo>
                    <a:pt x="166115" y="617219"/>
                  </a:lnTo>
                  <a:lnTo>
                    <a:pt x="178307" y="297179"/>
                  </a:lnTo>
                  <a:lnTo>
                    <a:pt x="188975" y="234695"/>
                  </a:lnTo>
                  <a:lnTo>
                    <a:pt x="201167" y="252983"/>
                  </a:lnTo>
                  <a:lnTo>
                    <a:pt x="213359" y="310895"/>
                  </a:lnTo>
                  <a:lnTo>
                    <a:pt x="225551" y="487679"/>
                  </a:lnTo>
                  <a:lnTo>
                    <a:pt x="237743" y="483107"/>
                  </a:lnTo>
                  <a:lnTo>
                    <a:pt x="248412" y="525779"/>
                  </a:lnTo>
                  <a:lnTo>
                    <a:pt x="260603" y="377951"/>
                  </a:lnTo>
                  <a:lnTo>
                    <a:pt x="272795" y="434339"/>
                  </a:lnTo>
                  <a:lnTo>
                    <a:pt x="284988" y="483107"/>
                  </a:lnTo>
                  <a:lnTo>
                    <a:pt x="295655" y="377951"/>
                  </a:lnTo>
                  <a:lnTo>
                    <a:pt x="307847" y="310895"/>
                  </a:lnTo>
                  <a:lnTo>
                    <a:pt x="320039" y="449579"/>
                  </a:lnTo>
                  <a:lnTo>
                    <a:pt x="332231" y="550163"/>
                  </a:lnTo>
                  <a:lnTo>
                    <a:pt x="342900" y="579119"/>
                  </a:lnTo>
                  <a:lnTo>
                    <a:pt x="355091" y="416051"/>
                  </a:lnTo>
                  <a:lnTo>
                    <a:pt x="367283" y="539495"/>
                  </a:lnTo>
                  <a:lnTo>
                    <a:pt x="379475" y="387095"/>
                  </a:lnTo>
                  <a:lnTo>
                    <a:pt x="390143" y="277367"/>
                  </a:lnTo>
                  <a:lnTo>
                    <a:pt x="402335" y="315467"/>
                  </a:lnTo>
                  <a:lnTo>
                    <a:pt x="414527" y="362712"/>
                  </a:lnTo>
                  <a:lnTo>
                    <a:pt x="426719" y="297179"/>
                  </a:lnTo>
                  <a:lnTo>
                    <a:pt x="437388" y="286512"/>
                  </a:lnTo>
                  <a:lnTo>
                    <a:pt x="449579" y="138683"/>
                  </a:lnTo>
                  <a:lnTo>
                    <a:pt x="461771" y="38100"/>
                  </a:lnTo>
                  <a:lnTo>
                    <a:pt x="473963" y="15239"/>
                  </a:lnTo>
                  <a:lnTo>
                    <a:pt x="484631" y="0"/>
                  </a:lnTo>
                  <a:lnTo>
                    <a:pt x="496823" y="76200"/>
                  </a:lnTo>
                  <a:lnTo>
                    <a:pt x="509015" y="196595"/>
                  </a:lnTo>
                  <a:lnTo>
                    <a:pt x="521207" y="243839"/>
                  </a:lnTo>
                  <a:lnTo>
                    <a:pt x="531876" y="257555"/>
                  </a:lnTo>
                  <a:lnTo>
                    <a:pt x="544067" y="329183"/>
                  </a:lnTo>
                  <a:lnTo>
                    <a:pt x="556259" y="210312"/>
                  </a:lnTo>
                  <a:lnTo>
                    <a:pt x="568451" y="152400"/>
                  </a:lnTo>
                  <a:lnTo>
                    <a:pt x="580643" y="281939"/>
                  </a:lnTo>
                  <a:lnTo>
                    <a:pt x="591312" y="239267"/>
                  </a:lnTo>
                  <a:lnTo>
                    <a:pt x="603503" y="248412"/>
                  </a:lnTo>
                  <a:lnTo>
                    <a:pt x="615695" y="120395"/>
                  </a:lnTo>
                  <a:lnTo>
                    <a:pt x="627888" y="57912"/>
                  </a:lnTo>
                  <a:lnTo>
                    <a:pt x="638555" y="176783"/>
                  </a:lnTo>
                  <a:lnTo>
                    <a:pt x="650747" y="291083"/>
                  </a:lnTo>
                  <a:lnTo>
                    <a:pt x="662939" y="268224"/>
                  </a:lnTo>
                  <a:lnTo>
                    <a:pt x="675131" y="320039"/>
                  </a:lnTo>
                  <a:lnTo>
                    <a:pt x="685800" y="563879"/>
                  </a:lnTo>
                  <a:lnTo>
                    <a:pt x="697991" y="530351"/>
                  </a:lnTo>
                  <a:lnTo>
                    <a:pt x="710183" y="707135"/>
                  </a:lnTo>
                  <a:lnTo>
                    <a:pt x="722376" y="774191"/>
                  </a:lnTo>
                  <a:lnTo>
                    <a:pt x="733043" y="812291"/>
                  </a:lnTo>
                  <a:lnTo>
                    <a:pt x="745235" y="659891"/>
                  </a:lnTo>
                  <a:lnTo>
                    <a:pt x="757427" y="521207"/>
                  </a:lnTo>
                  <a:lnTo>
                    <a:pt x="769619" y="554736"/>
                  </a:lnTo>
                  <a:lnTo>
                    <a:pt x="780288" y="554736"/>
                  </a:lnTo>
                  <a:lnTo>
                    <a:pt x="792479" y="630936"/>
                  </a:lnTo>
                  <a:lnTo>
                    <a:pt x="804671" y="621791"/>
                  </a:lnTo>
                  <a:lnTo>
                    <a:pt x="816863" y="545591"/>
                  </a:lnTo>
                  <a:lnTo>
                    <a:pt x="827531" y="1060703"/>
                  </a:lnTo>
                  <a:lnTo>
                    <a:pt x="839723" y="1385315"/>
                  </a:lnTo>
                  <a:lnTo>
                    <a:pt x="851915" y="1089659"/>
                  </a:lnTo>
                  <a:lnTo>
                    <a:pt x="864107" y="1018031"/>
                  </a:lnTo>
                  <a:lnTo>
                    <a:pt x="874776" y="1165859"/>
                  </a:lnTo>
                  <a:lnTo>
                    <a:pt x="886967" y="950976"/>
                  </a:lnTo>
                  <a:lnTo>
                    <a:pt x="899159" y="803147"/>
                  </a:lnTo>
                  <a:lnTo>
                    <a:pt x="911351" y="774191"/>
                  </a:lnTo>
                  <a:lnTo>
                    <a:pt x="923543" y="778763"/>
                  </a:lnTo>
                  <a:lnTo>
                    <a:pt x="934212" y="836676"/>
                  </a:lnTo>
                  <a:lnTo>
                    <a:pt x="946403" y="879347"/>
                  </a:lnTo>
                  <a:lnTo>
                    <a:pt x="958595" y="832103"/>
                  </a:lnTo>
                  <a:lnTo>
                    <a:pt x="970788" y="926591"/>
                  </a:lnTo>
                  <a:lnTo>
                    <a:pt x="981455" y="621791"/>
                  </a:lnTo>
                  <a:lnTo>
                    <a:pt x="993647" y="726947"/>
                  </a:lnTo>
                  <a:lnTo>
                    <a:pt x="1005839" y="736091"/>
                  </a:lnTo>
                  <a:lnTo>
                    <a:pt x="1018031" y="626363"/>
                  </a:lnTo>
                  <a:lnTo>
                    <a:pt x="1028700" y="697991"/>
                  </a:lnTo>
                  <a:lnTo>
                    <a:pt x="1040891" y="879347"/>
                  </a:lnTo>
                  <a:lnTo>
                    <a:pt x="1053083" y="1042415"/>
                  </a:lnTo>
                  <a:lnTo>
                    <a:pt x="1065276" y="1056131"/>
                  </a:lnTo>
                  <a:lnTo>
                    <a:pt x="1075943" y="1280159"/>
                  </a:lnTo>
                  <a:lnTo>
                    <a:pt x="1088135" y="1252727"/>
                  </a:lnTo>
                  <a:lnTo>
                    <a:pt x="1100327" y="1203959"/>
                  </a:lnTo>
                  <a:lnTo>
                    <a:pt x="1112519" y="1118615"/>
                  </a:lnTo>
                  <a:lnTo>
                    <a:pt x="1123188" y="883919"/>
                  </a:lnTo>
                  <a:lnTo>
                    <a:pt x="1135379" y="827531"/>
                  </a:lnTo>
                  <a:lnTo>
                    <a:pt x="1147571" y="827531"/>
                  </a:lnTo>
                  <a:lnTo>
                    <a:pt x="1159764" y="803147"/>
                  </a:lnTo>
                  <a:lnTo>
                    <a:pt x="1170431" y="874776"/>
                  </a:lnTo>
                  <a:lnTo>
                    <a:pt x="1182623" y="1004315"/>
                  </a:lnTo>
                  <a:lnTo>
                    <a:pt x="1194815" y="941831"/>
                  </a:lnTo>
                  <a:lnTo>
                    <a:pt x="1207007" y="1114043"/>
                  </a:lnTo>
                  <a:lnTo>
                    <a:pt x="1219200" y="1395983"/>
                  </a:lnTo>
                  <a:lnTo>
                    <a:pt x="1229867" y="1543811"/>
                  </a:lnTo>
                  <a:lnTo>
                    <a:pt x="1242059" y="1423415"/>
                  </a:lnTo>
                  <a:lnTo>
                    <a:pt x="1254252" y="1467611"/>
                  </a:lnTo>
                  <a:lnTo>
                    <a:pt x="1266443" y="1557527"/>
                  </a:lnTo>
                  <a:lnTo>
                    <a:pt x="1277112" y="1586483"/>
                  </a:lnTo>
                  <a:lnTo>
                    <a:pt x="1289303" y="1514855"/>
                  </a:lnTo>
                  <a:lnTo>
                    <a:pt x="1301495" y="1395983"/>
                  </a:lnTo>
                  <a:lnTo>
                    <a:pt x="1313688" y="1528571"/>
                  </a:lnTo>
                  <a:lnTo>
                    <a:pt x="1324355" y="1700783"/>
                  </a:lnTo>
                  <a:lnTo>
                    <a:pt x="1336547" y="1662683"/>
                  </a:lnTo>
                  <a:lnTo>
                    <a:pt x="1348739" y="1738883"/>
                  </a:lnTo>
                  <a:lnTo>
                    <a:pt x="1360931" y="1711452"/>
                  </a:lnTo>
                  <a:lnTo>
                    <a:pt x="1371600" y="1671827"/>
                  </a:lnTo>
                  <a:lnTo>
                    <a:pt x="1383791" y="1639823"/>
                  </a:lnTo>
                  <a:lnTo>
                    <a:pt x="1395983" y="1687067"/>
                  </a:lnTo>
                  <a:lnTo>
                    <a:pt x="1408176" y="1610867"/>
                  </a:lnTo>
                  <a:lnTo>
                    <a:pt x="1418843" y="1495043"/>
                  </a:lnTo>
                  <a:lnTo>
                    <a:pt x="1431035" y="1557527"/>
                  </a:lnTo>
                  <a:lnTo>
                    <a:pt x="1443227" y="1557527"/>
                  </a:lnTo>
                  <a:lnTo>
                    <a:pt x="1455419" y="1648967"/>
                  </a:lnTo>
                  <a:lnTo>
                    <a:pt x="1466088" y="1429511"/>
                  </a:lnTo>
                  <a:lnTo>
                    <a:pt x="1478279" y="1257299"/>
                  </a:lnTo>
                  <a:lnTo>
                    <a:pt x="1490471" y="1219199"/>
                  </a:lnTo>
                  <a:lnTo>
                    <a:pt x="1502664" y="1132331"/>
                  </a:lnTo>
                  <a:lnTo>
                    <a:pt x="1513331" y="1199387"/>
                  </a:lnTo>
                  <a:lnTo>
                    <a:pt x="1525523" y="1232915"/>
                  </a:lnTo>
                  <a:lnTo>
                    <a:pt x="1537715" y="1147571"/>
                  </a:lnTo>
                  <a:lnTo>
                    <a:pt x="1549907" y="1008887"/>
                  </a:lnTo>
                  <a:lnTo>
                    <a:pt x="1562100" y="1185671"/>
                  </a:lnTo>
                  <a:lnTo>
                    <a:pt x="1572767" y="1190243"/>
                  </a:lnTo>
                  <a:lnTo>
                    <a:pt x="1584959" y="1156715"/>
                  </a:lnTo>
                  <a:lnTo>
                    <a:pt x="1597152" y="1185671"/>
                  </a:lnTo>
                  <a:lnTo>
                    <a:pt x="1609343" y="1275587"/>
                  </a:lnTo>
                  <a:lnTo>
                    <a:pt x="1620012" y="1252727"/>
                  </a:lnTo>
                  <a:lnTo>
                    <a:pt x="1632203" y="1228343"/>
                  </a:lnTo>
                  <a:lnTo>
                    <a:pt x="1644395" y="1338071"/>
                  </a:lnTo>
                  <a:lnTo>
                    <a:pt x="1656588" y="1257299"/>
                  </a:lnTo>
                  <a:lnTo>
                    <a:pt x="1667255" y="1338071"/>
                  </a:lnTo>
                  <a:lnTo>
                    <a:pt x="1679447" y="1418843"/>
                  </a:lnTo>
                  <a:lnTo>
                    <a:pt x="1691639" y="1423415"/>
                  </a:lnTo>
                  <a:lnTo>
                    <a:pt x="1703831" y="1658111"/>
                  </a:lnTo>
                  <a:lnTo>
                    <a:pt x="1714500" y="1505711"/>
                  </a:lnTo>
                  <a:lnTo>
                    <a:pt x="1726691" y="1534667"/>
                  </a:lnTo>
                  <a:lnTo>
                    <a:pt x="1738883" y="1481327"/>
                  </a:lnTo>
                  <a:lnTo>
                    <a:pt x="1751076" y="1447799"/>
                  </a:lnTo>
                  <a:lnTo>
                    <a:pt x="1761743" y="1338071"/>
                  </a:lnTo>
                  <a:lnTo>
                    <a:pt x="1773935" y="1409699"/>
                  </a:lnTo>
                  <a:lnTo>
                    <a:pt x="1786127" y="1405127"/>
                  </a:lnTo>
                  <a:lnTo>
                    <a:pt x="1798319" y="1476755"/>
                  </a:lnTo>
                  <a:lnTo>
                    <a:pt x="1808988" y="1429511"/>
                  </a:lnTo>
                  <a:lnTo>
                    <a:pt x="1821179" y="1405127"/>
                  </a:lnTo>
                  <a:lnTo>
                    <a:pt x="1833371" y="1376171"/>
                  </a:lnTo>
                  <a:lnTo>
                    <a:pt x="1845564" y="1534667"/>
                  </a:lnTo>
                  <a:lnTo>
                    <a:pt x="1857756" y="1629155"/>
                  </a:lnTo>
                  <a:lnTo>
                    <a:pt x="1868423" y="1610867"/>
                  </a:lnTo>
                  <a:lnTo>
                    <a:pt x="1880615" y="1586483"/>
                  </a:lnTo>
                  <a:lnTo>
                    <a:pt x="1892808" y="1581911"/>
                  </a:lnTo>
                  <a:lnTo>
                    <a:pt x="1904999" y="1749552"/>
                  </a:lnTo>
                  <a:lnTo>
                    <a:pt x="1915667" y="1763267"/>
                  </a:lnTo>
                  <a:lnTo>
                    <a:pt x="1927860" y="1705355"/>
                  </a:lnTo>
                  <a:lnTo>
                    <a:pt x="1940051" y="1696211"/>
                  </a:lnTo>
                  <a:lnTo>
                    <a:pt x="1952243" y="1581911"/>
                  </a:lnTo>
                  <a:lnTo>
                    <a:pt x="1962912" y="1328927"/>
                  </a:lnTo>
                  <a:lnTo>
                    <a:pt x="1975103" y="1290827"/>
                  </a:lnTo>
                  <a:lnTo>
                    <a:pt x="1987295" y="1290827"/>
                  </a:lnTo>
                  <a:lnTo>
                    <a:pt x="1999488" y="1333499"/>
                  </a:lnTo>
                  <a:lnTo>
                    <a:pt x="2010156" y="1313687"/>
                  </a:lnTo>
                  <a:lnTo>
                    <a:pt x="2022347" y="1367027"/>
                  </a:lnTo>
                  <a:lnTo>
                    <a:pt x="2034539" y="1405127"/>
                  </a:lnTo>
                  <a:lnTo>
                    <a:pt x="2046732" y="1357883"/>
                  </a:lnTo>
                  <a:lnTo>
                    <a:pt x="2057399" y="1362455"/>
                  </a:lnTo>
                  <a:lnTo>
                    <a:pt x="2069591" y="1447799"/>
                  </a:lnTo>
                  <a:lnTo>
                    <a:pt x="2081784" y="1347215"/>
                  </a:lnTo>
                  <a:lnTo>
                    <a:pt x="2093975" y="1324355"/>
                  </a:lnTo>
                  <a:lnTo>
                    <a:pt x="2104643" y="1304543"/>
                  </a:lnTo>
                  <a:lnTo>
                    <a:pt x="2116836" y="1313687"/>
                  </a:lnTo>
                  <a:lnTo>
                    <a:pt x="2129027" y="1161287"/>
                  </a:lnTo>
                  <a:lnTo>
                    <a:pt x="2141219" y="1089659"/>
                  </a:lnTo>
                  <a:lnTo>
                    <a:pt x="2151888" y="1089659"/>
                  </a:lnTo>
                  <a:lnTo>
                    <a:pt x="2164079" y="1051559"/>
                  </a:lnTo>
                  <a:lnTo>
                    <a:pt x="2176271" y="1109471"/>
                  </a:lnTo>
                  <a:lnTo>
                    <a:pt x="2188464" y="1098803"/>
                  </a:lnTo>
                  <a:lnTo>
                    <a:pt x="2200656" y="1046987"/>
                  </a:lnTo>
                  <a:lnTo>
                    <a:pt x="2211323" y="1094231"/>
                  </a:lnTo>
                  <a:lnTo>
                    <a:pt x="2223516" y="1004315"/>
                  </a:lnTo>
                  <a:lnTo>
                    <a:pt x="2235708" y="955547"/>
                  </a:lnTo>
                  <a:lnTo>
                    <a:pt x="2247899" y="1022603"/>
                  </a:lnTo>
                  <a:lnTo>
                    <a:pt x="2258567" y="1175003"/>
                  </a:lnTo>
                  <a:lnTo>
                    <a:pt x="2270760" y="1203959"/>
                  </a:lnTo>
                  <a:lnTo>
                    <a:pt x="2282951" y="1156715"/>
                  </a:lnTo>
                  <a:lnTo>
                    <a:pt x="2295143" y="1309115"/>
                  </a:lnTo>
                  <a:lnTo>
                    <a:pt x="2305812" y="1261871"/>
                  </a:lnTo>
                  <a:lnTo>
                    <a:pt x="2318003" y="1438655"/>
                  </a:lnTo>
                  <a:lnTo>
                    <a:pt x="2330195" y="1505711"/>
                  </a:lnTo>
                  <a:lnTo>
                    <a:pt x="2342388" y="1495043"/>
                  </a:lnTo>
                  <a:lnTo>
                    <a:pt x="2353056" y="1744979"/>
                  </a:lnTo>
                  <a:lnTo>
                    <a:pt x="2365247" y="1658111"/>
                  </a:lnTo>
                  <a:lnTo>
                    <a:pt x="2377440" y="1653539"/>
                  </a:lnTo>
                  <a:lnTo>
                    <a:pt x="2389632" y="1610867"/>
                  </a:lnTo>
                  <a:lnTo>
                    <a:pt x="2400299" y="1543811"/>
                  </a:lnTo>
                  <a:lnTo>
                    <a:pt x="2412491" y="1738883"/>
                  </a:lnTo>
                  <a:lnTo>
                    <a:pt x="2424684" y="1921764"/>
                  </a:lnTo>
                  <a:lnTo>
                    <a:pt x="2436875" y="2125979"/>
                  </a:lnTo>
                  <a:lnTo>
                    <a:pt x="2447543" y="2154935"/>
                  </a:lnTo>
                  <a:lnTo>
                    <a:pt x="2459736" y="2150364"/>
                  </a:lnTo>
                  <a:lnTo>
                    <a:pt x="2471927" y="2145791"/>
                  </a:lnTo>
                  <a:lnTo>
                    <a:pt x="2484119" y="2197608"/>
                  </a:lnTo>
                  <a:lnTo>
                    <a:pt x="2494788" y="2116835"/>
                  </a:lnTo>
                  <a:lnTo>
                    <a:pt x="2506979" y="2130552"/>
                  </a:lnTo>
                  <a:lnTo>
                    <a:pt x="2519171" y="2040635"/>
                  </a:lnTo>
                  <a:lnTo>
                    <a:pt x="2531364" y="2058923"/>
                  </a:lnTo>
                  <a:lnTo>
                    <a:pt x="2543556" y="2016252"/>
                  </a:lnTo>
                  <a:lnTo>
                    <a:pt x="2554223" y="1930908"/>
                  </a:lnTo>
                  <a:lnTo>
                    <a:pt x="2566416" y="1772411"/>
                  </a:lnTo>
                  <a:lnTo>
                    <a:pt x="2578608" y="1629155"/>
                  </a:lnTo>
                  <a:lnTo>
                    <a:pt x="2590799" y="1671827"/>
                  </a:lnTo>
                  <a:lnTo>
                    <a:pt x="2601467" y="1671827"/>
                  </a:lnTo>
                  <a:lnTo>
                    <a:pt x="2613660" y="1767839"/>
                  </a:lnTo>
                  <a:lnTo>
                    <a:pt x="2625851" y="1868423"/>
                  </a:lnTo>
                  <a:lnTo>
                    <a:pt x="2638043" y="1839467"/>
                  </a:lnTo>
                  <a:lnTo>
                    <a:pt x="2648712" y="1734311"/>
                  </a:lnTo>
                  <a:lnTo>
                    <a:pt x="2660903" y="1720595"/>
                  </a:lnTo>
                  <a:lnTo>
                    <a:pt x="2673095" y="1776983"/>
                  </a:lnTo>
                  <a:lnTo>
                    <a:pt x="2685288" y="1734311"/>
                  </a:lnTo>
                  <a:lnTo>
                    <a:pt x="2695956" y="1606295"/>
                  </a:lnTo>
                  <a:lnTo>
                    <a:pt x="2708147" y="1586483"/>
                  </a:lnTo>
                  <a:lnTo>
                    <a:pt x="2720340" y="1351787"/>
                  </a:lnTo>
                  <a:lnTo>
                    <a:pt x="2732532" y="1080515"/>
                  </a:lnTo>
                  <a:lnTo>
                    <a:pt x="2743199" y="1098803"/>
                  </a:lnTo>
                  <a:lnTo>
                    <a:pt x="2755391" y="1036319"/>
                  </a:lnTo>
                  <a:lnTo>
                    <a:pt x="2767584" y="1185671"/>
                  </a:lnTo>
                  <a:lnTo>
                    <a:pt x="2779775" y="955547"/>
                  </a:lnTo>
                  <a:lnTo>
                    <a:pt x="2790443" y="630936"/>
                  </a:lnTo>
                  <a:lnTo>
                    <a:pt x="2802636" y="501395"/>
                  </a:lnTo>
                  <a:lnTo>
                    <a:pt x="2814827" y="702563"/>
                  </a:lnTo>
                  <a:lnTo>
                    <a:pt x="2827019" y="606551"/>
                  </a:lnTo>
                  <a:lnTo>
                    <a:pt x="2839212" y="778763"/>
                  </a:lnTo>
                  <a:lnTo>
                    <a:pt x="2849879" y="588263"/>
                  </a:lnTo>
                  <a:lnTo>
                    <a:pt x="2862071" y="798576"/>
                  </a:lnTo>
                  <a:lnTo>
                    <a:pt x="2874264" y="816863"/>
                  </a:lnTo>
                  <a:lnTo>
                    <a:pt x="2886456" y="722376"/>
                  </a:lnTo>
                  <a:lnTo>
                    <a:pt x="2897123" y="640079"/>
                  </a:lnTo>
                  <a:lnTo>
                    <a:pt x="2909316" y="563879"/>
                  </a:lnTo>
                  <a:lnTo>
                    <a:pt x="2921508" y="505967"/>
                  </a:lnTo>
                </a:path>
              </a:pathLst>
            </a:custGeom>
            <a:ln w="2857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56582" y="2245614"/>
              <a:ext cx="2921635" cy="2886710"/>
            </a:xfrm>
            <a:custGeom>
              <a:avLst/>
              <a:gdLst/>
              <a:ahLst/>
              <a:cxnLst/>
              <a:rect l="l" t="t" r="r" b="b"/>
              <a:pathLst>
                <a:path w="2921634" h="2886710">
                  <a:moveTo>
                    <a:pt x="0" y="2237232"/>
                  </a:moveTo>
                  <a:lnTo>
                    <a:pt x="12191" y="2314956"/>
                  </a:lnTo>
                  <a:lnTo>
                    <a:pt x="24383" y="2340864"/>
                  </a:lnTo>
                  <a:lnTo>
                    <a:pt x="36575" y="2468880"/>
                  </a:lnTo>
                  <a:lnTo>
                    <a:pt x="47243" y="2444496"/>
                  </a:lnTo>
                  <a:lnTo>
                    <a:pt x="59435" y="2470404"/>
                  </a:lnTo>
                  <a:lnTo>
                    <a:pt x="71627" y="2447544"/>
                  </a:lnTo>
                  <a:lnTo>
                    <a:pt x="83819" y="2549652"/>
                  </a:lnTo>
                  <a:lnTo>
                    <a:pt x="94487" y="2574036"/>
                  </a:lnTo>
                  <a:lnTo>
                    <a:pt x="106679" y="2551176"/>
                  </a:lnTo>
                  <a:lnTo>
                    <a:pt x="118871" y="2651760"/>
                  </a:lnTo>
                  <a:lnTo>
                    <a:pt x="131063" y="2651760"/>
                  </a:lnTo>
                  <a:lnTo>
                    <a:pt x="141731" y="2627376"/>
                  </a:lnTo>
                  <a:lnTo>
                    <a:pt x="153923" y="2578608"/>
                  </a:lnTo>
                  <a:lnTo>
                    <a:pt x="166115" y="2429256"/>
                  </a:lnTo>
                  <a:lnTo>
                    <a:pt x="178307" y="2330196"/>
                  </a:lnTo>
                  <a:lnTo>
                    <a:pt x="188975" y="2356104"/>
                  </a:lnTo>
                  <a:lnTo>
                    <a:pt x="201167" y="2282952"/>
                  </a:lnTo>
                  <a:lnTo>
                    <a:pt x="213359" y="2334768"/>
                  </a:lnTo>
                  <a:lnTo>
                    <a:pt x="225551" y="2359152"/>
                  </a:lnTo>
                  <a:lnTo>
                    <a:pt x="237743" y="2237232"/>
                  </a:lnTo>
                  <a:lnTo>
                    <a:pt x="248412" y="2214372"/>
                  </a:lnTo>
                  <a:lnTo>
                    <a:pt x="260603" y="2115312"/>
                  </a:lnTo>
                  <a:lnTo>
                    <a:pt x="272795" y="2090928"/>
                  </a:lnTo>
                  <a:lnTo>
                    <a:pt x="284988" y="2093976"/>
                  </a:lnTo>
                  <a:lnTo>
                    <a:pt x="295655" y="2071116"/>
                  </a:lnTo>
                  <a:lnTo>
                    <a:pt x="307847" y="2049780"/>
                  </a:lnTo>
                  <a:lnTo>
                    <a:pt x="320039" y="2125980"/>
                  </a:lnTo>
                  <a:lnTo>
                    <a:pt x="332231" y="2127504"/>
                  </a:lnTo>
                  <a:lnTo>
                    <a:pt x="342900" y="2202180"/>
                  </a:lnTo>
                  <a:lnTo>
                    <a:pt x="355091" y="2179320"/>
                  </a:lnTo>
                  <a:lnTo>
                    <a:pt x="367283" y="2154936"/>
                  </a:lnTo>
                  <a:lnTo>
                    <a:pt x="379475" y="2255520"/>
                  </a:lnTo>
                  <a:lnTo>
                    <a:pt x="390143" y="2183892"/>
                  </a:lnTo>
                  <a:lnTo>
                    <a:pt x="402335" y="2162556"/>
                  </a:lnTo>
                  <a:lnTo>
                    <a:pt x="414527" y="2164080"/>
                  </a:lnTo>
                  <a:lnTo>
                    <a:pt x="426719" y="2165604"/>
                  </a:lnTo>
                  <a:lnTo>
                    <a:pt x="437388" y="2167128"/>
                  </a:lnTo>
                  <a:lnTo>
                    <a:pt x="449579" y="2171700"/>
                  </a:lnTo>
                  <a:lnTo>
                    <a:pt x="461771" y="2075688"/>
                  </a:lnTo>
                  <a:lnTo>
                    <a:pt x="473963" y="2007108"/>
                  </a:lnTo>
                  <a:lnTo>
                    <a:pt x="484631" y="1911096"/>
                  </a:lnTo>
                  <a:lnTo>
                    <a:pt x="496823" y="1889760"/>
                  </a:lnTo>
                  <a:lnTo>
                    <a:pt x="509015" y="1819656"/>
                  </a:lnTo>
                  <a:lnTo>
                    <a:pt x="521207" y="1773936"/>
                  </a:lnTo>
                  <a:lnTo>
                    <a:pt x="531876" y="1850136"/>
                  </a:lnTo>
                  <a:lnTo>
                    <a:pt x="544067" y="1923288"/>
                  </a:lnTo>
                  <a:lnTo>
                    <a:pt x="556259" y="1924812"/>
                  </a:lnTo>
                  <a:lnTo>
                    <a:pt x="568451" y="1905000"/>
                  </a:lnTo>
                  <a:lnTo>
                    <a:pt x="580643" y="1874520"/>
                  </a:lnTo>
                  <a:lnTo>
                    <a:pt x="591312" y="1976628"/>
                  </a:lnTo>
                  <a:lnTo>
                    <a:pt x="603503" y="2019300"/>
                  </a:lnTo>
                  <a:lnTo>
                    <a:pt x="615695" y="2090928"/>
                  </a:lnTo>
                  <a:lnTo>
                    <a:pt x="627888" y="2132076"/>
                  </a:lnTo>
                  <a:lnTo>
                    <a:pt x="638555" y="2138172"/>
                  </a:lnTo>
                  <a:lnTo>
                    <a:pt x="650747" y="2176272"/>
                  </a:lnTo>
                  <a:lnTo>
                    <a:pt x="662939" y="2170176"/>
                  </a:lnTo>
                  <a:lnTo>
                    <a:pt x="675131" y="2144268"/>
                  </a:lnTo>
                  <a:lnTo>
                    <a:pt x="685800" y="2057400"/>
                  </a:lnTo>
                  <a:lnTo>
                    <a:pt x="697991" y="2010156"/>
                  </a:lnTo>
                  <a:lnTo>
                    <a:pt x="710183" y="1990344"/>
                  </a:lnTo>
                  <a:lnTo>
                    <a:pt x="722376" y="2077212"/>
                  </a:lnTo>
                  <a:lnTo>
                    <a:pt x="733043" y="2033016"/>
                  </a:lnTo>
                  <a:lnTo>
                    <a:pt x="745235" y="2077212"/>
                  </a:lnTo>
                  <a:lnTo>
                    <a:pt x="757427" y="2065020"/>
                  </a:lnTo>
                  <a:lnTo>
                    <a:pt x="769619" y="2031492"/>
                  </a:lnTo>
                  <a:lnTo>
                    <a:pt x="780288" y="1996440"/>
                  </a:lnTo>
                  <a:lnTo>
                    <a:pt x="792479" y="1981200"/>
                  </a:lnTo>
                  <a:lnTo>
                    <a:pt x="804671" y="2008632"/>
                  </a:lnTo>
                  <a:lnTo>
                    <a:pt x="816863" y="2112264"/>
                  </a:lnTo>
                  <a:lnTo>
                    <a:pt x="827531" y="2211324"/>
                  </a:lnTo>
                  <a:lnTo>
                    <a:pt x="839723" y="2331720"/>
                  </a:lnTo>
                  <a:lnTo>
                    <a:pt x="851915" y="2374392"/>
                  </a:lnTo>
                  <a:lnTo>
                    <a:pt x="864107" y="2313432"/>
                  </a:lnTo>
                  <a:lnTo>
                    <a:pt x="874776" y="2319528"/>
                  </a:lnTo>
                  <a:lnTo>
                    <a:pt x="886967" y="2250948"/>
                  </a:lnTo>
                  <a:lnTo>
                    <a:pt x="899159" y="2292096"/>
                  </a:lnTo>
                  <a:lnTo>
                    <a:pt x="911351" y="2356104"/>
                  </a:lnTo>
                  <a:lnTo>
                    <a:pt x="923543" y="2444496"/>
                  </a:lnTo>
                  <a:lnTo>
                    <a:pt x="934212" y="2488692"/>
                  </a:lnTo>
                  <a:lnTo>
                    <a:pt x="946403" y="2467356"/>
                  </a:lnTo>
                  <a:lnTo>
                    <a:pt x="958595" y="2356104"/>
                  </a:lnTo>
                  <a:lnTo>
                    <a:pt x="970788" y="2354580"/>
                  </a:lnTo>
                  <a:lnTo>
                    <a:pt x="981455" y="2302764"/>
                  </a:lnTo>
                  <a:lnTo>
                    <a:pt x="993647" y="2452116"/>
                  </a:lnTo>
                  <a:lnTo>
                    <a:pt x="1005839" y="2529840"/>
                  </a:lnTo>
                  <a:lnTo>
                    <a:pt x="1018031" y="2619756"/>
                  </a:lnTo>
                  <a:lnTo>
                    <a:pt x="1028700" y="2711196"/>
                  </a:lnTo>
                  <a:lnTo>
                    <a:pt x="1040891" y="2724912"/>
                  </a:lnTo>
                  <a:lnTo>
                    <a:pt x="1053083" y="2720340"/>
                  </a:lnTo>
                  <a:lnTo>
                    <a:pt x="1065276" y="2717292"/>
                  </a:lnTo>
                  <a:lnTo>
                    <a:pt x="1075943" y="2735580"/>
                  </a:lnTo>
                  <a:lnTo>
                    <a:pt x="1088135" y="2784348"/>
                  </a:lnTo>
                  <a:lnTo>
                    <a:pt x="1100327" y="2886456"/>
                  </a:lnTo>
                  <a:lnTo>
                    <a:pt x="1112519" y="2852928"/>
                  </a:lnTo>
                  <a:lnTo>
                    <a:pt x="1123188" y="2857500"/>
                  </a:lnTo>
                  <a:lnTo>
                    <a:pt x="1135379" y="2703576"/>
                  </a:lnTo>
                  <a:lnTo>
                    <a:pt x="1147571" y="2636520"/>
                  </a:lnTo>
                  <a:lnTo>
                    <a:pt x="1159764" y="2596896"/>
                  </a:lnTo>
                  <a:lnTo>
                    <a:pt x="1170431" y="2545080"/>
                  </a:lnTo>
                  <a:lnTo>
                    <a:pt x="1182623" y="2479548"/>
                  </a:lnTo>
                  <a:lnTo>
                    <a:pt x="1194815" y="2417064"/>
                  </a:lnTo>
                  <a:lnTo>
                    <a:pt x="1207007" y="2342388"/>
                  </a:lnTo>
                  <a:lnTo>
                    <a:pt x="1219200" y="2235708"/>
                  </a:lnTo>
                  <a:lnTo>
                    <a:pt x="1229867" y="2225040"/>
                  </a:lnTo>
                  <a:lnTo>
                    <a:pt x="1242059" y="2167128"/>
                  </a:lnTo>
                  <a:lnTo>
                    <a:pt x="1254252" y="2151888"/>
                  </a:lnTo>
                  <a:lnTo>
                    <a:pt x="1266443" y="2086356"/>
                  </a:lnTo>
                  <a:lnTo>
                    <a:pt x="1277112" y="2086356"/>
                  </a:lnTo>
                  <a:lnTo>
                    <a:pt x="1289303" y="2142744"/>
                  </a:lnTo>
                  <a:lnTo>
                    <a:pt x="1301495" y="2100072"/>
                  </a:lnTo>
                  <a:lnTo>
                    <a:pt x="1313688" y="2068068"/>
                  </a:lnTo>
                  <a:lnTo>
                    <a:pt x="1324355" y="2098548"/>
                  </a:lnTo>
                  <a:lnTo>
                    <a:pt x="1336547" y="2125980"/>
                  </a:lnTo>
                  <a:lnTo>
                    <a:pt x="1348739" y="2165604"/>
                  </a:lnTo>
                  <a:lnTo>
                    <a:pt x="1360931" y="2249424"/>
                  </a:lnTo>
                  <a:lnTo>
                    <a:pt x="1371600" y="2214372"/>
                  </a:lnTo>
                  <a:lnTo>
                    <a:pt x="1383791" y="2220468"/>
                  </a:lnTo>
                  <a:lnTo>
                    <a:pt x="1395983" y="2241804"/>
                  </a:lnTo>
                  <a:lnTo>
                    <a:pt x="1408176" y="2266188"/>
                  </a:lnTo>
                  <a:lnTo>
                    <a:pt x="1418843" y="2261616"/>
                  </a:lnTo>
                  <a:lnTo>
                    <a:pt x="1431035" y="2223516"/>
                  </a:lnTo>
                  <a:lnTo>
                    <a:pt x="1443227" y="2272284"/>
                  </a:lnTo>
                  <a:lnTo>
                    <a:pt x="1455419" y="2354580"/>
                  </a:lnTo>
                  <a:lnTo>
                    <a:pt x="1466088" y="2388108"/>
                  </a:lnTo>
                  <a:lnTo>
                    <a:pt x="1478279" y="2398776"/>
                  </a:lnTo>
                  <a:lnTo>
                    <a:pt x="1490471" y="2362200"/>
                  </a:lnTo>
                  <a:lnTo>
                    <a:pt x="1502664" y="2322576"/>
                  </a:lnTo>
                  <a:lnTo>
                    <a:pt x="1513331" y="2337816"/>
                  </a:lnTo>
                  <a:lnTo>
                    <a:pt x="1525523" y="2368296"/>
                  </a:lnTo>
                  <a:lnTo>
                    <a:pt x="1537715" y="2342388"/>
                  </a:lnTo>
                  <a:lnTo>
                    <a:pt x="1549907" y="2342388"/>
                  </a:lnTo>
                  <a:lnTo>
                    <a:pt x="1562100" y="2406396"/>
                  </a:lnTo>
                  <a:lnTo>
                    <a:pt x="1572767" y="2430780"/>
                  </a:lnTo>
                  <a:lnTo>
                    <a:pt x="1584959" y="2388108"/>
                  </a:lnTo>
                  <a:lnTo>
                    <a:pt x="1597152" y="2304288"/>
                  </a:lnTo>
                  <a:lnTo>
                    <a:pt x="1609343" y="2244852"/>
                  </a:lnTo>
                  <a:lnTo>
                    <a:pt x="1620012" y="2255520"/>
                  </a:lnTo>
                  <a:lnTo>
                    <a:pt x="1632203" y="2292096"/>
                  </a:lnTo>
                  <a:lnTo>
                    <a:pt x="1644395" y="2343912"/>
                  </a:lnTo>
                  <a:lnTo>
                    <a:pt x="1656588" y="2342388"/>
                  </a:lnTo>
                  <a:lnTo>
                    <a:pt x="1667255" y="2305812"/>
                  </a:lnTo>
                  <a:lnTo>
                    <a:pt x="1679447" y="2342388"/>
                  </a:lnTo>
                  <a:lnTo>
                    <a:pt x="1691639" y="2398776"/>
                  </a:lnTo>
                  <a:lnTo>
                    <a:pt x="1703831" y="2394204"/>
                  </a:lnTo>
                  <a:lnTo>
                    <a:pt x="1714500" y="2368296"/>
                  </a:lnTo>
                  <a:lnTo>
                    <a:pt x="1726691" y="2340864"/>
                  </a:lnTo>
                  <a:lnTo>
                    <a:pt x="1738883" y="2313432"/>
                  </a:lnTo>
                  <a:lnTo>
                    <a:pt x="1751076" y="2337816"/>
                  </a:lnTo>
                  <a:lnTo>
                    <a:pt x="1761743" y="2325624"/>
                  </a:lnTo>
                  <a:lnTo>
                    <a:pt x="1773935" y="2298192"/>
                  </a:lnTo>
                  <a:lnTo>
                    <a:pt x="1786127" y="2290572"/>
                  </a:lnTo>
                  <a:lnTo>
                    <a:pt x="1798319" y="2267712"/>
                  </a:lnTo>
                  <a:lnTo>
                    <a:pt x="1808988" y="2260092"/>
                  </a:lnTo>
                  <a:lnTo>
                    <a:pt x="1821179" y="2220468"/>
                  </a:lnTo>
                  <a:lnTo>
                    <a:pt x="1833371" y="2183892"/>
                  </a:lnTo>
                  <a:lnTo>
                    <a:pt x="1845564" y="2148840"/>
                  </a:lnTo>
                  <a:lnTo>
                    <a:pt x="1857756" y="2112264"/>
                  </a:lnTo>
                  <a:lnTo>
                    <a:pt x="1868423" y="2150364"/>
                  </a:lnTo>
                  <a:lnTo>
                    <a:pt x="1880615" y="2144268"/>
                  </a:lnTo>
                  <a:lnTo>
                    <a:pt x="1892808" y="2097024"/>
                  </a:lnTo>
                  <a:lnTo>
                    <a:pt x="1904999" y="2093976"/>
                  </a:lnTo>
                  <a:lnTo>
                    <a:pt x="1915667" y="2136648"/>
                  </a:lnTo>
                  <a:lnTo>
                    <a:pt x="1927860" y="2071116"/>
                  </a:lnTo>
                  <a:lnTo>
                    <a:pt x="1940051" y="2089404"/>
                  </a:lnTo>
                  <a:lnTo>
                    <a:pt x="1952243" y="2121408"/>
                  </a:lnTo>
                  <a:lnTo>
                    <a:pt x="1962912" y="2148840"/>
                  </a:lnTo>
                  <a:lnTo>
                    <a:pt x="1975103" y="2124456"/>
                  </a:lnTo>
                  <a:lnTo>
                    <a:pt x="1987295" y="2098548"/>
                  </a:lnTo>
                  <a:lnTo>
                    <a:pt x="1999488" y="2106168"/>
                  </a:lnTo>
                  <a:lnTo>
                    <a:pt x="2010156" y="2196084"/>
                  </a:lnTo>
                  <a:lnTo>
                    <a:pt x="2022347" y="2267712"/>
                  </a:lnTo>
                  <a:lnTo>
                    <a:pt x="2034539" y="2343912"/>
                  </a:lnTo>
                  <a:lnTo>
                    <a:pt x="2046732" y="2362200"/>
                  </a:lnTo>
                  <a:lnTo>
                    <a:pt x="2057399" y="2372868"/>
                  </a:lnTo>
                  <a:lnTo>
                    <a:pt x="2069591" y="2383536"/>
                  </a:lnTo>
                  <a:lnTo>
                    <a:pt x="2081784" y="2412492"/>
                  </a:lnTo>
                  <a:lnTo>
                    <a:pt x="2093975" y="2333244"/>
                  </a:lnTo>
                  <a:lnTo>
                    <a:pt x="2104643" y="2343912"/>
                  </a:lnTo>
                  <a:lnTo>
                    <a:pt x="2116836" y="2328672"/>
                  </a:lnTo>
                  <a:lnTo>
                    <a:pt x="2129027" y="2270760"/>
                  </a:lnTo>
                  <a:lnTo>
                    <a:pt x="2141219" y="2276856"/>
                  </a:lnTo>
                  <a:lnTo>
                    <a:pt x="2151888" y="2159508"/>
                  </a:lnTo>
                  <a:lnTo>
                    <a:pt x="2164079" y="2147316"/>
                  </a:lnTo>
                  <a:lnTo>
                    <a:pt x="2176271" y="2087880"/>
                  </a:lnTo>
                  <a:lnTo>
                    <a:pt x="2188464" y="2101596"/>
                  </a:lnTo>
                  <a:lnTo>
                    <a:pt x="2200656" y="2090928"/>
                  </a:lnTo>
                  <a:lnTo>
                    <a:pt x="2211323" y="2161032"/>
                  </a:lnTo>
                  <a:lnTo>
                    <a:pt x="2223516" y="2124456"/>
                  </a:lnTo>
                  <a:lnTo>
                    <a:pt x="2235708" y="2157984"/>
                  </a:lnTo>
                  <a:lnTo>
                    <a:pt x="2247899" y="2115312"/>
                  </a:lnTo>
                  <a:lnTo>
                    <a:pt x="2258567" y="2100072"/>
                  </a:lnTo>
                  <a:lnTo>
                    <a:pt x="2270760" y="2147316"/>
                  </a:lnTo>
                  <a:lnTo>
                    <a:pt x="2282951" y="2173224"/>
                  </a:lnTo>
                  <a:lnTo>
                    <a:pt x="2295143" y="2193036"/>
                  </a:lnTo>
                  <a:lnTo>
                    <a:pt x="2305812" y="2179320"/>
                  </a:lnTo>
                  <a:lnTo>
                    <a:pt x="2318003" y="2215896"/>
                  </a:lnTo>
                  <a:lnTo>
                    <a:pt x="2330195" y="2161032"/>
                  </a:lnTo>
                  <a:lnTo>
                    <a:pt x="2342388" y="2133600"/>
                  </a:lnTo>
                  <a:lnTo>
                    <a:pt x="2353056" y="2046732"/>
                  </a:lnTo>
                  <a:lnTo>
                    <a:pt x="2365247" y="2054352"/>
                  </a:lnTo>
                  <a:lnTo>
                    <a:pt x="2377440" y="2061972"/>
                  </a:lnTo>
                  <a:lnTo>
                    <a:pt x="2389632" y="2060448"/>
                  </a:lnTo>
                  <a:lnTo>
                    <a:pt x="2400299" y="2097024"/>
                  </a:lnTo>
                  <a:lnTo>
                    <a:pt x="2412491" y="2084832"/>
                  </a:lnTo>
                  <a:lnTo>
                    <a:pt x="2424684" y="2036064"/>
                  </a:lnTo>
                  <a:lnTo>
                    <a:pt x="2436875" y="2159508"/>
                  </a:lnTo>
                  <a:lnTo>
                    <a:pt x="2447543" y="2482596"/>
                  </a:lnTo>
                  <a:lnTo>
                    <a:pt x="2459736" y="2578608"/>
                  </a:lnTo>
                  <a:lnTo>
                    <a:pt x="2471927" y="2612136"/>
                  </a:lnTo>
                  <a:lnTo>
                    <a:pt x="2484119" y="2441448"/>
                  </a:lnTo>
                  <a:lnTo>
                    <a:pt x="2494788" y="2360676"/>
                  </a:lnTo>
                  <a:lnTo>
                    <a:pt x="2506979" y="2359152"/>
                  </a:lnTo>
                  <a:lnTo>
                    <a:pt x="2519171" y="2398776"/>
                  </a:lnTo>
                  <a:lnTo>
                    <a:pt x="2531364" y="2378964"/>
                  </a:lnTo>
                  <a:lnTo>
                    <a:pt x="2543556" y="2394204"/>
                  </a:lnTo>
                  <a:lnTo>
                    <a:pt x="2554223" y="2500884"/>
                  </a:lnTo>
                  <a:lnTo>
                    <a:pt x="2566416" y="2558796"/>
                  </a:lnTo>
                  <a:lnTo>
                    <a:pt x="2578608" y="2380488"/>
                  </a:lnTo>
                  <a:lnTo>
                    <a:pt x="2590799" y="1763268"/>
                  </a:lnTo>
                  <a:lnTo>
                    <a:pt x="2601467" y="1360932"/>
                  </a:lnTo>
                  <a:lnTo>
                    <a:pt x="2613660" y="1068324"/>
                  </a:lnTo>
                  <a:lnTo>
                    <a:pt x="2625851" y="1178052"/>
                  </a:lnTo>
                  <a:lnTo>
                    <a:pt x="2638043" y="1289303"/>
                  </a:lnTo>
                  <a:lnTo>
                    <a:pt x="2648712" y="1252727"/>
                  </a:lnTo>
                  <a:lnTo>
                    <a:pt x="2660903" y="981456"/>
                  </a:lnTo>
                  <a:lnTo>
                    <a:pt x="2673095" y="795527"/>
                  </a:lnTo>
                  <a:lnTo>
                    <a:pt x="2685288" y="534924"/>
                  </a:lnTo>
                  <a:lnTo>
                    <a:pt x="2695956" y="274320"/>
                  </a:lnTo>
                  <a:lnTo>
                    <a:pt x="2708147" y="99060"/>
                  </a:lnTo>
                  <a:lnTo>
                    <a:pt x="2720340" y="91439"/>
                  </a:lnTo>
                  <a:lnTo>
                    <a:pt x="2732532" y="240791"/>
                  </a:lnTo>
                  <a:lnTo>
                    <a:pt x="2743199" y="297180"/>
                  </a:lnTo>
                  <a:lnTo>
                    <a:pt x="2755391" y="362712"/>
                  </a:lnTo>
                  <a:lnTo>
                    <a:pt x="2767584" y="359663"/>
                  </a:lnTo>
                  <a:lnTo>
                    <a:pt x="2779775" y="163068"/>
                  </a:lnTo>
                  <a:lnTo>
                    <a:pt x="2790443" y="0"/>
                  </a:lnTo>
                  <a:lnTo>
                    <a:pt x="2802636" y="163068"/>
                  </a:lnTo>
                  <a:lnTo>
                    <a:pt x="2814827" y="320039"/>
                  </a:lnTo>
                  <a:lnTo>
                    <a:pt x="2827019" y="448056"/>
                  </a:lnTo>
                  <a:lnTo>
                    <a:pt x="2839212" y="522732"/>
                  </a:lnTo>
                  <a:lnTo>
                    <a:pt x="2849879" y="533400"/>
                  </a:lnTo>
                  <a:lnTo>
                    <a:pt x="2862071" y="496824"/>
                  </a:lnTo>
                  <a:lnTo>
                    <a:pt x="2874264" y="528827"/>
                  </a:lnTo>
                  <a:lnTo>
                    <a:pt x="2886456" y="627888"/>
                  </a:lnTo>
                  <a:lnTo>
                    <a:pt x="2897123" y="851915"/>
                  </a:lnTo>
                  <a:lnTo>
                    <a:pt x="2909316" y="926591"/>
                  </a:lnTo>
                  <a:lnTo>
                    <a:pt x="2921508" y="1075944"/>
                  </a:lnTo>
                </a:path>
              </a:pathLst>
            </a:custGeom>
            <a:ln w="28575">
              <a:solidFill>
                <a:srgbClr val="5388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70089" y="3281045"/>
              <a:ext cx="141605" cy="1017269"/>
            </a:xfrm>
            <a:custGeom>
              <a:avLst/>
              <a:gdLst/>
              <a:ahLst/>
              <a:cxnLst/>
              <a:rect l="l" t="t" r="r" b="b"/>
              <a:pathLst>
                <a:path w="141604" h="1017270">
                  <a:moveTo>
                    <a:pt x="19050" y="0"/>
                  </a:moveTo>
                  <a:lnTo>
                    <a:pt x="0" y="1777"/>
                  </a:lnTo>
                  <a:lnTo>
                    <a:pt x="5714" y="58674"/>
                  </a:lnTo>
                  <a:lnTo>
                    <a:pt x="24637" y="56768"/>
                  </a:lnTo>
                  <a:lnTo>
                    <a:pt x="19050" y="0"/>
                  </a:lnTo>
                  <a:close/>
                </a:path>
                <a:path w="141604" h="1017270">
                  <a:moveTo>
                    <a:pt x="26542" y="75818"/>
                  </a:moveTo>
                  <a:lnTo>
                    <a:pt x="7619" y="77596"/>
                  </a:lnTo>
                  <a:lnTo>
                    <a:pt x="13334" y="134492"/>
                  </a:lnTo>
                  <a:lnTo>
                    <a:pt x="32257" y="132587"/>
                  </a:lnTo>
                  <a:lnTo>
                    <a:pt x="26542" y="75818"/>
                  </a:lnTo>
                  <a:close/>
                </a:path>
                <a:path w="141604" h="1017270">
                  <a:moveTo>
                    <a:pt x="34162" y="151637"/>
                  </a:moveTo>
                  <a:lnTo>
                    <a:pt x="15239" y="153415"/>
                  </a:lnTo>
                  <a:lnTo>
                    <a:pt x="20954" y="210312"/>
                  </a:lnTo>
                  <a:lnTo>
                    <a:pt x="39877" y="208406"/>
                  </a:lnTo>
                  <a:lnTo>
                    <a:pt x="34162" y="151637"/>
                  </a:lnTo>
                  <a:close/>
                </a:path>
                <a:path w="141604" h="1017270">
                  <a:moveTo>
                    <a:pt x="41782" y="227456"/>
                  </a:moveTo>
                  <a:lnTo>
                    <a:pt x="22732" y="229362"/>
                  </a:lnTo>
                  <a:lnTo>
                    <a:pt x="28447" y="286130"/>
                  </a:lnTo>
                  <a:lnTo>
                    <a:pt x="47370" y="284225"/>
                  </a:lnTo>
                  <a:lnTo>
                    <a:pt x="41782" y="227456"/>
                  </a:lnTo>
                  <a:close/>
                </a:path>
                <a:path w="141604" h="1017270">
                  <a:moveTo>
                    <a:pt x="49275" y="303275"/>
                  </a:moveTo>
                  <a:lnTo>
                    <a:pt x="30352" y="305180"/>
                  </a:lnTo>
                  <a:lnTo>
                    <a:pt x="36067" y="361949"/>
                  </a:lnTo>
                  <a:lnTo>
                    <a:pt x="54990" y="360044"/>
                  </a:lnTo>
                  <a:lnTo>
                    <a:pt x="49275" y="303275"/>
                  </a:lnTo>
                  <a:close/>
                </a:path>
                <a:path w="141604" h="1017270">
                  <a:moveTo>
                    <a:pt x="56895" y="379094"/>
                  </a:moveTo>
                  <a:lnTo>
                    <a:pt x="37972" y="380999"/>
                  </a:lnTo>
                  <a:lnTo>
                    <a:pt x="43687" y="437768"/>
                  </a:lnTo>
                  <a:lnTo>
                    <a:pt x="62610" y="435863"/>
                  </a:lnTo>
                  <a:lnTo>
                    <a:pt x="56895" y="379094"/>
                  </a:lnTo>
                  <a:close/>
                </a:path>
                <a:path w="141604" h="1017270">
                  <a:moveTo>
                    <a:pt x="64515" y="454913"/>
                  </a:moveTo>
                  <a:lnTo>
                    <a:pt x="45592" y="456818"/>
                  </a:lnTo>
                  <a:lnTo>
                    <a:pt x="51180" y="513587"/>
                  </a:lnTo>
                  <a:lnTo>
                    <a:pt x="70230" y="511682"/>
                  </a:lnTo>
                  <a:lnTo>
                    <a:pt x="64515" y="454913"/>
                  </a:lnTo>
                  <a:close/>
                </a:path>
                <a:path w="141604" h="1017270">
                  <a:moveTo>
                    <a:pt x="72135" y="530732"/>
                  </a:moveTo>
                  <a:lnTo>
                    <a:pt x="53085" y="532637"/>
                  </a:lnTo>
                  <a:lnTo>
                    <a:pt x="58800" y="589406"/>
                  </a:lnTo>
                  <a:lnTo>
                    <a:pt x="77724" y="587501"/>
                  </a:lnTo>
                  <a:lnTo>
                    <a:pt x="72135" y="530732"/>
                  </a:lnTo>
                  <a:close/>
                </a:path>
                <a:path w="141604" h="1017270">
                  <a:moveTo>
                    <a:pt x="79628" y="606551"/>
                  </a:moveTo>
                  <a:lnTo>
                    <a:pt x="60705" y="608456"/>
                  </a:lnTo>
                  <a:lnTo>
                    <a:pt x="66420" y="665225"/>
                  </a:lnTo>
                  <a:lnTo>
                    <a:pt x="85343" y="663320"/>
                  </a:lnTo>
                  <a:lnTo>
                    <a:pt x="79628" y="606551"/>
                  </a:lnTo>
                  <a:close/>
                </a:path>
                <a:path w="141604" h="1017270">
                  <a:moveTo>
                    <a:pt x="87249" y="682370"/>
                  </a:moveTo>
                  <a:lnTo>
                    <a:pt x="68325" y="684275"/>
                  </a:lnTo>
                  <a:lnTo>
                    <a:pt x="73913" y="741044"/>
                  </a:lnTo>
                  <a:lnTo>
                    <a:pt x="92963" y="739139"/>
                  </a:lnTo>
                  <a:lnTo>
                    <a:pt x="87249" y="682370"/>
                  </a:lnTo>
                  <a:close/>
                </a:path>
                <a:path w="141604" h="1017270">
                  <a:moveTo>
                    <a:pt x="94868" y="758189"/>
                  </a:moveTo>
                  <a:lnTo>
                    <a:pt x="75818" y="760094"/>
                  </a:lnTo>
                  <a:lnTo>
                    <a:pt x="81533" y="816863"/>
                  </a:lnTo>
                  <a:lnTo>
                    <a:pt x="100456" y="815085"/>
                  </a:lnTo>
                  <a:lnTo>
                    <a:pt x="94868" y="758189"/>
                  </a:lnTo>
                  <a:close/>
                </a:path>
                <a:path w="141604" h="1017270">
                  <a:moveTo>
                    <a:pt x="102361" y="834008"/>
                  </a:moveTo>
                  <a:lnTo>
                    <a:pt x="83438" y="835913"/>
                  </a:lnTo>
                  <a:lnTo>
                    <a:pt x="89153" y="892682"/>
                  </a:lnTo>
                  <a:lnTo>
                    <a:pt x="108076" y="890904"/>
                  </a:lnTo>
                  <a:lnTo>
                    <a:pt x="102361" y="834008"/>
                  </a:lnTo>
                  <a:close/>
                </a:path>
                <a:path w="141604" h="1017270">
                  <a:moveTo>
                    <a:pt x="94105" y="942021"/>
                  </a:moveTo>
                  <a:lnTo>
                    <a:pt x="65658" y="944879"/>
                  </a:lnTo>
                  <a:lnTo>
                    <a:pt x="111125" y="1016888"/>
                  </a:lnTo>
                  <a:lnTo>
                    <a:pt x="134845" y="954658"/>
                  </a:lnTo>
                  <a:lnTo>
                    <a:pt x="95376" y="954658"/>
                  </a:lnTo>
                  <a:lnTo>
                    <a:pt x="94105" y="942021"/>
                  </a:lnTo>
                  <a:close/>
                </a:path>
                <a:path w="141604" h="1017270">
                  <a:moveTo>
                    <a:pt x="113029" y="940119"/>
                  </a:moveTo>
                  <a:lnTo>
                    <a:pt x="94105" y="942021"/>
                  </a:lnTo>
                  <a:lnTo>
                    <a:pt x="95376" y="954658"/>
                  </a:lnTo>
                  <a:lnTo>
                    <a:pt x="114300" y="952753"/>
                  </a:lnTo>
                  <a:lnTo>
                    <a:pt x="113029" y="940119"/>
                  </a:lnTo>
                  <a:close/>
                </a:path>
                <a:path w="141604" h="1017270">
                  <a:moveTo>
                    <a:pt x="141477" y="937259"/>
                  </a:moveTo>
                  <a:lnTo>
                    <a:pt x="113029" y="940119"/>
                  </a:lnTo>
                  <a:lnTo>
                    <a:pt x="114300" y="952753"/>
                  </a:lnTo>
                  <a:lnTo>
                    <a:pt x="95376" y="954658"/>
                  </a:lnTo>
                  <a:lnTo>
                    <a:pt x="134845" y="954658"/>
                  </a:lnTo>
                  <a:lnTo>
                    <a:pt x="141477" y="937259"/>
                  </a:lnTo>
                  <a:close/>
                </a:path>
                <a:path w="141604" h="1017270">
                  <a:moveTo>
                    <a:pt x="109981" y="909827"/>
                  </a:moveTo>
                  <a:lnTo>
                    <a:pt x="91058" y="911732"/>
                  </a:lnTo>
                  <a:lnTo>
                    <a:pt x="94105" y="942021"/>
                  </a:lnTo>
                  <a:lnTo>
                    <a:pt x="113029" y="940119"/>
                  </a:lnTo>
                  <a:lnTo>
                    <a:pt x="109981" y="909827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349877" y="5318886"/>
            <a:ext cx="1917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49877" y="4840985"/>
            <a:ext cx="1917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1%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49877" y="4362958"/>
            <a:ext cx="1917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2%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49877" y="3885057"/>
            <a:ext cx="1917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3%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49877" y="3407155"/>
            <a:ext cx="1917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4%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49877" y="2929254"/>
            <a:ext cx="1917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5%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49877" y="2451354"/>
            <a:ext cx="1917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6%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49877" y="1973325"/>
            <a:ext cx="1917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7%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912614" y="586206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82690" y="586206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5388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566030" y="5490159"/>
            <a:ext cx="3021330" cy="448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'03</a:t>
            </a:r>
            <a:r>
              <a:rPr sz="1000" spc="265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'05</a:t>
            </a:r>
            <a:r>
              <a:rPr sz="1000" spc="265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'07</a:t>
            </a:r>
            <a:r>
              <a:rPr sz="1000" spc="265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'09</a:t>
            </a:r>
            <a:r>
              <a:rPr sz="1000" spc="265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'11</a:t>
            </a:r>
            <a:r>
              <a:rPr sz="1000" spc="265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'13</a:t>
            </a:r>
            <a:r>
              <a:rPr sz="1000" spc="265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'15</a:t>
            </a:r>
            <a:r>
              <a:rPr sz="1000" spc="265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'17</a:t>
            </a:r>
            <a:r>
              <a:rPr sz="1000" spc="265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'19</a:t>
            </a:r>
            <a:r>
              <a:rPr sz="1000" spc="265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'21</a:t>
            </a:r>
            <a:r>
              <a:rPr sz="1000" spc="265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'23</a:t>
            </a:r>
            <a:endParaRPr sz="1000">
              <a:latin typeface="Calibri"/>
              <a:cs typeface="Calibri"/>
            </a:endParaRPr>
          </a:p>
          <a:p>
            <a:pPr marL="616585">
              <a:lnSpc>
                <a:spcPct val="100000"/>
              </a:lnSpc>
              <a:spcBef>
                <a:spcPts val="935"/>
              </a:spcBef>
              <a:tabLst>
                <a:tab pos="1986914" algn="l"/>
              </a:tabLst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10-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Year</a:t>
            </a:r>
            <a:r>
              <a:rPr sz="1000" spc="-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Treasury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Core</a:t>
            </a:r>
            <a:r>
              <a:rPr sz="10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CPI</a:t>
            </a:r>
            <a:r>
              <a:rPr sz="10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%YoY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732007" y="2133600"/>
            <a:ext cx="581025" cy="3622675"/>
          </a:xfrm>
          <a:custGeom>
            <a:avLst/>
            <a:gdLst/>
            <a:ahLst/>
            <a:cxnLst/>
            <a:rect l="l" t="t" r="r" b="b"/>
            <a:pathLst>
              <a:path w="581025" h="3622675">
                <a:moveTo>
                  <a:pt x="0" y="3622548"/>
                </a:moveTo>
                <a:lnTo>
                  <a:pt x="580644" y="3622548"/>
                </a:lnTo>
                <a:lnTo>
                  <a:pt x="580644" y="0"/>
                </a:lnTo>
                <a:lnTo>
                  <a:pt x="0" y="0"/>
                </a:lnTo>
                <a:lnTo>
                  <a:pt x="0" y="3622548"/>
                </a:lnTo>
                <a:close/>
              </a:path>
            </a:pathLst>
          </a:custGeom>
          <a:ln w="15875">
            <a:solidFill>
              <a:srgbClr val="B68B2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687323" y="2037397"/>
            <a:ext cx="3251200" cy="3140075"/>
            <a:chOff x="687323" y="2037397"/>
            <a:chExt cx="3251200" cy="3140075"/>
          </a:xfrm>
        </p:grpSpPr>
        <p:sp>
          <p:nvSpPr>
            <p:cNvPr id="39" name="object 39"/>
            <p:cNvSpPr/>
            <p:nvPr/>
          </p:nvSpPr>
          <p:spPr>
            <a:xfrm>
              <a:off x="949452" y="2042159"/>
              <a:ext cx="2764790" cy="2516505"/>
            </a:xfrm>
            <a:custGeom>
              <a:avLst/>
              <a:gdLst/>
              <a:ahLst/>
              <a:cxnLst/>
              <a:rect l="l" t="t" r="r" b="b"/>
              <a:pathLst>
                <a:path w="2764790" h="2516504">
                  <a:moveTo>
                    <a:pt x="199644" y="0"/>
                  </a:moveTo>
                  <a:lnTo>
                    <a:pt x="0" y="0"/>
                  </a:lnTo>
                  <a:lnTo>
                    <a:pt x="0" y="2516124"/>
                  </a:lnTo>
                  <a:lnTo>
                    <a:pt x="199644" y="2516124"/>
                  </a:lnTo>
                  <a:lnTo>
                    <a:pt x="199644" y="0"/>
                  </a:lnTo>
                  <a:close/>
                </a:path>
                <a:path w="2764790" h="2516504">
                  <a:moveTo>
                    <a:pt x="841248" y="0"/>
                  </a:moveTo>
                  <a:lnTo>
                    <a:pt x="640080" y="0"/>
                  </a:lnTo>
                  <a:lnTo>
                    <a:pt x="640080" y="563880"/>
                  </a:lnTo>
                  <a:lnTo>
                    <a:pt x="841248" y="563880"/>
                  </a:lnTo>
                  <a:lnTo>
                    <a:pt x="841248" y="0"/>
                  </a:lnTo>
                  <a:close/>
                </a:path>
                <a:path w="2764790" h="2516504">
                  <a:moveTo>
                    <a:pt x="1482852" y="0"/>
                  </a:moveTo>
                  <a:lnTo>
                    <a:pt x="1281684" y="0"/>
                  </a:lnTo>
                  <a:lnTo>
                    <a:pt x="1281684" y="1277112"/>
                  </a:lnTo>
                  <a:lnTo>
                    <a:pt x="1482852" y="1277112"/>
                  </a:lnTo>
                  <a:lnTo>
                    <a:pt x="1482852" y="0"/>
                  </a:lnTo>
                  <a:close/>
                </a:path>
                <a:path w="2764790" h="2516504">
                  <a:moveTo>
                    <a:pt x="2122932" y="0"/>
                  </a:moveTo>
                  <a:lnTo>
                    <a:pt x="1921764" y="0"/>
                  </a:lnTo>
                  <a:lnTo>
                    <a:pt x="1921764" y="1869948"/>
                  </a:lnTo>
                  <a:lnTo>
                    <a:pt x="2122932" y="1869948"/>
                  </a:lnTo>
                  <a:lnTo>
                    <a:pt x="2122932" y="0"/>
                  </a:lnTo>
                  <a:close/>
                </a:path>
                <a:path w="2764790" h="2516504">
                  <a:moveTo>
                    <a:pt x="2764536" y="0"/>
                  </a:moveTo>
                  <a:lnTo>
                    <a:pt x="2563368" y="0"/>
                  </a:lnTo>
                  <a:lnTo>
                    <a:pt x="2563368" y="1104900"/>
                  </a:lnTo>
                  <a:lnTo>
                    <a:pt x="2764536" y="1104900"/>
                  </a:lnTo>
                  <a:lnTo>
                    <a:pt x="2764536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7323" y="2042160"/>
              <a:ext cx="41275" cy="3130550"/>
            </a:xfrm>
            <a:custGeom>
              <a:avLst/>
              <a:gdLst/>
              <a:ahLst/>
              <a:cxnLst/>
              <a:rect l="l" t="t" r="r" b="b"/>
              <a:pathLst>
                <a:path w="41275" h="3130550">
                  <a:moveTo>
                    <a:pt x="41148" y="3130296"/>
                  </a:moveTo>
                  <a:lnTo>
                    <a:pt x="41148" y="0"/>
                  </a:lnTo>
                </a:path>
                <a:path w="41275" h="3130550">
                  <a:moveTo>
                    <a:pt x="0" y="3130296"/>
                  </a:moveTo>
                  <a:lnTo>
                    <a:pt x="41148" y="3130296"/>
                  </a:lnTo>
                </a:path>
                <a:path w="41275" h="3130550">
                  <a:moveTo>
                    <a:pt x="0" y="2503932"/>
                  </a:moveTo>
                  <a:lnTo>
                    <a:pt x="41148" y="2503932"/>
                  </a:lnTo>
                </a:path>
                <a:path w="41275" h="3130550">
                  <a:moveTo>
                    <a:pt x="0" y="1879091"/>
                  </a:moveTo>
                  <a:lnTo>
                    <a:pt x="41148" y="1879091"/>
                  </a:lnTo>
                </a:path>
                <a:path w="41275" h="3130550">
                  <a:moveTo>
                    <a:pt x="0" y="1252727"/>
                  </a:moveTo>
                  <a:lnTo>
                    <a:pt x="41148" y="1252727"/>
                  </a:lnTo>
                </a:path>
                <a:path w="41275" h="3130550">
                  <a:moveTo>
                    <a:pt x="0" y="626363"/>
                  </a:moveTo>
                  <a:lnTo>
                    <a:pt x="41148" y="626363"/>
                  </a:lnTo>
                </a:path>
                <a:path w="41275" h="3130550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8471" y="2042160"/>
              <a:ext cx="3205480" cy="43180"/>
            </a:xfrm>
            <a:custGeom>
              <a:avLst/>
              <a:gdLst/>
              <a:ahLst/>
              <a:cxnLst/>
              <a:rect l="l" t="t" r="r" b="b"/>
              <a:pathLst>
                <a:path w="3205479" h="43180">
                  <a:moveTo>
                    <a:pt x="0" y="0"/>
                  </a:moveTo>
                  <a:lnTo>
                    <a:pt x="3204972" y="0"/>
                  </a:lnTo>
                </a:path>
                <a:path w="3205479" h="43180">
                  <a:moveTo>
                    <a:pt x="0" y="0"/>
                  </a:moveTo>
                  <a:lnTo>
                    <a:pt x="0" y="42672"/>
                  </a:lnTo>
                </a:path>
                <a:path w="3205479" h="43180">
                  <a:moveTo>
                    <a:pt x="641604" y="0"/>
                  </a:moveTo>
                  <a:lnTo>
                    <a:pt x="641604" y="42672"/>
                  </a:lnTo>
                </a:path>
                <a:path w="3205479" h="43180">
                  <a:moveTo>
                    <a:pt x="1281684" y="0"/>
                  </a:moveTo>
                  <a:lnTo>
                    <a:pt x="1281684" y="42672"/>
                  </a:lnTo>
                </a:path>
                <a:path w="3205479" h="43180">
                  <a:moveTo>
                    <a:pt x="1923288" y="0"/>
                  </a:moveTo>
                  <a:lnTo>
                    <a:pt x="1923288" y="42672"/>
                  </a:lnTo>
                </a:path>
                <a:path w="3205479" h="43180">
                  <a:moveTo>
                    <a:pt x="2564891" y="0"/>
                  </a:moveTo>
                  <a:lnTo>
                    <a:pt x="2564891" y="42672"/>
                  </a:lnTo>
                </a:path>
                <a:path w="3205479" h="43180">
                  <a:moveTo>
                    <a:pt x="3204972" y="0"/>
                  </a:moveTo>
                  <a:lnTo>
                    <a:pt x="3204972" y="42672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49273" y="3509010"/>
              <a:ext cx="2563495" cy="0"/>
            </a:xfrm>
            <a:custGeom>
              <a:avLst/>
              <a:gdLst/>
              <a:ahLst/>
              <a:cxnLst/>
              <a:rect l="l" t="t" r="r" b="b"/>
              <a:pathLst>
                <a:path w="2563495">
                  <a:moveTo>
                    <a:pt x="0" y="0"/>
                  </a:moveTo>
                  <a:lnTo>
                    <a:pt x="641603" y="0"/>
                  </a:lnTo>
                  <a:lnTo>
                    <a:pt x="1281683" y="0"/>
                  </a:lnTo>
                  <a:lnTo>
                    <a:pt x="1923288" y="0"/>
                  </a:lnTo>
                  <a:lnTo>
                    <a:pt x="2563367" y="0"/>
                  </a:lnTo>
                </a:path>
              </a:pathLst>
            </a:custGeom>
            <a:ln w="28575">
              <a:solidFill>
                <a:srgbClr val="5388B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34162" y="5070805"/>
            <a:ext cx="287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2.50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4162" y="4445253"/>
            <a:ext cx="286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2.00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4162" y="3819271"/>
            <a:ext cx="286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1.50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4162" y="3193161"/>
            <a:ext cx="286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1.00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4162" y="2567177"/>
            <a:ext cx="286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0.50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73481" y="1941067"/>
            <a:ext cx="2470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0.00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97408" y="5597652"/>
            <a:ext cx="320040" cy="71755"/>
          </a:xfrm>
          <a:custGeom>
            <a:avLst/>
            <a:gdLst/>
            <a:ahLst/>
            <a:cxnLst/>
            <a:rect l="l" t="t" r="r" b="b"/>
            <a:pathLst>
              <a:path w="320040" h="71754">
                <a:moveTo>
                  <a:pt x="320039" y="0"/>
                </a:moveTo>
                <a:lnTo>
                  <a:pt x="0" y="0"/>
                </a:lnTo>
                <a:lnTo>
                  <a:pt x="0" y="71628"/>
                </a:lnTo>
                <a:lnTo>
                  <a:pt x="320039" y="71628"/>
                </a:lnTo>
                <a:lnTo>
                  <a:pt x="320039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6645" y="5842253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8575">
            <a:solidFill>
              <a:srgbClr val="5388B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10234" y="5242686"/>
            <a:ext cx="2977515" cy="676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3415" algn="l"/>
                <a:tab pos="1294765" algn="l"/>
                <a:tab pos="1935480" algn="l"/>
                <a:tab pos="2576830" algn="l"/>
              </a:tabLst>
            </a:pP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1981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1990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2001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2007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  <a:p>
            <a:pPr marL="42545" marR="5080">
              <a:lnSpc>
                <a:spcPct val="137200"/>
              </a:lnSpc>
              <a:spcBef>
                <a:spcPts val="640"/>
              </a:spcBef>
            </a:pP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Change</a:t>
            </a:r>
            <a:r>
              <a:rPr sz="10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in</a:t>
            </a:r>
            <a:r>
              <a:rPr sz="10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10-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Year</a:t>
            </a:r>
            <a:r>
              <a:rPr sz="10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Treasury</a:t>
            </a:r>
            <a:r>
              <a:rPr sz="10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Yield</a:t>
            </a:r>
            <a:r>
              <a:rPr sz="10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80" dirty="0">
                <a:solidFill>
                  <a:srgbClr val="798285"/>
                </a:solidFill>
                <a:latin typeface="Calibri"/>
                <a:cs typeface="Calibri"/>
              </a:rPr>
              <a:t>6M</a:t>
            </a:r>
            <a:r>
              <a:rPr sz="10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Prior</a:t>
            </a:r>
            <a:r>
              <a:rPr sz="10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Until</a:t>
            </a:r>
            <a:r>
              <a:rPr sz="10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Rec</a:t>
            </a:r>
            <a:r>
              <a:rPr sz="10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End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Average</a:t>
            </a:r>
            <a:r>
              <a:rPr sz="10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Decline</a:t>
            </a:r>
            <a:r>
              <a:rPr sz="10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During</a:t>
            </a:r>
            <a:r>
              <a:rPr sz="10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Last</a:t>
            </a:r>
            <a:r>
              <a:rPr sz="10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5</a:t>
            </a:r>
            <a:r>
              <a:rPr sz="10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Recessions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942" y="1186053"/>
            <a:ext cx="6842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INTEREST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RATES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ARE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LIKELY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 TO</a:t>
            </a:r>
            <a:r>
              <a:rPr sz="16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5388B6"/>
                </a:solidFill>
                <a:latin typeface="Calibri"/>
                <a:cs typeface="Calibri"/>
              </a:rPr>
              <a:t>MOVE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LOWER</a:t>
            </a:r>
            <a:r>
              <a:rPr sz="16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OVER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-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NEXT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TWELVE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MONTHS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436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LOOK</a:t>
            </a:r>
            <a:r>
              <a:rPr spc="-55" dirty="0"/>
              <a:t> </a:t>
            </a:r>
            <a:r>
              <a:rPr spc="50" dirty="0"/>
              <a:t>TO</a:t>
            </a:r>
            <a:r>
              <a:rPr spc="-30" dirty="0"/>
              <a:t> </a:t>
            </a:r>
            <a:r>
              <a:rPr spc="65" dirty="0"/>
              <a:t>LENGTHEN</a:t>
            </a:r>
            <a:r>
              <a:rPr spc="-20" dirty="0"/>
              <a:t> </a:t>
            </a:r>
            <a:r>
              <a:rPr spc="-10" dirty="0"/>
              <a:t>DURATION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96455" y="1711832"/>
            <a:ext cx="4326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Look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Lengthen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Duration</a:t>
            </a:r>
            <a:r>
              <a:rPr sz="1600" spc="9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Current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Environment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60335" y="2119693"/>
            <a:ext cx="4383405" cy="3137535"/>
            <a:chOff x="7260335" y="2119693"/>
            <a:chExt cx="4383405" cy="3137535"/>
          </a:xfrm>
        </p:grpSpPr>
        <p:sp>
          <p:nvSpPr>
            <p:cNvPr id="6" name="object 6"/>
            <p:cNvSpPr/>
            <p:nvPr/>
          </p:nvSpPr>
          <p:spPr>
            <a:xfrm>
              <a:off x="7260335" y="2124455"/>
              <a:ext cx="41275" cy="3108960"/>
            </a:xfrm>
            <a:custGeom>
              <a:avLst/>
              <a:gdLst/>
              <a:ahLst/>
              <a:cxnLst/>
              <a:rect l="l" t="t" r="r" b="b"/>
              <a:pathLst>
                <a:path w="41275" h="3108960">
                  <a:moveTo>
                    <a:pt x="41148" y="3108960"/>
                  </a:moveTo>
                  <a:lnTo>
                    <a:pt x="41148" y="0"/>
                  </a:lnTo>
                </a:path>
                <a:path w="41275" h="3108960">
                  <a:moveTo>
                    <a:pt x="0" y="3108960"/>
                  </a:moveTo>
                  <a:lnTo>
                    <a:pt x="41148" y="3108960"/>
                  </a:lnTo>
                </a:path>
                <a:path w="41275" h="3108960">
                  <a:moveTo>
                    <a:pt x="0" y="2590800"/>
                  </a:moveTo>
                  <a:lnTo>
                    <a:pt x="41148" y="2590800"/>
                  </a:lnTo>
                </a:path>
                <a:path w="41275" h="3108960">
                  <a:moveTo>
                    <a:pt x="0" y="2072640"/>
                  </a:moveTo>
                  <a:lnTo>
                    <a:pt x="41148" y="2072640"/>
                  </a:lnTo>
                </a:path>
                <a:path w="41275" h="3108960">
                  <a:moveTo>
                    <a:pt x="0" y="1554480"/>
                  </a:moveTo>
                  <a:lnTo>
                    <a:pt x="41148" y="1554480"/>
                  </a:lnTo>
                </a:path>
                <a:path w="41275" h="3108960">
                  <a:moveTo>
                    <a:pt x="0" y="1036320"/>
                  </a:moveTo>
                  <a:lnTo>
                    <a:pt x="41148" y="1036320"/>
                  </a:lnTo>
                </a:path>
                <a:path w="41275" h="3108960">
                  <a:moveTo>
                    <a:pt x="0" y="518160"/>
                  </a:moveTo>
                  <a:lnTo>
                    <a:pt x="41148" y="518160"/>
                  </a:lnTo>
                </a:path>
                <a:path w="41275" h="3108960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1006" y="2145982"/>
              <a:ext cx="4352162" cy="31108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375897" y="2882899"/>
            <a:ext cx="3740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002948"/>
                </a:solidFill>
                <a:latin typeface="Calibri"/>
                <a:cs typeface="Calibri"/>
              </a:rPr>
              <a:t>20.2%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75897" y="1986787"/>
            <a:ext cx="3740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5388B6"/>
                </a:solidFill>
                <a:latin typeface="Calibri"/>
                <a:cs typeface="Calibri"/>
              </a:rPr>
              <a:t>29.6%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6006" y="5132577"/>
            <a:ext cx="2882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0.0%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06006" y="4614417"/>
            <a:ext cx="2882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5.0%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42886" y="4096003"/>
            <a:ext cx="350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10.0%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42886" y="3577844"/>
            <a:ext cx="350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15.0%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42886" y="3059683"/>
            <a:ext cx="350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20.0%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42886" y="2541523"/>
            <a:ext cx="350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25.0%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42886" y="2023110"/>
            <a:ext cx="350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30.0%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33656" y="5305666"/>
            <a:ext cx="184785" cy="24384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30" dirty="0">
                <a:solidFill>
                  <a:srgbClr val="798285"/>
                </a:solidFill>
                <a:latin typeface="Calibri"/>
                <a:cs typeface="Calibri"/>
              </a:rPr>
              <a:t>+3M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87249" y="5305666"/>
            <a:ext cx="184785" cy="24384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30" dirty="0">
                <a:solidFill>
                  <a:srgbClr val="798285"/>
                </a:solidFill>
                <a:latin typeface="Calibri"/>
                <a:cs typeface="Calibri"/>
              </a:rPr>
              <a:t>+6M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05917" y="5305666"/>
            <a:ext cx="184785" cy="24384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30" dirty="0">
                <a:solidFill>
                  <a:srgbClr val="798285"/>
                </a:solidFill>
                <a:latin typeface="Calibri"/>
                <a:cs typeface="Calibri"/>
              </a:rPr>
              <a:t>+9M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76909" y="5306273"/>
            <a:ext cx="184785" cy="30670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35" dirty="0">
                <a:solidFill>
                  <a:srgbClr val="798285"/>
                </a:solidFill>
                <a:latin typeface="Calibri"/>
                <a:cs typeface="Calibri"/>
              </a:rPr>
              <a:t>+12M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12977" y="5306273"/>
            <a:ext cx="184785" cy="30670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35" dirty="0">
                <a:solidFill>
                  <a:srgbClr val="798285"/>
                </a:solidFill>
                <a:latin typeface="Calibri"/>
                <a:cs typeface="Calibri"/>
              </a:rPr>
              <a:t>+15M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449170" y="5306273"/>
            <a:ext cx="184785" cy="30670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35" dirty="0">
                <a:solidFill>
                  <a:srgbClr val="798285"/>
                </a:solidFill>
                <a:latin typeface="Calibri"/>
                <a:cs typeface="Calibri"/>
              </a:rPr>
              <a:t>+18M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985238" y="5306273"/>
            <a:ext cx="184785" cy="30670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35" dirty="0">
                <a:solidFill>
                  <a:srgbClr val="798285"/>
                </a:solidFill>
                <a:latin typeface="Calibri"/>
                <a:cs typeface="Calibri"/>
              </a:rPr>
              <a:t>+21M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521431" y="5306273"/>
            <a:ext cx="184785" cy="30670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35" dirty="0">
                <a:solidFill>
                  <a:srgbClr val="798285"/>
                </a:solidFill>
                <a:latin typeface="Calibri"/>
                <a:cs typeface="Calibri"/>
              </a:rPr>
              <a:t>+24M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45520" y="2935643"/>
            <a:ext cx="184785" cy="148971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Total</a:t>
            </a:r>
            <a:r>
              <a:rPr sz="10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Return</a:t>
            </a:r>
            <a:r>
              <a:rPr sz="10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Indexed</a:t>
            </a:r>
            <a:r>
              <a:rPr sz="1000" spc="5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to</a:t>
            </a:r>
            <a:r>
              <a:rPr sz="10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100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937754" y="579805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195564" y="5697423"/>
            <a:ext cx="84899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2-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Year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Treasury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220961" y="579805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5388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479660" y="5697423"/>
            <a:ext cx="9112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10-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Year</a:t>
            </a:r>
            <a:r>
              <a:rPr sz="1000" spc="-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Treasury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61809" y="2331529"/>
            <a:ext cx="4788535" cy="2938780"/>
            <a:chOff x="761809" y="2331529"/>
            <a:chExt cx="4788535" cy="2938780"/>
          </a:xfrm>
        </p:grpSpPr>
        <p:sp>
          <p:nvSpPr>
            <p:cNvPr id="31" name="object 31"/>
            <p:cNvSpPr/>
            <p:nvPr/>
          </p:nvSpPr>
          <p:spPr>
            <a:xfrm>
              <a:off x="766572" y="2336292"/>
              <a:ext cx="41275" cy="2929255"/>
            </a:xfrm>
            <a:custGeom>
              <a:avLst/>
              <a:gdLst/>
              <a:ahLst/>
              <a:cxnLst/>
              <a:rect l="l" t="t" r="r" b="b"/>
              <a:pathLst>
                <a:path w="41275" h="2929254">
                  <a:moveTo>
                    <a:pt x="41148" y="2929128"/>
                  </a:moveTo>
                  <a:lnTo>
                    <a:pt x="41148" y="0"/>
                  </a:lnTo>
                </a:path>
                <a:path w="41275" h="2929254">
                  <a:moveTo>
                    <a:pt x="0" y="2929128"/>
                  </a:moveTo>
                  <a:lnTo>
                    <a:pt x="41148" y="2929128"/>
                  </a:lnTo>
                </a:path>
                <a:path w="41275" h="2929254">
                  <a:moveTo>
                    <a:pt x="0" y="2441448"/>
                  </a:moveTo>
                  <a:lnTo>
                    <a:pt x="41148" y="2441448"/>
                  </a:lnTo>
                </a:path>
                <a:path w="41275" h="2929254">
                  <a:moveTo>
                    <a:pt x="0" y="1952244"/>
                  </a:moveTo>
                  <a:lnTo>
                    <a:pt x="41148" y="1952244"/>
                  </a:lnTo>
                </a:path>
                <a:path w="41275" h="2929254">
                  <a:moveTo>
                    <a:pt x="0" y="1464564"/>
                  </a:moveTo>
                  <a:lnTo>
                    <a:pt x="41148" y="1464564"/>
                  </a:lnTo>
                </a:path>
                <a:path w="41275" h="2929254">
                  <a:moveTo>
                    <a:pt x="0" y="976884"/>
                  </a:moveTo>
                  <a:lnTo>
                    <a:pt x="41148" y="976884"/>
                  </a:lnTo>
                </a:path>
                <a:path w="41275" h="2929254">
                  <a:moveTo>
                    <a:pt x="0" y="487680"/>
                  </a:moveTo>
                  <a:lnTo>
                    <a:pt x="41148" y="487680"/>
                  </a:lnTo>
                </a:path>
                <a:path w="41275" h="2929254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7720" y="2823972"/>
              <a:ext cx="4733925" cy="0"/>
            </a:xfrm>
            <a:custGeom>
              <a:avLst/>
              <a:gdLst/>
              <a:ahLst/>
              <a:cxnLst/>
              <a:rect l="l" t="t" r="r" b="b"/>
              <a:pathLst>
                <a:path w="4733925">
                  <a:moveTo>
                    <a:pt x="0" y="0"/>
                  </a:moveTo>
                  <a:lnTo>
                    <a:pt x="4733544" y="0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4578" y="2824734"/>
              <a:ext cx="4721860" cy="1891664"/>
            </a:xfrm>
            <a:custGeom>
              <a:avLst/>
              <a:gdLst/>
              <a:ahLst/>
              <a:cxnLst/>
              <a:rect l="l" t="t" r="r" b="b"/>
              <a:pathLst>
                <a:path w="4721860" h="1891664">
                  <a:moveTo>
                    <a:pt x="0" y="1533143"/>
                  </a:moveTo>
                  <a:lnTo>
                    <a:pt x="12191" y="1505711"/>
                  </a:lnTo>
                  <a:lnTo>
                    <a:pt x="24384" y="1533143"/>
                  </a:lnTo>
                  <a:lnTo>
                    <a:pt x="38100" y="1523999"/>
                  </a:lnTo>
                  <a:lnTo>
                    <a:pt x="50291" y="1501139"/>
                  </a:lnTo>
                  <a:lnTo>
                    <a:pt x="62484" y="1466088"/>
                  </a:lnTo>
                  <a:lnTo>
                    <a:pt x="76200" y="1443227"/>
                  </a:lnTo>
                  <a:lnTo>
                    <a:pt x="88391" y="1421891"/>
                  </a:lnTo>
                  <a:lnTo>
                    <a:pt x="100584" y="1392935"/>
                  </a:lnTo>
                  <a:lnTo>
                    <a:pt x="112775" y="1437132"/>
                  </a:lnTo>
                  <a:lnTo>
                    <a:pt x="126491" y="1409699"/>
                  </a:lnTo>
                  <a:lnTo>
                    <a:pt x="138684" y="1386839"/>
                  </a:lnTo>
                  <a:lnTo>
                    <a:pt x="150875" y="1371599"/>
                  </a:lnTo>
                  <a:lnTo>
                    <a:pt x="164591" y="1382267"/>
                  </a:lnTo>
                  <a:lnTo>
                    <a:pt x="176784" y="1502664"/>
                  </a:lnTo>
                  <a:lnTo>
                    <a:pt x="188975" y="1586483"/>
                  </a:lnTo>
                  <a:lnTo>
                    <a:pt x="201168" y="1601723"/>
                  </a:lnTo>
                  <a:lnTo>
                    <a:pt x="214884" y="1534667"/>
                  </a:lnTo>
                  <a:lnTo>
                    <a:pt x="227075" y="1559052"/>
                  </a:lnTo>
                  <a:lnTo>
                    <a:pt x="239268" y="1569720"/>
                  </a:lnTo>
                  <a:lnTo>
                    <a:pt x="252984" y="1527047"/>
                  </a:lnTo>
                  <a:lnTo>
                    <a:pt x="265175" y="1513332"/>
                  </a:lnTo>
                  <a:lnTo>
                    <a:pt x="277368" y="1502664"/>
                  </a:lnTo>
                  <a:lnTo>
                    <a:pt x="289559" y="1600199"/>
                  </a:lnTo>
                  <a:lnTo>
                    <a:pt x="303275" y="1601723"/>
                  </a:lnTo>
                  <a:lnTo>
                    <a:pt x="315468" y="1481327"/>
                  </a:lnTo>
                  <a:lnTo>
                    <a:pt x="327659" y="1455420"/>
                  </a:lnTo>
                  <a:lnTo>
                    <a:pt x="339852" y="1417320"/>
                  </a:lnTo>
                  <a:lnTo>
                    <a:pt x="353568" y="1360932"/>
                  </a:lnTo>
                  <a:lnTo>
                    <a:pt x="365759" y="1286255"/>
                  </a:lnTo>
                  <a:lnTo>
                    <a:pt x="377952" y="1328927"/>
                  </a:lnTo>
                  <a:lnTo>
                    <a:pt x="391668" y="1289303"/>
                  </a:lnTo>
                  <a:lnTo>
                    <a:pt x="403859" y="1283208"/>
                  </a:lnTo>
                  <a:lnTo>
                    <a:pt x="416052" y="1214627"/>
                  </a:lnTo>
                  <a:lnTo>
                    <a:pt x="428244" y="1229867"/>
                  </a:lnTo>
                  <a:lnTo>
                    <a:pt x="441959" y="1109471"/>
                  </a:lnTo>
                  <a:lnTo>
                    <a:pt x="454152" y="1046988"/>
                  </a:lnTo>
                  <a:lnTo>
                    <a:pt x="466344" y="1011935"/>
                  </a:lnTo>
                  <a:lnTo>
                    <a:pt x="480059" y="1021079"/>
                  </a:lnTo>
                  <a:lnTo>
                    <a:pt x="492252" y="1021079"/>
                  </a:lnTo>
                  <a:lnTo>
                    <a:pt x="504444" y="1019555"/>
                  </a:lnTo>
                  <a:lnTo>
                    <a:pt x="516635" y="1086611"/>
                  </a:lnTo>
                  <a:lnTo>
                    <a:pt x="530352" y="1100327"/>
                  </a:lnTo>
                  <a:lnTo>
                    <a:pt x="542544" y="1072895"/>
                  </a:lnTo>
                  <a:lnTo>
                    <a:pt x="554735" y="1037843"/>
                  </a:lnTo>
                  <a:lnTo>
                    <a:pt x="568452" y="1043939"/>
                  </a:lnTo>
                  <a:lnTo>
                    <a:pt x="580644" y="1018032"/>
                  </a:lnTo>
                  <a:lnTo>
                    <a:pt x="592835" y="969263"/>
                  </a:lnTo>
                  <a:lnTo>
                    <a:pt x="605028" y="944879"/>
                  </a:lnTo>
                  <a:lnTo>
                    <a:pt x="618744" y="920495"/>
                  </a:lnTo>
                  <a:lnTo>
                    <a:pt x="630935" y="908303"/>
                  </a:lnTo>
                  <a:lnTo>
                    <a:pt x="643128" y="969263"/>
                  </a:lnTo>
                  <a:lnTo>
                    <a:pt x="656844" y="949451"/>
                  </a:lnTo>
                  <a:lnTo>
                    <a:pt x="669035" y="1008888"/>
                  </a:lnTo>
                  <a:lnTo>
                    <a:pt x="681228" y="938783"/>
                  </a:lnTo>
                  <a:lnTo>
                    <a:pt x="693419" y="964691"/>
                  </a:lnTo>
                  <a:lnTo>
                    <a:pt x="707135" y="957071"/>
                  </a:lnTo>
                  <a:lnTo>
                    <a:pt x="719328" y="876299"/>
                  </a:lnTo>
                  <a:lnTo>
                    <a:pt x="731519" y="853439"/>
                  </a:lnTo>
                  <a:lnTo>
                    <a:pt x="745235" y="829055"/>
                  </a:lnTo>
                  <a:lnTo>
                    <a:pt x="757428" y="883919"/>
                  </a:lnTo>
                  <a:lnTo>
                    <a:pt x="769619" y="885443"/>
                  </a:lnTo>
                  <a:lnTo>
                    <a:pt x="781812" y="862583"/>
                  </a:lnTo>
                  <a:lnTo>
                    <a:pt x="795528" y="893063"/>
                  </a:lnTo>
                  <a:lnTo>
                    <a:pt x="807719" y="873251"/>
                  </a:lnTo>
                  <a:lnTo>
                    <a:pt x="819911" y="871727"/>
                  </a:lnTo>
                  <a:lnTo>
                    <a:pt x="833628" y="891539"/>
                  </a:lnTo>
                  <a:lnTo>
                    <a:pt x="845820" y="911351"/>
                  </a:lnTo>
                  <a:lnTo>
                    <a:pt x="858011" y="928115"/>
                  </a:lnTo>
                  <a:lnTo>
                    <a:pt x="870204" y="883919"/>
                  </a:lnTo>
                  <a:lnTo>
                    <a:pt x="883920" y="880871"/>
                  </a:lnTo>
                  <a:lnTo>
                    <a:pt x="896111" y="850391"/>
                  </a:lnTo>
                  <a:lnTo>
                    <a:pt x="908304" y="816863"/>
                  </a:lnTo>
                  <a:lnTo>
                    <a:pt x="922020" y="818388"/>
                  </a:lnTo>
                  <a:lnTo>
                    <a:pt x="934211" y="890015"/>
                  </a:lnTo>
                  <a:lnTo>
                    <a:pt x="946404" y="885443"/>
                  </a:lnTo>
                  <a:lnTo>
                    <a:pt x="958596" y="894588"/>
                  </a:lnTo>
                  <a:lnTo>
                    <a:pt x="972311" y="819911"/>
                  </a:lnTo>
                  <a:lnTo>
                    <a:pt x="984504" y="827532"/>
                  </a:lnTo>
                  <a:lnTo>
                    <a:pt x="996696" y="816863"/>
                  </a:lnTo>
                  <a:lnTo>
                    <a:pt x="1010411" y="768095"/>
                  </a:lnTo>
                  <a:lnTo>
                    <a:pt x="1022604" y="754379"/>
                  </a:lnTo>
                  <a:lnTo>
                    <a:pt x="1034796" y="777239"/>
                  </a:lnTo>
                  <a:lnTo>
                    <a:pt x="1046988" y="787907"/>
                  </a:lnTo>
                  <a:lnTo>
                    <a:pt x="1060704" y="778763"/>
                  </a:lnTo>
                  <a:lnTo>
                    <a:pt x="1072896" y="714755"/>
                  </a:lnTo>
                  <a:lnTo>
                    <a:pt x="1085088" y="679703"/>
                  </a:lnTo>
                  <a:lnTo>
                    <a:pt x="1097280" y="640079"/>
                  </a:lnTo>
                  <a:lnTo>
                    <a:pt x="1110996" y="710183"/>
                  </a:lnTo>
                  <a:lnTo>
                    <a:pt x="1123188" y="696467"/>
                  </a:lnTo>
                  <a:lnTo>
                    <a:pt x="1135380" y="675131"/>
                  </a:lnTo>
                  <a:lnTo>
                    <a:pt x="1149096" y="675131"/>
                  </a:lnTo>
                  <a:lnTo>
                    <a:pt x="1161288" y="650748"/>
                  </a:lnTo>
                  <a:lnTo>
                    <a:pt x="1173480" y="664463"/>
                  </a:lnTo>
                  <a:lnTo>
                    <a:pt x="1185672" y="647700"/>
                  </a:lnTo>
                  <a:lnTo>
                    <a:pt x="1199388" y="647700"/>
                  </a:lnTo>
                  <a:lnTo>
                    <a:pt x="1211580" y="638555"/>
                  </a:lnTo>
                  <a:lnTo>
                    <a:pt x="1223772" y="646176"/>
                  </a:lnTo>
                  <a:lnTo>
                    <a:pt x="1237488" y="601979"/>
                  </a:lnTo>
                  <a:lnTo>
                    <a:pt x="1249680" y="576071"/>
                  </a:lnTo>
                  <a:lnTo>
                    <a:pt x="1261872" y="541019"/>
                  </a:lnTo>
                  <a:lnTo>
                    <a:pt x="1274064" y="521207"/>
                  </a:lnTo>
                  <a:lnTo>
                    <a:pt x="1287780" y="512063"/>
                  </a:lnTo>
                  <a:lnTo>
                    <a:pt x="1299972" y="510539"/>
                  </a:lnTo>
                  <a:lnTo>
                    <a:pt x="1312164" y="470915"/>
                  </a:lnTo>
                  <a:lnTo>
                    <a:pt x="1325880" y="498348"/>
                  </a:lnTo>
                  <a:lnTo>
                    <a:pt x="1338072" y="432815"/>
                  </a:lnTo>
                  <a:lnTo>
                    <a:pt x="1350264" y="303275"/>
                  </a:lnTo>
                  <a:lnTo>
                    <a:pt x="1362455" y="301751"/>
                  </a:lnTo>
                  <a:lnTo>
                    <a:pt x="1376172" y="254507"/>
                  </a:lnTo>
                  <a:lnTo>
                    <a:pt x="1388364" y="268224"/>
                  </a:lnTo>
                  <a:lnTo>
                    <a:pt x="1400555" y="284988"/>
                  </a:lnTo>
                  <a:lnTo>
                    <a:pt x="1414272" y="284988"/>
                  </a:lnTo>
                  <a:lnTo>
                    <a:pt x="1426464" y="237743"/>
                  </a:lnTo>
                  <a:lnTo>
                    <a:pt x="1438655" y="220979"/>
                  </a:lnTo>
                  <a:lnTo>
                    <a:pt x="1450848" y="257555"/>
                  </a:lnTo>
                  <a:lnTo>
                    <a:pt x="1464564" y="292607"/>
                  </a:lnTo>
                  <a:lnTo>
                    <a:pt x="1476755" y="179831"/>
                  </a:lnTo>
                  <a:lnTo>
                    <a:pt x="1488948" y="62483"/>
                  </a:lnTo>
                  <a:lnTo>
                    <a:pt x="1502664" y="39624"/>
                  </a:lnTo>
                  <a:lnTo>
                    <a:pt x="1514855" y="13715"/>
                  </a:lnTo>
                  <a:lnTo>
                    <a:pt x="1527048" y="64007"/>
                  </a:lnTo>
                  <a:lnTo>
                    <a:pt x="1539240" y="0"/>
                  </a:lnTo>
                  <a:lnTo>
                    <a:pt x="1552955" y="60960"/>
                  </a:lnTo>
                  <a:lnTo>
                    <a:pt x="1565148" y="131063"/>
                  </a:lnTo>
                  <a:lnTo>
                    <a:pt x="1577340" y="207263"/>
                  </a:lnTo>
                  <a:lnTo>
                    <a:pt x="1591055" y="153924"/>
                  </a:lnTo>
                  <a:lnTo>
                    <a:pt x="1603248" y="158495"/>
                  </a:lnTo>
                  <a:lnTo>
                    <a:pt x="1615440" y="152400"/>
                  </a:lnTo>
                  <a:lnTo>
                    <a:pt x="1627632" y="172212"/>
                  </a:lnTo>
                  <a:lnTo>
                    <a:pt x="1641348" y="201167"/>
                  </a:lnTo>
                  <a:lnTo>
                    <a:pt x="1653539" y="204215"/>
                  </a:lnTo>
                  <a:lnTo>
                    <a:pt x="1665732" y="269748"/>
                  </a:lnTo>
                  <a:lnTo>
                    <a:pt x="1679448" y="269748"/>
                  </a:lnTo>
                  <a:lnTo>
                    <a:pt x="1691639" y="260603"/>
                  </a:lnTo>
                  <a:lnTo>
                    <a:pt x="1703832" y="335279"/>
                  </a:lnTo>
                  <a:lnTo>
                    <a:pt x="1716024" y="320039"/>
                  </a:lnTo>
                  <a:lnTo>
                    <a:pt x="1729739" y="259079"/>
                  </a:lnTo>
                  <a:lnTo>
                    <a:pt x="1741932" y="259079"/>
                  </a:lnTo>
                  <a:lnTo>
                    <a:pt x="1754124" y="289560"/>
                  </a:lnTo>
                  <a:lnTo>
                    <a:pt x="1767839" y="222503"/>
                  </a:lnTo>
                  <a:lnTo>
                    <a:pt x="1780032" y="227075"/>
                  </a:lnTo>
                  <a:lnTo>
                    <a:pt x="1792224" y="184403"/>
                  </a:lnTo>
                  <a:lnTo>
                    <a:pt x="1804415" y="207263"/>
                  </a:lnTo>
                  <a:lnTo>
                    <a:pt x="1818132" y="208787"/>
                  </a:lnTo>
                  <a:lnTo>
                    <a:pt x="1830324" y="248412"/>
                  </a:lnTo>
                  <a:lnTo>
                    <a:pt x="1842515" y="257555"/>
                  </a:lnTo>
                  <a:lnTo>
                    <a:pt x="1856232" y="224027"/>
                  </a:lnTo>
                  <a:lnTo>
                    <a:pt x="1868424" y="252983"/>
                  </a:lnTo>
                  <a:lnTo>
                    <a:pt x="1880615" y="300227"/>
                  </a:lnTo>
                  <a:lnTo>
                    <a:pt x="1892808" y="306324"/>
                  </a:lnTo>
                  <a:lnTo>
                    <a:pt x="1906524" y="368807"/>
                  </a:lnTo>
                  <a:lnTo>
                    <a:pt x="1918715" y="353567"/>
                  </a:lnTo>
                  <a:lnTo>
                    <a:pt x="1930908" y="437388"/>
                  </a:lnTo>
                  <a:lnTo>
                    <a:pt x="1943100" y="445007"/>
                  </a:lnTo>
                  <a:lnTo>
                    <a:pt x="1956815" y="477012"/>
                  </a:lnTo>
                  <a:lnTo>
                    <a:pt x="1969008" y="527303"/>
                  </a:lnTo>
                  <a:lnTo>
                    <a:pt x="1981200" y="582167"/>
                  </a:lnTo>
                  <a:lnTo>
                    <a:pt x="1994915" y="675131"/>
                  </a:lnTo>
                  <a:lnTo>
                    <a:pt x="2007108" y="589788"/>
                  </a:lnTo>
                  <a:lnTo>
                    <a:pt x="2019300" y="614171"/>
                  </a:lnTo>
                  <a:lnTo>
                    <a:pt x="2031491" y="640079"/>
                  </a:lnTo>
                  <a:lnTo>
                    <a:pt x="2045208" y="679703"/>
                  </a:lnTo>
                  <a:lnTo>
                    <a:pt x="2057400" y="705612"/>
                  </a:lnTo>
                  <a:lnTo>
                    <a:pt x="2069591" y="707136"/>
                  </a:lnTo>
                  <a:lnTo>
                    <a:pt x="2083308" y="676655"/>
                  </a:lnTo>
                  <a:lnTo>
                    <a:pt x="2095500" y="763524"/>
                  </a:lnTo>
                  <a:lnTo>
                    <a:pt x="2107691" y="768095"/>
                  </a:lnTo>
                  <a:lnTo>
                    <a:pt x="2119884" y="769619"/>
                  </a:lnTo>
                  <a:lnTo>
                    <a:pt x="2133600" y="768095"/>
                  </a:lnTo>
                  <a:lnTo>
                    <a:pt x="2145791" y="845819"/>
                  </a:lnTo>
                  <a:lnTo>
                    <a:pt x="2157984" y="877823"/>
                  </a:lnTo>
                  <a:lnTo>
                    <a:pt x="2171700" y="960119"/>
                  </a:lnTo>
                  <a:lnTo>
                    <a:pt x="2183891" y="949451"/>
                  </a:lnTo>
                  <a:lnTo>
                    <a:pt x="2196084" y="966215"/>
                  </a:lnTo>
                  <a:lnTo>
                    <a:pt x="2208276" y="964691"/>
                  </a:lnTo>
                  <a:lnTo>
                    <a:pt x="2221991" y="990599"/>
                  </a:lnTo>
                  <a:lnTo>
                    <a:pt x="2234184" y="1046988"/>
                  </a:lnTo>
                  <a:lnTo>
                    <a:pt x="2246376" y="1037843"/>
                  </a:lnTo>
                  <a:lnTo>
                    <a:pt x="2260091" y="1016507"/>
                  </a:lnTo>
                  <a:lnTo>
                    <a:pt x="2272284" y="979932"/>
                  </a:lnTo>
                  <a:lnTo>
                    <a:pt x="2284476" y="972311"/>
                  </a:lnTo>
                  <a:lnTo>
                    <a:pt x="2296667" y="1048511"/>
                  </a:lnTo>
                  <a:lnTo>
                    <a:pt x="2310384" y="1074420"/>
                  </a:lnTo>
                  <a:lnTo>
                    <a:pt x="2322576" y="1036319"/>
                  </a:lnTo>
                  <a:lnTo>
                    <a:pt x="2334767" y="1120139"/>
                  </a:lnTo>
                  <a:lnTo>
                    <a:pt x="2348484" y="1100327"/>
                  </a:lnTo>
                  <a:lnTo>
                    <a:pt x="2360676" y="1109471"/>
                  </a:lnTo>
                  <a:lnTo>
                    <a:pt x="2372867" y="1141476"/>
                  </a:lnTo>
                  <a:lnTo>
                    <a:pt x="2385060" y="1124711"/>
                  </a:lnTo>
                  <a:lnTo>
                    <a:pt x="2398776" y="1112520"/>
                  </a:lnTo>
                  <a:lnTo>
                    <a:pt x="2410967" y="1170432"/>
                  </a:lnTo>
                  <a:lnTo>
                    <a:pt x="2423160" y="1217676"/>
                  </a:lnTo>
                  <a:lnTo>
                    <a:pt x="2436876" y="1226820"/>
                  </a:lnTo>
                  <a:lnTo>
                    <a:pt x="2449068" y="1248155"/>
                  </a:lnTo>
                  <a:lnTo>
                    <a:pt x="2461260" y="1260347"/>
                  </a:lnTo>
                  <a:lnTo>
                    <a:pt x="2473452" y="1289303"/>
                  </a:lnTo>
                  <a:lnTo>
                    <a:pt x="2487168" y="1344167"/>
                  </a:lnTo>
                  <a:lnTo>
                    <a:pt x="2499360" y="1368552"/>
                  </a:lnTo>
                  <a:lnTo>
                    <a:pt x="2511552" y="1394459"/>
                  </a:lnTo>
                  <a:lnTo>
                    <a:pt x="2525268" y="1397508"/>
                  </a:lnTo>
                  <a:lnTo>
                    <a:pt x="2537460" y="1395983"/>
                  </a:lnTo>
                  <a:lnTo>
                    <a:pt x="2549652" y="1362455"/>
                  </a:lnTo>
                  <a:lnTo>
                    <a:pt x="2561844" y="1395983"/>
                  </a:lnTo>
                  <a:lnTo>
                    <a:pt x="2575560" y="1409699"/>
                  </a:lnTo>
                  <a:lnTo>
                    <a:pt x="2587752" y="1392935"/>
                  </a:lnTo>
                  <a:lnTo>
                    <a:pt x="2599944" y="1409699"/>
                  </a:lnTo>
                  <a:lnTo>
                    <a:pt x="2613660" y="1380743"/>
                  </a:lnTo>
                  <a:lnTo>
                    <a:pt x="2625852" y="1440179"/>
                  </a:lnTo>
                  <a:lnTo>
                    <a:pt x="2638044" y="1456943"/>
                  </a:lnTo>
                  <a:lnTo>
                    <a:pt x="2650236" y="1446276"/>
                  </a:lnTo>
                  <a:lnTo>
                    <a:pt x="2663952" y="1470659"/>
                  </a:lnTo>
                  <a:lnTo>
                    <a:pt x="2676144" y="1491995"/>
                  </a:lnTo>
                  <a:lnTo>
                    <a:pt x="2688336" y="1562099"/>
                  </a:lnTo>
                  <a:lnTo>
                    <a:pt x="2700528" y="1491995"/>
                  </a:lnTo>
                  <a:lnTo>
                    <a:pt x="2714244" y="1554479"/>
                  </a:lnTo>
                  <a:lnTo>
                    <a:pt x="2726436" y="1600199"/>
                  </a:lnTo>
                  <a:lnTo>
                    <a:pt x="2738628" y="1674876"/>
                  </a:lnTo>
                  <a:lnTo>
                    <a:pt x="2752344" y="1653539"/>
                  </a:lnTo>
                  <a:lnTo>
                    <a:pt x="2764536" y="1621535"/>
                  </a:lnTo>
                  <a:lnTo>
                    <a:pt x="2776728" y="1632203"/>
                  </a:lnTo>
                  <a:lnTo>
                    <a:pt x="2788920" y="1671827"/>
                  </a:lnTo>
                  <a:lnTo>
                    <a:pt x="2802636" y="1635252"/>
                  </a:lnTo>
                  <a:lnTo>
                    <a:pt x="2814828" y="1635252"/>
                  </a:lnTo>
                  <a:lnTo>
                    <a:pt x="2827020" y="1673352"/>
                  </a:lnTo>
                  <a:lnTo>
                    <a:pt x="2840736" y="1655064"/>
                  </a:lnTo>
                  <a:lnTo>
                    <a:pt x="2852928" y="1696211"/>
                  </a:lnTo>
                  <a:lnTo>
                    <a:pt x="2865120" y="1709927"/>
                  </a:lnTo>
                  <a:lnTo>
                    <a:pt x="2877312" y="1656588"/>
                  </a:lnTo>
                  <a:lnTo>
                    <a:pt x="2891028" y="1693164"/>
                  </a:lnTo>
                  <a:lnTo>
                    <a:pt x="2903220" y="1729739"/>
                  </a:lnTo>
                  <a:lnTo>
                    <a:pt x="2915412" y="1754123"/>
                  </a:lnTo>
                  <a:lnTo>
                    <a:pt x="2929128" y="1815083"/>
                  </a:lnTo>
                  <a:lnTo>
                    <a:pt x="2941320" y="1830323"/>
                  </a:lnTo>
                  <a:lnTo>
                    <a:pt x="2953512" y="1842515"/>
                  </a:lnTo>
                  <a:lnTo>
                    <a:pt x="2965704" y="1853183"/>
                  </a:lnTo>
                  <a:lnTo>
                    <a:pt x="2979420" y="1804415"/>
                  </a:lnTo>
                  <a:lnTo>
                    <a:pt x="2991612" y="1853183"/>
                  </a:lnTo>
                  <a:lnTo>
                    <a:pt x="3003804" y="1891283"/>
                  </a:lnTo>
                  <a:lnTo>
                    <a:pt x="3017520" y="1856232"/>
                  </a:lnTo>
                  <a:lnTo>
                    <a:pt x="3029712" y="1859279"/>
                  </a:lnTo>
                  <a:lnTo>
                    <a:pt x="3041904" y="1856232"/>
                  </a:lnTo>
                  <a:lnTo>
                    <a:pt x="3054096" y="1828799"/>
                  </a:lnTo>
                  <a:lnTo>
                    <a:pt x="3067812" y="1850135"/>
                  </a:lnTo>
                  <a:lnTo>
                    <a:pt x="3080004" y="1764791"/>
                  </a:lnTo>
                  <a:lnTo>
                    <a:pt x="3092196" y="1813559"/>
                  </a:lnTo>
                  <a:lnTo>
                    <a:pt x="3105912" y="1781555"/>
                  </a:lnTo>
                  <a:lnTo>
                    <a:pt x="3118104" y="1789176"/>
                  </a:lnTo>
                  <a:lnTo>
                    <a:pt x="3130296" y="1780032"/>
                  </a:lnTo>
                  <a:lnTo>
                    <a:pt x="3142488" y="1804415"/>
                  </a:lnTo>
                  <a:lnTo>
                    <a:pt x="3156204" y="1798320"/>
                  </a:lnTo>
                  <a:lnTo>
                    <a:pt x="3168396" y="1790699"/>
                  </a:lnTo>
                  <a:lnTo>
                    <a:pt x="3180588" y="1705355"/>
                  </a:lnTo>
                  <a:lnTo>
                    <a:pt x="3194304" y="1728215"/>
                  </a:lnTo>
                  <a:lnTo>
                    <a:pt x="3206496" y="1749552"/>
                  </a:lnTo>
                  <a:lnTo>
                    <a:pt x="3218688" y="1790699"/>
                  </a:lnTo>
                  <a:lnTo>
                    <a:pt x="3230880" y="1842515"/>
                  </a:lnTo>
                  <a:lnTo>
                    <a:pt x="3244596" y="1766315"/>
                  </a:lnTo>
                  <a:lnTo>
                    <a:pt x="3256788" y="1714499"/>
                  </a:lnTo>
                  <a:lnTo>
                    <a:pt x="3268980" y="1705355"/>
                  </a:lnTo>
                  <a:lnTo>
                    <a:pt x="3282696" y="1680971"/>
                  </a:lnTo>
                  <a:lnTo>
                    <a:pt x="3294888" y="1644395"/>
                  </a:lnTo>
                  <a:lnTo>
                    <a:pt x="3307080" y="1613915"/>
                  </a:lnTo>
                  <a:lnTo>
                    <a:pt x="3319272" y="1626108"/>
                  </a:lnTo>
                  <a:lnTo>
                    <a:pt x="3332988" y="1661159"/>
                  </a:lnTo>
                  <a:lnTo>
                    <a:pt x="3345180" y="1594103"/>
                  </a:lnTo>
                  <a:lnTo>
                    <a:pt x="3357372" y="1607820"/>
                  </a:lnTo>
                  <a:lnTo>
                    <a:pt x="3371088" y="1586483"/>
                  </a:lnTo>
                  <a:lnTo>
                    <a:pt x="3383280" y="1511808"/>
                  </a:lnTo>
                  <a:lnTo>
                    <a:pt x="3395472" y="1467611"/>
                  </a:lnTo>
                  <a:lnTo>
                    <a:pt x="3407664" y="1449323"/>
                  </a:lnTo>
                  <a:lnTo>
                    <a:pt x="3421380" y="1441703"/>
                  </a:lnTo>
                  <a:lnTo>
                    <a:pt x="3433572" y="1415795"/>
                  </a:lnTo>
                  <a:lnTo>
                    <a:pt x="3445764" y="1429511"/>
                  </a:lnTo>
                  <a:lnTo>
                    <a:pt x="3459480" y="1479803"/>
                  </a:lnTo>
                  <a:lnTo>
                    <a:pt x="3471672" y="1466088"/>
                  </a:lnTo>
                  <a:lnTo>
                    <a:pt x="3483864" y="1434083"/>
                  </a:lnTo>
                  <a:lnTo>
                    <a:pt x="3496056" y="1502664"/>
                  </a:lnTo>
                  <a:lnTo>
                    <a:pt x="3509772" y="1516379"/>
                  </a:lnTo>
                  <a:lnTo>
                    <a:pt x="3521964" y="1568195"/>
                  </a:lnTo>
                  <a:lnTo>
                    <a:pt x="3534156" y="1475232"/>
                  </a:lnTo>
                  <a:lnTo>
                    <a:pt x="3546348" y="1575815"/>
                  </a:lnTo>
                  <a:lnTo>
                    <a:pt x="3560064" y="1528571"/>
                  </a:lnTo>
                  <a:lnTo>
                    <a:pt x="3572256" y="1552955"/>
                  </a:lnTo>
                  <a:lnTo>
                    <a:pt x="3584448" y="1589532"/>
                  </a:lnTo>
                  <a:lnTo>
                    <a:pt x="3598164" y="1568195"/>
                  </a:lnTo>
                  <a:lnTo>
                    <a:pt x="3610356" y="1551432"/>
                  </a:lnTo>
                  <a:lnTo>
                    <a:pt x="3622548" y="1476755"/>
                  </a:lnTo>
                  <a:lnTo>
                    <a:pt x="3634740" y="1472183"/>
                  </a:lnTo>
                  <a:lnTo>
                    <a:pt x="3648456" y="1426464"/>
                  </a:lnTo>
                  <a:lnTo>
                    <a:pt x="3660648" y="1464564"/>
                  </a:lnTo>
                  <a:lnTo>
                    <a:pt x="3672840" y="1488947"/>
                  </a:lnTo>
                  <a:lnTo>
                    <a:pt x="3686556" y="1540764"/>
                  </a:lnTo>
                  <a:lnTo>
                    <a:pt x="3698748" y="1537715"/>
                  </a:lnTo>
                  <a:lnTo>
                    <a:pt x="3710940" y="1517903"/>
                  </a:lnTo>
                  <a:lnTo>
                    <a:pt x="3723132" y="1418843"/>
                  </a:lnTo>
                  <a:lnTo>
                    <a:pt x="3736848" y="1459991"/>
                  </a:lnTo>
                  <a:lnTo>
                    <a:pt x="3749040" y="1437132"/>
                  </a:lnTo>
                  <a:lnTo>
                    <a:pt x="3761232" y="1411223"/>
                  </a:lnTo>
                  <a:lnTo>
                    <a:pt x="3774948" y="1383791"/>
                  </a:lnTo>
                  <a:lnTo>
                    <a:pt x="3787140" y="1351788"/>
                  </a:lnTo>
                  <a:lnTo>
                    <a:pt x="3799332" y="1392935"/>
                  </a:lnTo>
                  <a:lnTo>
                    <a:pt x="3811524" y="1447799"/>
                  </a:lnTo>
                  <a:lnTo>
                    <a:pt x="3825240" y="1435608"/>
                  </a:lnTo>
                  <a:lnTo>
                    <a:pt x="3837432" y="1490471"/>
                  </a:lnTo>
                  <a:lnTo>
                    <a:pt x="3849624" y="1484376"/>
                  </a:lnTo>
                  <a:lnTo>
                    <a:pt x="3863340" y="1444752"/>
                  </a:lnTo>
                  <a:lnTo>
                    <a:pt x="3875532" y="1420367"/>
                  </a:lnTo>
                  <a:lnTo>
                    <a:pt x="3887724" y="1450847"/>
                  </a:lnTo>
                  <a:lnTo>
                    <a:pt x="3899916" y="1569720"/>
                  </a:lnTo>
                  <a:lnTo>
                    <a:pt x="3913632" y="1528571"/>
                  </a:lnTo>
                  <a:lnTo>
                    <a:pt x="3925824" y="1516379"/>
                  </a:lnTo>
                  <a:lnTo>
                    <a:pt x="3938016" y="1493520"/>
                  </a:lnTo>
                  <a:lnTo>
                    <a:pt x="3951732" y="1488947"/>
                  </a:lnTo>
                  <a:lnTo>
                    <a:pt x="3963924" y="1491995"/>
                  </a:lnTo>
                  <a:lnTo>
                    <a:pt x="3976116" y="1496567"/>
                  </a:lnTo>
                  <a:lnTo>
                    <a:pt x="3988308" y="1493520"/>
                  </a:lnTo>
                  <a:lnTo>
                    <a:pt x="4002024" y="1539239"/>
                  </a:lnTo>
                  <a:lnTo>
                    <a:pt x="4014216" y="1589532"/>
                  </a:lnTo>
                  <a:lnTo>
                    <a:pt x="4026408" y="1589532"/>
                  </a:lnTo>
                  <a:lnTo>
                    <a:pt x="4040124" y="1577339"/>
                  </a:lnTo>
                  <a:lnTo>
                    <a:pt x="4052316" y="1559052"/>
                  </a:lnTo>
                  <a:lnTo>
                    <a:pt x="4064508" y="1495043"/>
                  </a:lnTo>
                  <a:lnTo>
                    <a:pt x="4076700" y="1473708"/>
                  </a:lnTo>
                  <a:lnTo>
                    <a:pt x="4090416" y="1440179"/>
                  </a:lnTo>
                  <a:lnTo>
                    <a:pt x="4102608" y="1479803"/>
                  </a:lnTo>
                  <a:lnTo>
                    <a:pt x="4114800" y="1490471"/>
                  </a:lnTo>
                  <a:lnTo>
                    <a:pt x="4128516" y="1455420"/>
                  </a:lnTo>
                  <a:lnTo>
                    <a:pt x="4140708" y="1472183"/>
                  </a:lnTo>
                  <a:lnTo>
                    <a:pt x="4152900" y="1528571"/>
                  </a:lnTo>
                  <a:lnTo>
                    <a:pt x="4165092" y="1642871"/>
                  </a:lnTo>
                  <a:lnTo>
                    <a:pt x="4178808" y="1783079"/>
                  </a:lnTo>
                  <a:lnTo>
                    <a:pt x="4191000" y="1790699"/>
                  </a:lnTo>
                  <a:lnTo>
                    <a:pt x="4203192" y="1726691"/>
                  </a:lnTo>
                  <a:lnTo>
                    <a:pt x="4216908" y="1735835"/>
                  </a:lnTo>
                  <a:lnTo>
                    <a:pt x="4229100" y="1754123"/>
                  </a:lnTo>
                  <a:lnTo>
                    <a:pt x="4241292" y="1772411"/>
                  </a:lnTo>
                  <a:lnTo>
                    <a:pt x="4253484" y="1767839"/>
                  </a:lnTo>
                  <a:lnTo>
                    <a:pt x="4267200" y="1755647"/>
                  </a:lnTo>
                  <a:lnTo>
                    <a:pt x="4279392" y="1848611"/>
                  </a:lnTo>
                  <a:lnTo>
                    <a:pt x="4291584" y="1854708"/>
                  </a:lnTo>
                  <a:lnTo>
                    <a:pt x="4303776" y="1804415"/>
                  </a:lnTo>
                  <a:lnTo>
                    <a:pt x="4317492" y="1853183"/>
                  </a:lnTo>
                  <a:lnTo>
                    <a:pt x="4329684" y="1781555"/>
                  </a:lnTo>
                  <a:lnTo>
                    <a:pt x="4341876" y="1796795"/>
                  </a:lnTo>
                  <a:lnTo>
                    <a:pt x="4355592" y="1761743"/>
                  </a:lnTo>
                  <a:lnTo>
                    <a:pt x="4367784" y="1787652"/>
                  </a:lnTo>
                  <a:lnTo>
                    <a:pt x="4379976" y="1772411"/>
                  </a:lnTo>
                  <a:lnTo>
                    <a:pt x="4392168" y="1786127"/>
                  </a:lnTo>
                  <a:lnTo>
                    <a:pt x="4405884" y="1751076"/>
                  </a:lnTo>
                  <a:lnTo>
                    <a:pt x="4418076" y="1752599"/>
                  </a:lnTo>
                  <a:lnTo>
                    <a:pt x="4430268" y="1735835"/>
                  </a:lnTo>
                  <a:lnTo>
                    <a:pt x="4443984" y="1703832"/>
                  </a:lnTo>
                  <a:lnTo>
                    <a:pt x="4456176" y="1716023"/>
                  </a:lnTo>
                  <a:lnTo>
                    <a:pt x="4468368" y="1758695"/>
                  </a:lnTo>
                  <a:lnTo>
                    <a:pt x="4480560" y="1740408"/>
                  </a:lnTo>
                  <a:lnTo>
                    <a:pt x="4494276" y="1703832"/>
                  </a:lnTo>
                  <a:lnTo>
                    <a:pt x="4506468" y="1728215"/>
                  </a:lnTo>
                  <a:lnTo>
                    <a:pt x="4518660" y="1741932"/>
                  </a:lnTo>
                  <a:lnTo>
                    <a:pt x="4532376" y="1723643"/>
                  </a:lnTo>
                  <a:lnTo>
                    <a:pt x="4544568" y="1711452"/>
                  </a:lnTo>
                  <a:lnTo>
                    <a:pt x="4556760" y="1731264"/>
                  </a:lnTo>
                  <a:lnTo>
                    <a:pt x="4568952" y="1737359"/>
                  </a:lnTo>
                  <a:lnTo>
                    <a:pt x="4582668" y="1741932"/>
                  </a:lnTo>
                  <a:lnTo>
                    <a:pt x="4594860" y="1705355"/>
                  </a:lnTo>
                  <a:lnTo>
                    <a:pt x="4607052" y="1690115"/>
                  </a:lnTo>
                  <a:lnTo>
                    <a:pt x="4620768" y="1676399"/>
                  </a:lnTo>
                  <a:lnTo>
                    <a:pt x="4632960" y="1665732"/>
                  </a:lnTo>
                  <a:lnTo>
                    <a:pt x="4645152" y="1674876"/>
                  </a:lnTo>
                  <a:lnTo>
                    <a:pt x="4657344" y="1729739"/>
                  </a:lnTo>
                  <a:lnTo>
                    <a:pt x="4671060" y="1712976"/>
                  </a:lnTo>
                  <a:lnTo>
                    <a:pt x="4683252" y="1773935"/>
                  </a:lnTo>
                  <a:lnTo>
                    <a:pt x="4695444" y="1760220"/>
                  </a:lnTo>
                  <a:lnTo>
                    <a:pt x="4709160" y="1699259"/>
                  </a:lnTo>
                  <a:lnTo>
                    <a:pt x="4721352" y="1699259"/>
                  </a:lnTo>
                </a:path>
              </a:pathLst>
            </a:custGeom>
            <a:ln w="2857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4578" y="2807970"/>
              <a:ext cx="4721860" cy="1318260"/>
            </a:xfrm>
            <a:custGeom>
              <a:avLst/>
              <a:gdLst/>
              <a:ahLst/>
              <a:cxnLst/>
              <a:rect l="l" t="t" r="r" b="b"/>
              <a:pathLst>
                <a:path w="4721860" h="1318260">
                  <a:moveTo>
                    <a:pt x="0" y="1053083"/>
                  </a:moveTo>
                  <a:lnTo>
                    <a:pt x="12191" y="1013459"/>
                  </a:lnTo>
                  <a:lnTo>
                    <a:pt x="24384" y="1022603"/>
                  </a:lnTo>
                  <a:lnTo>
                    <a:pt x="38100" y="1040891"/>
                  </a:lnTo>
                  <a:lnTo>
                    <a:pt x="50291" y="1053083"/>
                  </a:lnTo>
                  <a:lnTo>
                    <a:pt x="62484" y="1018031"/>
                  </a:lnTo>
                  <a:lnTo>
                    <a:pt x="76200" y="1004315"/>
                  </a:lnTo>
                  <a:lnTo>
                    <a:pt x="88391" y="986027"/>
                  </a:lnTo>
                  <a:lnTo>
                    <a:pt x="100584" y="950975"/>
                  </a:lnTo>
                  <a:lnTo>
                    <a:pt x="112775" y="1004315"/>
                  </a:lnTo>
                  <a:lnTo>
                    <a:pt x="126491" y="981455"/>
                  </a:lnTo>
                  <a:lnTo>
                    <a:pt x="138684" y="964691"/>
                  </a:lnTo>
                  <a:lnTo>
                    <a:pt x="150875" y="967739"/>
                  </a:lnTo>
                  <a:lnTo>
                    <a:pt x="164591" y="979931"/>
                  </a:lnTo>
                  <a:lnTo>
                    <a:pt x="176784" y="1066799"/>
                  </a:lnTo>
                  <a:lnTo>
                    <a:pt x="188975" y="1112519"/>
                  </a:lnTo>
                  <a:lnTo>
                    <a:pt x="201168" y="1074419"/>
                  </a:lnTo>
                  <a:lnTo>
                    <a:pt x="214884" y="1042415"/>
                  </a:lnTo>
                  <a:lnTo>
                    <a:pt x="227075" y="1033271"/>
                  </a:lnTo>
                  <a:lnTo>
                    <a:pt x="239268" y="1031747"/>
                  </a:lnTo>
                  <a:lnTo>
                    <a:pt x="252984" y="979931"/>
                  </a:lnTo>
                  <a:lnTo>
                    <a:pt x="265175" y="978407"/>
                  </a:lnTo>
                  <a:lnTo>
                    <a:pt x="277368" y="972311"/>
                  </a:lnTo>
                  <a:lnTo>
                    <a:pt x="289559" y="1007363"/>
                  </a:lnTo>
                  <a:lnTo>
                    <a:pt x="303275" y="1016507"/>
                  </a:lnTo>
                  <a:lnTo>
                    <a:pt x="315468" y="943355"/>
                  </a:lnTo>
                  <a:lnTo>
                    <a:pt x="327659" y="937259"/>
                  </a:lnTo>
                  <a:lnTo>
                    <a:pt x="339852" y="922019"/>
                  </a:lnTo>
                  <a:lnTo>
                    <a:pt x="353568" y="896111"/>
                  </a:lnTo>
                  <a:lnTo>
                    <a:pt x="365759" y="842771"/>
                  </a:lnTo>
                  <a:lnTo>
                    <a:pt x="377952" y="813815"/>
                  </a:lnTo>
                  <a:lnTo>
                    <a:pt x="391668" y="786383"/>
                  </a:lnTo>
                  <a:lnTo>
                    <a:pt x="403859" y="783335"/>
                  </a:lnTo>
                  <a:lnTo>
                    <a:pt x="416052" y="789431"/>
                  </a:lnTo>
                  <a:lnTo>
                    <a:pt x="428244" y="810767"/>
                  </a:lnTo>
                  <a:lnTo>
                    <a:pt x="441959" y="716279"/>
                  </a:lnTo>
                  <a:lnTo>
                    <a:pt x="454152" y="678179"/>
                  </a:lnTo>
                  <a:lnTo>
                    <a:pt x="466344" y="643127"/>
                  </a:lnTo>
                  <a:lnTo>
                    <a:pt x="480059" y="643127"/>
                  </a:lnTo>
                  <a:lnTo>
                    <a:pt x="492252" y="652271"/>
                  </a:lnTo>
                  <a:lnTo>
                    <a:pt x="504444" y="643127"/>
                  </a:lnTo>
                  <a:lnTo>
                    <a:pt x="516635" y="672083"/>
                  </a:lnTo>
                  <a:lnTo>
                    <a:pt x="530352" y="670559"/>
                  </a:lnTo>
                  <a:lnTo>
                    <a:pt x="542544" y="656843"/>
                  </a:lnTo>
                  <a:lnTo>
                    <a:pt x="554735" y="614171"/>
                  </a:lnTo>
                  <a:lnTo>
                    <a:pt x="568452" y="618743"/>
                  </a:lnTo>
                  <a:lnTo>
                    <a:pt x="580644" y="595883"/>
                  </a:lnTo>
                  <a:lnTo>
                    <a:pt x="592835" y="566927"/>
                  </a:lnTo>
                  <a:lnTo>
                    <a:pt x="605028" y="537971"/>
                  </a:lnTo>
                  <a:lnTo>
                    <a:pt x="618744" y="536447"/>
                  </a:lnTo>
                  <a:lnTo>
                    <a:pt x="630935" y="541019"/>
                  </a:lnTo>
                  <a:lnTo>
                    <a:pt x="643128" y="582167"/>
                  </a:lnTo>
                  <a:lnTo>
                    <a:pt x="656844" y="551688"/>
                  </a:lnTo>
                  <a:lnTo>
                    <a:pt x="669035" y="586739"/>
                  </a:lnTo>
                  <a:lnTo>
                    <a:pt x="681228" y="542543"/>
                  </a:lnTo>
                  <a:lnTo>
                    <a:pt x="693419" y="566927"/>
                  </a:lnTo>
                  <a:lnTo>
                    <a:pt x="707135" y="551688"/>
                  </a:lnTo>
                  <a:lnTo>
                    <a:pt x="719328" y="493775"/>
                  </a:lnTo>
                  <a:lnTo>
                    <a:pt x="731519" y="502919"/>
                  </a:lnTo>
                  <a:lnTo>
                    <a:pt x="745235" y="477012"/>
                  </a:lnTo>
                  <a:lnTo>
                    <a:pt x="757428" y="483107"/>
                  </a:lnTo>
                  <a:lnTo>
                    <a:pt x="769619" y="498347"/>
                  </a:lnTo>
                  <a:lnTo>
                    <a:pt x="781812" y="470915"/>
                  </a:lnTo>
                  <a:lnTo>
                    <a:pt x="795528" y="496824"/>
                  </a:lnTo>
                  <a:lnTo>
                    <a:pt x="807719" y="478535"/>
                  </a:lnTo>
                  <a:lnTo>
                    <a:pt x="819911" y="486155"/>
                  </a:lnTo>
                  <a:lnTo>
                    <a:pt x="833628" y="505967"/>
                  </a:lnTo>
                  <a:lnTo>
                    <a:pt x="845820" y="525779"/>
                  </a:lnTo>
                  <a:lnTo>
                    <a:pt x="858011" y="533400"/>
                  </a:lnTo>
                  <a:lnTo>
                    <a:pt x="870204" y="496824"/>
                  </a:lnTo>
                  <a:lnTo>
                    <a:pt x="883920" y="505967"/>
                  </a:lnTo>
                  <a:lnTo>
                    <a:pt x="896111" y="477012"/>
                  </a:lnTo>
                  <a:lnTo>
                    <a:pt x="908304" y="443483"/>
                  </a:lnTo>
                  <a:lnTo>
                    <a:pt x="922020" y="440435"/>
                  </a:lnTo>
                  <a:lnTo>
                    <a:pt x="934211" y="440435"/>
                  </a:lnTo>
                  <a:lnTo>
                    <a:pt x="946404" y="443483"/>
                  </a:lnTo>
                  <a:lnTo>
                    <a:pt x="958596" y="454151"/>
                  </a:lnTo>
                  <a:lnTo>
                    <a:pt x="972311" y="408431"/>
                  </a:lnTo>
                  <a:lnTo>
                    <a:pt x="984504" y="431291"/>
                  </a:lnTo>
                  <a:lnTo>
                    <a:pt x="996696" y="438912"/>
                  </a:lnTo>
                  <a:lnTo>
                    <a:pt x="1010411" y="388619"/>
                  </a:lnTo>
                  <a:lnTo>
                    <a:pt x="1022604" y="387095"/>
                  </a:lnTo>
                  <a:lnTo>
                    <a:pt x="1034796" y="381000"/>
                  </a:lnTo>
                  <a:lnTo>
                    <a:pt x="1046988" y="381000"/>
                  </a:lnTo>
                  <a:lnTo>
                    <a:pt x="1060704" y="396239"/>
                  </a:lnTo>
                  <a:lnTo>
                    <a:pt x="1072896" y="362712"/>
                  </a:lnTo>
                  <a:lnTo>
                    <a:pt x="1085088" y="323088"/>
                  </a:lnTo>
                  <a:lnTo>
                    <a:pt x="1097280" y="310895"/>
                  </a:lnTo>
                  <a:lnTo>
                    <a:pt x="1110996" y="381000"/>
                  </a:lnTo>
                  <a:lnTo>
                    <a:pt x="1123188" y="365759"/>
                  </a:lnTo>
                  <a:lnTo>
                    <a:pt x="1135380" y="368807"/>
                  </a:lnTo>
                  <a:lnTo>
                    <a:pt x="1149096" y="365759"/>
                  </a:lnTo>
                  <a:lnTo>
                    <a:pt x="1161288" y="335279"/>
                  </a:lnTo>
                  <a:lnTo>
                    <a:pt x="1173480" y="362712"/>
                  </a:lnTo>
                  <a:lnTo>
                    <a:pt x="1185672" y="365759"/>
                  </a:lnTo>
                  <a:lnTo>
                    <a:pt x="1199388" y="361188"/>
                  </a:lnTo>
                  <a:lnTo>
                    <a:pt x="1211580" y="387095"/>
                  </a:lnTo>
                  <a:lnTo>
                    <a:pt x="1223772" y="417575"/>
                  </a:lnTo>
                  <a:lnTo>
                    <a:pt x="1237488" y="371855"/>
                  </a:lnTo>
                  <a:lnTo>
                    <a:pt x="1249680" y="356615"/>
                  </a:lnTo>
                  <a:lnTo>
                    <a:pt x="1261872" y="342900"/>
                  </a:lnTo>
                  <a:lnTo>
                    <a:pt x="1274064" y="318515"/>
                  </a:lnTo>
                  <a:lnTo>
                    <a:pt x="1287780" y="278891"/>
                  </a:lnTo>
                  <a:lnTo>
                    <a:pt x="1299972" y="248412"/>
                  </a:lnTo>
                  <a:lnTo>
                    <a:pt x="1312164" y="233171"/>
                  </a:lnTo>
                  <a:lnTo>
                    <a:pt x="1325880" y="251459"/>
                  </a:lnTo>
                  <a:lnTo>
                    <a:pt x="1338072" y="204215"/>
                  </a:lnTo>
                  <a:lnTo>
                    <a:pt x="1350264" y="134112"/>
                  </a:lnTo>
                  <a:lnTo>
                    <a:pt x="1362455" y="134112"/>
                  </a:lnTo>
                  <a:lnTo>
                    <a:pt x="1376172" y="121919"/>
                  </a:lnTo>
                  <a:lnTo>
                    <a:pt x="1388364" y="126491"/>
                  </a:lnTo>
                  <a:lnTo>
                    <a:pt x="1400555" y="143255"/>
                  </a:lnTo>
                  <a:lnTo>
                    <a:pt x="1414272" y="164591"/>
                  </a:lnTo>
                  <a:lnTo>
                    <a:pt x="1426464" y="108203"/>
                  </a:lnTo>
                  <a:lnTo>
                    <a:pt x="1438655" y="115824"/>
                  </a:lnTo>
                  <a:lnTo>
                    <a:pt x="1450848" y="158495"/>
                  </a:lnTo>
                  <a:lnTo>
                    <a:pt x="1464564" y="173735"/>
                  </a:lnTo>
                  <a:lnTo>
                    <a:pt x="1476755" y="115824"/>
                  </a:lnTo>
                  <a:lnTo>
                    <a:pt x="1488948" y="27431"/>
                  </a:lnTo>
                  <a:lnTo>
                    <a:pt x="1502664" y="30479"/>
                  </a:lnTo>
                  <a:lnTo>
                    <a:pt x="1514855" y="12191"/>
                  </a:lnTo>
                  <a:lnTo>
                    <a:pt x="1527048" y="38100"/>
                  </a:lnTo>
                  <a:lnTo>
                    <a:pt x="1539240" y="16763"/>
                  </a:lnTo>
                  <a:lnTo>
                    <a:pt x="1552955" y="0"/>
                  </a:lnTo>
                  <a:lnTo>
                    <a:pt x="1565148" y="53339"/>
                  </a:lnTo>
                  <a:lnTo>
                    <a:pt x="1577340" y="152400"/>
                  </a:lnTo>
                  <a:lnTo>
                    <a:pt x="1591055" y="170687"/>
                  </a:lnTo>
                  <a:lnTo>
                    <a:pt x="1603248" y="172212"/>
                  </a:lnTo>
                  <a:lnTo>
                    <a:pt x="1615440" y="167639"/>
                  </a:lnTo>
                  <a:lnTo>
                    <a:pt x="1627632" y="187451"/>
                  </a:lnTo>
                  <a:lnTo>
                    <a:pt x="1641348" y="224027"/>
                  </a:lnTo>
                  <a:lnTo>
                    <a:pt x="1653539" y="268224"/>
                  </a:lnTo>
                  <a:lnTo>
                    <a:pt x="1665732" y="309371"/>
                  </a:lnTo>
                  <a:lnTo>
                    <a:pt x="1679448" y="326135"/>
                  </a:lnTo>
                  <a:lnTo>
                    <a:pt x="1691639" y="316991"/>
                  </a:lnTo>
                  <a:lnTo>
                    <a:pt x="1703832" y="381000"/>
                  </a:lnTo>
                  <a:lnTo>
                    <a:pt x="1716024" y="374903"/>
                  </a:lnTo>
                  <a:lnTo>
                    <a:pt x="1729739" y="333755"/>
                  </a:lnTo>
                  <a:lnTo>
                    <a:pt x="1741932" y="310895"/>
                  </a:lnTo>
                  <a:lnTo>
                    <a:pt x="1754124" y="332231"/>
                  </a:lnTo>
                  <a:lnTo>
                    <a:pt x="1767839" y="307847"/>
                  </a:lnTo>
                  <a:lnTo>
                    <a:pt x="1780032" y="284988"/>
                  </a:lnTo>
                  <a:lnTo>
                    <a:pt x="1792224" y="237743"/>
                  </a:lnTo>
                  <a:lnTo>
                    <a:pt x="1804415" y="251459"/>
                  </a:lnTo>
                  <a:lnTo>
                    <a:pt x="1818132" y="269747"/>
                  </a:lnTo>
                  <a:lnTo>
                    <a:pt x="1830324" y="275843"/>
                  </a:lnTo>
                  <a:lnTo>
                    <a:pt x="1842515" y="284988"/>
                  </a:lnTo>
                  <a:lnTo>
                    <a:pt x="1856232" y="239267"/>
                  </a:lnTo>
                  <a:lnTo>
                    <a:pt x="1868424" y="254507"/>
                  </a:lnTo>
                  <a:lnTo>
                    <a:pt x="1880615" y="286512"/>
                  </a:lnTo>
                  <a:lnTo>
                    <a:pt x="1892808" y="295655"/>
                  </a:lnTo>
                  <a:lnTo>
                    <a:pt x="1906524" y="353567"/>
                  </a:lnTo>
                  <a:lnTo>
                    <a:pt x="1918715" y="318515"/>
                  </a:lnTo>
                  <a:lnTo>
                    <a:pt x="1930908" y="371855"/>
                  </a:lnTo>
                  <a:lnTo>
                    <a:pt x="1956815" y="409955"/>
                  </a:lnTo>
                  <a:lnTo>
                    <a:pt x="1981200" y="473963"/>
                  </a:lnTo>
                  <a:lnTo>
                    <a:pt x="1994915" y="559307"/>
                  </a:lnTo>
                  <a:lnTo>
                    <a:pt x="2007108" y="487679"/>
                  </a:lnTo>
                  <a:lnTo>
                    <a:pt x="2019300" y="492251"/>
                  </a:lnTo>
                  <a:lnTo>
                    <a:pt x="2031491" y="515112"/>
                  </a:lnTo>
                  <a:lnTo>
                    <a:pt x="2045208" y="559307"/>
                  </a:lnTo>
                  <a:lnTo>
                    <a:pt x="2057400" y="559307"/>
                  </a:lnTo>
                  <a:lnTo>
                    <a:pt x="2069591" y="541019"/>
                  </a:lnTo>
                  <a:lnTo>
                    <a:pt x="2083308" y="507491"/>
                  </a:lnTo>
                  <a:lnTo>
                    <a:pt x="2095500" y="536447"/>
                  </a:lnTo>
                  <a:lnTo>
                    <a:pt x="2107691" y="542543"/>
                  </a:lnTo>
                  <a:lnTo>
                    <a:pt x="2119884" y="544067"/>
                  </a:lnTo>
                  <a:lnTo>
                    <a:pt x="2133600" y="551688"/>
                  </a:lnTo>
                  <a:lnTo>
                    <a:pt x="2145791" y="574547"/>
                  </a:lnTo>
                  <a:lnTo>
                    <a:pt x="2157984" y="565403"/>
                  </a:lnTo>
                  <a:lnTo>
                    <a:pt x="2171700" y="630935"/>
                  </a:lnTo>
                  <a:lnTo>
                    <a:pt x="2183891" y="609600"/>
                  </a:lnTo>
                  <a:lnTo>
                    <a:pt x="2196084" y="603503"/>
                  </a:lnTo>
                  <a:lnTo>
                    <a:pt x="2208276" y="646176"/>
                  </a:lnTo>
                  <a:lnTo>
                    <a:pt x="2221991" y="633983"/>
                  </a:lnTo>
                  <a:lnTo>
                    <a:pt x="2234184" y="691895"/>
                  </a:lnTo>
                  <a:lnTo>
                    <a:pt x="2246376" y="681227"/>
                  </a:lnTo>
                  <a:lnTo>
                    <a:pt x="2260091" y="667512"/>
                  </a:lnTo>
                  <a:lnTo>
                    <a:pt x="2272284" y="658367"/>
                  </a:lnTo>
                  <a:lnTo>
                    <a:pt x="2284476" y="664463"/>
                  </a:lnTo>
                  <a:lnTo>
                    <a:pt x="2296667" y="704088"/>
                  </a:lnTo>
                  <a:lnTo>
                    <a:pt x="2310384" y="737615"/>
                  </a:lnTo>
                  <a:lnTo>
                    <a:pt x="2322576" y="725424"/>
                  </a:lnTo>
                  <a:lnTo>
                    <a:pt x="2334767" y="766571"/>
                  </a:lnTo>
                  <a:lnTo>
                    <a:pt x="2348484" y="758951"/>
                  </a:lnTo>
                  <a:lnTo>
                    <a:pt x="2360676" y="760476"/>
                  </a:lnTo>
                  <a:lnTo>
                    <a:pt x="2372867" y="777239"/>
                  </a:lnTo>
                  <a:lnTo>
                    <a:pt x="2385060" y="763524"/>
                  </a:lnTo>
                  <a:lnTo>
                    <a:pt x="2398776" y="758951"/>
                  </a:lnTo>
                  <a:lnTo>
                    <a:pt x="2410967" y="807719"/>
                  </a:lnTo>
                  <a:lnTo>
                    <a:pt x="2423160" y="848867"/>
                  </a:lnTo>
                  <a:lnTo>
                    <a:pt x="2436876" y="836675"/>
                  </a:lnTo>
                  <a:lnTo>
                    <a:pt x="2449068" y="854963"/>
                  </a:lnTo>
                  <a:lnTo>
                    <a:pt x="2461260" y="870203"/>
                  </a:lnTo>
                  <a:lnTo>
                    <a:pt x="2473452" y="909827"/>
                  </a:lnTo>
                  <a:lnTo>
                    <a:pt x="2487168" y="964691"/>
                  </a:lnTo>
                  <a:lnTo>
                    <a:pt x="2499360" y="952499"/>
                  </a:lnTo>
                  <a:lnTo>
                    <a:pt x="2511552" y="955547"/>
                  </a:lnTo>
                  <a:lnTo>
                    <a:pt x="2525268" y="947927"/>
                  </a:lnTo>
                  <a:lnTo>
                    <a:pt x="2537460" y="949451"/>
                  </a:lnTo>
                  <a:lnTo>
                    <a:pt x="2549652" y="949451"/>
                  </a:lnTo>
                  <a:lnTo>
                    <a:pt x="2561844" y="970787"/>
                  </a:lnTo>
                  <a:lnTo>
                    <a:pt x="2575560" y="957071"/>
                  </a:lnTo>
                  <a:lnTo>
                    <a:pt x="2587752" y="920495"/>
                  </a:lnTo>
                  <a:lnTo>
                    <a:pt x="2599944" y="934211"/>
                  </a:lnTo>
                  <a:lnTo>
                    <a:pt x="2613660" y="896111"/>
                  </a:lnTo>
                  <a:lnTo>
                    <a:pt x="2625852" y="934211"/>
                  </a:lnTo>
                  <a:lnTo>
                    <a:pt x="2638044" y="931163"/>
                  </a:lnTo>
                  <a:lnTo>
                    <a:pt x="2650236" y="915923"/>
                  </a:lnTo>
                  <a:lnTo>
                    <a:pt x="2663952" y="932687"/>
                  </a:lnTo>
                  <a:lnTo>
                    <a:pt x="2676144" y="954023"/>
                  </a:lnTo>
                  <a:lnTo>
                    <a:pt x="2688336" y="989075"/>
                  </a:lnTo>
                  <a:lnTo>
                    <a:pt x="2700528" y="918971"/>
                  </a:lnTo>
                  <a:lnTo>
                    <a:pt x="2714244" y="958595"/>
                  </a:lnTo>
                  <a:lnTo>
                    <a:pt x="2726436" y="1004315"/>
                  </a:lnTo>
                  <a:lnTo>
                    <a:pt x="2738628" y="1039367"/>
                  </a:lnTo>
                  <a:lnTo>
                    <a:pt x="2752344" y="1010411"/>
                  </a:lnTo>
                  <a:lnTo>
                    <a:pt x="2764536" y="979931"/>
                  </a:lnTo>
                  <a:lnTo>
                    <a:pt x="2776728" y="996695"/>
                  </a:lnTo>
                  <a:lnTo>
                    <a:pt x="2788920" y="1030223"/>
                  </a:lnTo>
                  <a:lnTo>
                    <a:pt x="2802636" y="1002791"/>
                  </a:lnTo>
                  <a:lnTo>
                    <a:pt x="2814828" y="998219"/>
                  </a:lnTo>
                  <a:lnTo>
                    <a:pt x="2827020" y="1019555"/>
                  </a:lnTo>
                  <a:lnTo>
                    <a:pt x="2840736" y="984503"/>
                  </a:lnTo>
                  <a:lnTo>
                    <a:pt x="2852928" y="1013459"/>
                  </a:lnTo>
                  <a:lnTo>
                    <a:pt x="2865120" y="1011935"/>
                  </a:lnTo>
                  <a:lnTo>
                    <a:pt x="2877312" y="941831"/>
                  </a:lnTo>
                  <a:lnTo>
                    <a:pt x="2891028" y="978407"/>
                  </a:lnTo>
                  <a:lnTo>
                    <a:pt x="2903220" y="1005839"/>
                  </a:lnTo>
                  <a:lnTo>
                    <a:pt x="2915412" y="1040891"/>
                  </a:lnTo>
                  <a:lnTo>
                    <a:pt x="2929128" y="1103375"/>
                  </a:lnTo>
                  <a:lnTo>
                    <a:pt x="2941320" y="1121663"/>
                  </a:lnTo>
                  <a:lnTo>
                    <a:pt x="2953512" y="1118615"/>
                  </a:lnTo>
                  <a:lnTo>
                    <a:pt x="2965704" y="1117091"/>
                  </a:lnTo>
                  <a:lnTo>
                    <a:pt x="2979420" y="1097279"/>
                  </a:lnTo>
                  <a:lnTo>
                    <a:pt x="2991612" y="1132331"/>
                  </a:lnTo>
                  <a:lnTo>
                    <a:pt x="3003804" y="1176527"/>
                  </a:lnTo>
                  <a:lnTo>
                    <a:pt x="3017520" y="1161287"/>
                  </a:lnTo>
                  <a:lnTo>
                    <a:pt x="3029712" y="1152143"/>
                  </a:lnTo>
                  <a:lnTo>
                    <a:pt x="3041904" y="1136903"/>
                  </a:lnTo>
                  <a:lnTo>
                    <a:pt x="3054096" y="1115567"/>
                  </a:lnTo>
                  <a:lnTo>
                    <a:pt x="3067812" y="1130807"/>
                  </a:lnTo>
                  <a:lnTo>
                    <a:pt x="3080004" y="1100327"/>
                  </a:lnTo>
                  <a:lnTo>
                    <a:pt x="3092196" y="1114043"/>
                  </a:lnTo>
                  <a:lnTo>
                    <a:pt x="3105912" y="1112519"/>
                  </a:lnTo>
                  <a:lnTo>
                    <a:pt x="3118104" y="1106423"/>
                  </a:lnTo>
                  <a:lnTo>
                    <a:pt x="3130296" y="1086611"/>
                  </a:lnTo>
                  <a:lnTo>
                    <a:pt x="3142488" y="1114043"/>
                  </a:lnTo>
                  <a:lnTo>
                    <a:pt x="3156204" y="1133855"/>
                  </a:lnTo>
                  <a:lnTo>
                    <a:pt x="3168396" y="1132331"/>
                  </a:lnTo>
                  <a:lnTo>
                    <a:pt x="3180588" y="1051559"/>
                  </a:lnTo>
                  <a:lnTo>
                    <a:pt x="3194304" y="1083563"/>
                  </a:lnTo>
                  <a:lnTo>
                    <a:pt x="3206496" y="1106423"/>
                  </a:lnTo>
                  <a:lnTo>
                    <a:pt x="3218688" y="1152143"/>
                  </a:lnTo>
                  <a:lnTo>
                    <a:pt x="3230880" y="1171955"/>
                  </a:lnTo>
                  <a:lnTo>
                    <a:pt x="3244596" y="1107947"/>
                  </a:lnTo>
                  <a:lnTo>
                    <a:pt x="3256788" y="1072895"/>
                  </a:lnTo>
                  <a:lnTo>
                    <a:pt x="3268980" y="1075943"/>
                  </a:lnTo>
                  <a:lnTo>
                    <a:pt x="3282696" y="1056131"/>
                  </a:lnTo>
                  <a:lnTo>
                    <a:pt x="3294888" y="1028699"/>
                  </a:lnTo>
                  <a:lnTo>
                    <a:pt x="3307080" y="1031747"/>
                  </a:lnTo>
                  <a:lnTo>
                    <a:pt x="3319272" y="1028699"/>
                  </a:lnTo>
                  <a:lnTo>
                    <a:pt x="3332988" y="1065275"/>
                  </a:lnTo>
                  <a:lnTo>
                    <a:pt x="3345180" y="1033271"/>
                  </a:lnTo>
                  <a:lnTo>
                    <a:pt x="3357372" y="1071371"/>
                  </a:lnTo>
                  <a:lnTo>
                    <a:pt x="3371088" y="1050035"/>
                  </a:lnTo>
                  <a:lnTo>
                    <a:pt x="3383280" y="986027"/>
                  </a:lnTo>
                  <a:lnTo>
                    <a:pt x="3395472" y="954023"/>
                  </a:lnTo>
                  <a:lnTo>
                    <a:pt x="3407664" y="943355"/>
                  </a:lnTo>
                  <a:lnTo>
                    <a:pt x="3421380" y="925067"/>
                  </a:lnTo>
                  <a:lnTo>
                    <a:pt x="3433572" y="914399"/>
                  </a:lnTo>
                  <a:lnTo>
                    <a:pt x="3445764" y="906779"/>
                  </a:lnTo>
                  <a:lnTo>
                    <a:pt x="3459480" y="955547"/>
                  </a:lnTo>
                  <a:lnTo>
                    <a:pt x="3471672" y="949451"/>
                  </a:lnTo>
                  <a:lnTo>
                    <a:pt x="3483864" y="931163"/>
                  </a:lnTo>
                  <a:lnTo>
                    <a:pt x="3496056" y="970787"/>
                  </a:lnTo>
                  <a:lnTo>
                    <a:pt x="3509772" y="986027"/>
                  </a:lnTo>
                  <a:lnTo>
                    <a:pt x="3521964" y="1016507"/>
                  </a:lnTo>
                  <a:lnTo>
                    <a:pt x="3534156" y="963167"/>
                  </a:lnTo>
                  <a:lnTo>
                    <a:pt x="3546348" y="1066799"/>
                  </a:lnTo>
                  <a:lnTo>
                    <a:pt x="3560064" y="1005839"/>
                  </a:lnTo>
                  <a:lnTo>
                    <a:pt x="3572256" y="1027175"/>
                  </a:lnTo>
                  <a:lnTo>
                    <a:pt x="3584448" y="1054607"/>
                  </a:lnTo>
                  <a:lnTo>
                    <a:pt x="3598164" y="1059179"/>
                  </a:lnTo>
                  <a:lnTo>
                    <a:pt x="3610356" y="1018031"/>
                  </a:lnTo>
                  <a:lnTo>
                    <a:pt x="3622548" y="970787"/>
                  </a:lnTo>
                  <a:lnTo>
                    <a:pt x="3634740" y="998219"/>
                  </a:lnTo>
                  <a:lnTo>
                    <a:pt x="3648456" y="973835"/>
                  </a:lnTo>
                  <a:lnTo>
                    <a:pt x="3660648" y="998219"/>
                  </a:lnTo>
                  <a:lnTo>
                    <a:pt x="3672840" y="1010411"/>
                  </a:lnTo>
                  <a:lnTo>
                    <a:pt x="3686556" y="1046987"/>
                  </a:lnTo>
                  <a:lnTo>
                    <a:pt x="3698748" y="1045463"/>
                  </a:lnTo>
                  <a:lnTo>
                    <a:pt x="3710940" y="1018031"/>
                  </a:lnTo>
                  <a:lnTo>
                    <a:pt x="3723132" y="957071"/>
                  </a:lnTo>
                  <a:lnTo>
                    <a:pt x="3736848" y="992123"/>
                  </a:lnTo>
                  <a:lnTo>
                    <a:pt x="3749040" y="967739"/>
                  </a:lnTo>
                  <a:lnTo>
                    <a:pt x="3761232" y="949451"/>
                  </a:lnTo>
                  <a:lnTo>
                    <a:pt x="3774948" y="932687"/>
                  </a:lnTo>
                  <a:lnTo>
                    <a:pt x="3787140" y="859535"/>
                  </a:lnTo>
                  <a:lnTo>
                    <a:pt x="3799332" y="900683"/>
                  </a:lnTo>
                  <a:lnTo>
                    <a:pt x="3811524" y="943355"/>
                  </a:lnTo>
                  <a:lnTo>
                    <a:pt x="3825240" y="943355"/>
                  </a:lnTo>
                  <a:lnTo>
                    <a:pt x="3837432" y="981455"/>
                  </a:lnTo>
                  <a:lnTo>
                    <a:pt x="3849624" y="995171"/>
                  </a:lnTo>
                  <a:lnTo>
                    <a:pt x="3863340" y="986027"/>
                  </a:lnTo>
                  <a:lnTo>
                    <a:pt x="3875532" y="986027"/>
                  </a:lnTo>
                  <a:lnTo>
                    <a:pt x="3887724" y="1036319"/>
                  </a:lnTo>
                  <a:lnTo>
                    <a:pt x="3899916" y="1115567"/>
                  </a:lnTo>
                  <a:lnTo>
                    <a:pt x="3913632" y="1097279"/>
                  </a:lnTo>
                  <a:lnTo>
                    <a:pt x="3925824" y="1069847"/>
                  </a:lnTo>
                  <a:lnTo>
                    <a:pt x="3938016" y="1057655"/>
                  </a:lnTo>
                  <a:lnTo>
                    <a:pt x="3951732" y="1059179"/>
                  </a:lnTo>
                  <a:lnTo>
                    <a:pt x="3963924" y="1082039"/>
                  </a:lnTo>
                  <a:lnTo>
                    <a:pt x="3976116" y="1077467"/>
                  </a:lnTo>
                  <a:lnTo>
                    <a:pt x="3988308" y="1053083"/>
                  </a:lnTo>
                  <a:lnTo>
                    <a:pt x="4002024" y="1072895"/>
                  </a:lnTo>
                  <a:lnTo>
                    <a:pt x="4014216" y="1097279"/>
                  </a:lnTo>
                  <a:lnTo>
                    <a:pt x="4026408" y="1097279"/>
                  </a:lnTo>
                  <a:lnTo>
                    <a:pt x="4040124" y="1130807"/>
                  </a:lnTo>
                  <a:lnTo>
                    <a:pt x="4052316" y="1124711"/>
                  </a:lnTo>
                  <a:lnTo>
                    <a:pt x="4064508" y="1060703"/>
                  </a:lnTo>
                  <a:lnTo>
                    <a:pt x="4076700" y="1043939"/>
                  </a:lnTo>
                  <a:lnTo>
                    <a:pt x="4090416" y="1008887"/>
                  </a:lnTo>
                  <a:lnTo>
                    <a:pt x="4102608" y="1078991"/>
                  </a:lnTo>
                  <a:lnTo>
                    <a:pt x="4114800" y="1080515"/>
                  </a:lnTo>
                  <a:lnTo>
                    <a:pt x="4128516" y="1057655"/>
                  </a:lnTo>
                  <a:lnTo>
                    <a:pt x="4140708" y="1085087"/>
                  </a:lnTo>
                  <a:lnTo>
                    <a:pt x="4152900" y="1123187"/>
                  </a:lnTo>
                  <a:lnTo>
                    <a:pt x="4165092" y="1202435"/>
                  </a:lnTo>
                  <a:lnTo>
                    <a:pt x="4178808" y="1277111"/>
                  </a:lnTo>
                  <a:lnTo>
                    <a:pt x="4191000" y="1252727"/>
                  </a:lnTo>
                  <a:lnTo>
                    <a:pt x="4203192" y="1222247"/>
                  </a:lnTo>
                  <a:lnTo>
                    <a:pt x="4216908" y="1216152"/>
                  </a:lnTo>
                  <a:lnTo>
                    <a:pt x="4229100" y="1240535"/>
                  </a:lnTo>
                  <a:lnTo>
                    <a:pt x="4241292" y="1246631"/>
                  </a:lnTo>
                  <a:lnTo>
                    <a:pt x="4253484" y="1246631"/>
                  </a:lnTo>
                  <a:lnTo>
                    <a:pt x="4267200" y="1242059"/>
                  </a:lnTo>
                  <a:lnTo>
                    <a:pt x="4279392" y="1255775"/>
                  </a:lnTo>
                  <a:lnTo>
                    <a:pt x="4291584" y="1287779"/>
                  </a:lnTo>
                  <a:lnTo>
                    <a:pt x="4303776" y="1264919"/>
                  </a:lnTo>
                  <a:lnTo>
                    <a:pt x="4317492" y="1318259"/>
                  </a:lnTo>
                  <a:lnTo>
                    <a:pt x="4329684" y="1284731"/>
                  </a:lnTo>
                  <a:lnTo>
                    <a:pt x="4341876" y="1252727"/>
                  </a:lnTo>
                  <a:lnTo>
                    <a:pt x="4355592" y="1237487"/>
                  </a:lnTo>
                  <a:lnTo>
                    <a:pt x="4367784" y="1219199"/>
                  </a:lnTo>
                  <a:lnTo>
                    <a:pt x="4379976" y="1213103"/>
                  </a:lnTo>
                  <a:lnTo>
                    <a:pt x="4392168" y="1213103"/>
                  </a:lnTo>
                  <a:lnTo>
                    <a:pt x="4405884" y="1207007"/>
                  </a:lnTo>
                  <a:lnTo>
                    <a:pt x="4418076" y="1208531"/>
                  </a:lnTo>
                  <a:lnTo>
                    <a:pt x="4430268" y="1197863"/>
                  </a:lnTo>
                  <a:lnTo>
                    <a:pt x="4443984" y="1156715"/>
                  </a:lnTo>
                  <a:lnTo>
                    <a:pt x="4456176" y="1161287"/>
                  </a:lnTo>
                  <a:lnTo>
                    <a:pt x="4468368" y="1153667"/>
                  </a:lnTo>
                  <a:lnTo>
                    <a:pt x="4480560" y="1118615"/>
                  </a:lnTo>
                  <a:lnTo>
                    <a:pt x="4494276" y="1071371"/>
                  </a:lnTo>
                  <a:lnTo>
                    <a:pt x="4506468" y="1077467"/>
                  </a:lnTo>
                  <a:lnTo>
                    <a:pt x="4518660" y="1083563"/>
                  </a:lnTo>
                  <a:lnTo>
                    <a:pt x="4532376" y="1089659"/>
                  </a:lnTo>
                  <a:lnTo>
                    <a:pt x="4544568" y="1082039"/>
                  </a:lnTo>
                  <a:lnTo>
                    <a:pt x="4556760" y="1095755"/>
                  </a:lnTo>
                  <a:lnTo>
                    <a:pt x="4568952" y="1062227"/>
                  </a:lnTo>
                  <a:lnTo>
                    <a:pt x="4582668" y="1083563"/>
                  </a:lnTo>
                  <a:lnTo>
                    <a:pt x="4594860" y="1066799"/>
                  </a:lnTo>
                  <a:lnTo>
                    <a:pt x="4607052" y="1051559"/>
                  </a:lnTo>
                  <a:lnTo>
                    <a:pt x="4620768" y="1065275"/>
                  </a:lnTo>
                  <a:lnTo>
                    <a:pt x="4632960" y="1065275"/>
                  </a:lnTo>
                  <a:lnTo>
                    <a:pt x="4645152" y="1037843"/>
                  </a:lnTo>
                  <a:lnTo>
                    <a:pt x="4657344" y="1078991"/>
                  </a:lnTo>
                  <a:lnTo>
                    <a:pt x="4671060" y="1039367"/>
                  </a:lnTo>
                  <a:lnTo>
                    <a:pt x="4683252" y="1065275"/>
                  </a:lnTo>
                  <a:lnTo>
                    <a:pt x="4695444" y="1051559"/>
                  </a:lnTo>
                  <a:lnTo>
                    <a:pt x="4709160" y="987551"/>
                  </a:lnTo>
                  <a:lnTo>
                    <a:pt x="4721352" y="986027"/>
                  </a:lnTo>
                </a:path>
              </a:pathLst>
            </a:custGeom>
            <a:ln w="28574">
              <a:solidFill>
                <a:srgbClr val="5388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267713" y="1710308"/>
            <a:ext cx="3872229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Yield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Decline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Following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End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Fed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Tightening</a:t>
            </a:r>
            <a:endParaRPr sz="1600">
              <a:latin typeface="Calibri"/>
              <a:cs typeface="Calibri"/>
            </a:endParaRPr>
          </a:p>
          <a:p>
            <a:pPr marL="41275" algn="ctr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Brings</a:t>
            </a:r>
            <a:r>
              <a:rPr sz="1600" spc="1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Elevated</a:t>
            </a:r>
            <a:r>
              <a:rPr sz="1600" spc="1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Reinvestment</a:t>
            </a:r>
            <a:r>
              <a:rPr sz="1600" spc="1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Risk</a:t>
            </a:r>
            <a:endParaRPr sz="1600">
              <a:latin typeface="Calibri"/>
              <a:cs typeface="Calibri"/>
            </a:endParaRPr>
          </a:p>
          <a:p>
            <a:pPr marR="1650364" algn="ctr">
              <a:lnSpc>
                <a:spcPct val="100000"/>
              </a:lnSpc>
              <a:spcBef>
                <a:spcPts val="1180"/>
              </a:spcBef>
            </a:pPr>
            <a:r>
              <a:rPr sz="900" dirty="0">
                <a:solidFill>
                  <a:srgbClr val="B68B24"/>
                </a:solidFill>
                <a:latin typeface="Calibri"/>
                <a:cs typeface="Calibri"/>
              </a:rPr>
              <a:t>Final</a:t>
            </a:r>
            <a:r>
              <a:rPr sz="900" spc="70" dirty="0">
                <a:solidFill>
                  <a:srgbClr val="B68B24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B68B24"/>
                </a:solidFill>
                <a:latin typeface="Calibri"/>
                <a:cs typeface="Calibri"/>
              </a:rPr>
              <a:t>Rate</a:t>
            </a:r>
            <a:endParaRPr sz="900">
              <a:latin typeface="Calibri"/>
              <a:cs typeface="Calibri"/>
            </a:endParaRPr>
          </a:p>
          <a:p>
            <a:pPr marR="1650364" algn="ctr">
              <a:lnSpc>
                <a:spcPct val="100000"/>
              </a:lnSpc>
              <a:spcBef>
                <a:spcPts val="5"/>
              </a:spcBef>
            </a:pPr>
            <a:r>
              <a:rPr sz="900" spc="-20" dirty="0">
                <a:solidFill>
                  <a:srgbClr val="B68B24"/>
                </a:solidFill>
                <a:latin typeface="Calibri"/>
                <a:cs typeface="Calibri"/>
              </a:rPr>
              <a:t>Hike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6504" y="5164327"/>
            <a:ext cx="222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2.5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1296" y="4676013"/>
            <a:ext cx="1282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60" dirty="0">
                <a:solidFill>
                  <a:srgbClr val="798285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6504" y="4187697"/>
            <a:ext cx="222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1.5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1296" y="3699509"/>
            <a:ext cx="1282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60" dirty="0">
                <a:solidFill>
                  <a:srgbClr val="798285"/>
                </a:solidFill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6504" y="3211194"/>
            <a:ext cx="222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0.5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0920" y="2722625"/>
            <a:ext cx="88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798285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6127" y="2234311"/>
            <a:ext cx="182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0.5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367" y="5338081"/>
            <a:ext cx="184785" cy="21971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35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40" dirty="0">
                <a:solidFill>
                  <a:srgbClr val="798285"/>
                </a:solidFill>
                <a:latin typeface="Calibri"/>
                <a:cs typeface="Calibri"/>
              </a:rPr>
              <a:t>6M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92622" y="5338081"/>
            <a:ext cx="184785" cy="21971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35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40" dirty="0">
                <a:solidFill>
                  <a:srgbClr val="798285"/>
                </a:solidFill>
                <a:latin typeface="Calibri"/>
                <a:cs typeface="Calibri"/>
              </a:rPr>
              <a:t>3M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62877" y="5337427"/>
            <a:ext cx="184785" cy="8826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70851" y="5337416"/>
            <a:ext cx="184785" cy="24384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30" dirty="0">
                <a:solidFill>
                  <a:srgbClr val="798285"/>
                </a:solidFill>
                <a:latin typeface="Calibri"/>
                <a:cs typeface="Calibri"/>
              </a:rPr>
              <a:t>+3M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65826" y="5337144"/>
            <a:ext cx="184785" cy="24447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35" dirty="0">
                <a:solidFill>
                  <a:srgbClr val="798285"/>
                </a:solidFill>
                <a:latin typeface="Calibri"/>
                <a:cs typeface="Calibri"/>
              </a:rPr>
              <a:t>+6M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49080" y="5337416"/>
            <a:ext cx="184785" cy="24384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30" dirty="0">
                <a:solidFill>
                  <a:srgbClr val="798285"/>
                </a:solidFill>
                <a:latin typeface="Calibri"/>
                <a:cs typeface="Calibri"/>
              </a:rPr>
              <a:t>+9M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44354" y="5337972"/>
            <a:ext cx="184785" cy="30670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35" dirty="0">
                <a:solidFill>
                  <a:srgbClr val="798285"/>
                </a:solidFill>
                <a:latin typeface="Calibri"/>
                <a:cs typeface="Calibri"/>
              </a:rPr>
              <a:t>+12M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46326" y="58300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29533" y="58300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5388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38962" y="5729122"/>
            <a:ext cx="4486910" cy="498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6375">
              <a:lnSpc>
                <a:spcPct val="100000"/>
              </a:lnSpc>
              <a:spcBef>
                <a:spcPts val="95"/>
              </a:spcBef>
              <a:tabLst>
                <a:tab pos="2760980" algn="l"/>
              </a:tabLst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2-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Year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Treasury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10-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Year</a:t>
            </a: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 Treasury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2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 as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9/25/2023.</a:t>
            </a:r>
            <a:r>
              <a:rPr sz="1000" spc="31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 incorporates</a:t>
            </a:r>
            <a:r>
              <a:rPr sz="1000" spc="2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the</a:t>
            </a:r>
            <a:r>
              <a:rPr sz="1000" spc="3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last 8</a:t>
            </a:r>
            <a:r>
              <a:rPr sz="1000" spc="2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tightening</a:t>
            </a:r>
            <a:r>
              <a:rPr sz="1000" spc="7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cycles.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343911" y="2689860"/>
            <a:ext cx="31750" cy="2628265"/>
          </a:xfrm>
          <a:custGeom>
            <a:avLst/>
            <a:gdLst/>
            <a:ahLst/>
            <a:cxnLst/>
            <a:rect l="l" t="t" r="r" b="b"/>
            <a:pathLst>
              <a:path w="31750" h="2628265">
                <a:moveTo>
                  <a:pt x="31242" y="0"/>
                </a:moveTo>
                <a:lnTo>
                  <a:pt x="0" y="2627756"/>
                </a:lnTo>
              </a:path>
            </a:pathLst>
          </a:custGeom>
          <a:ln w="9525">
            <a:solidFill>
              <a:srgbClr val="B68B2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1086611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5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3455" y="1184529"/>
            <a:ext cx="6230620" cy="700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HIGH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YIELD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LIKELY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BE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CHALLENGED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RECESSIONARY</a:t>
            </a:r>
            <a:r>
              <a:rPr sz="1600" spc="9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ENVIRONMENT</a:t>
            </a:r>
            <a:endParaRPr sz="1600">
              <a:latin typeface="Calibri"/>
              <a:cs typeface="Calibri"/>
            </a:endParaRPr>
          </a:p>
          <a:p>
            <a:pPr marL="831850">
              <a:lnSpc>
                <a:spcPct val="100000"/>
              </a:lnSpc>
              <a:spcBef>
                <a:spcPts val="147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Rising</a:t>
            </a:r>
            <a:r>
              <a:rPr sz="1600" spc="1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Bankruptcies</a:t>
            </a:r>
            <a:r>
              <a:rPr sz="1600" spc="1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</a:t>
            </a:r>
            <a:r>
              <a:rPr sz="1600" spc="1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Headwind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3435" y="662685"/>
            <a:ext cx="3947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948"/>
                </a:solidFill>
                <a:latin typeface="Calibri"/>
                <a:cs typeface="Calibri"/>
              </a:rPr>
              <a:t>HEADWINDS</a:t>
            </a:r>
            <a:r>
              <a:rPr sz="1800" b="1" spc="5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spc="65" dirty="0">
                <a:solidFill>
                  <a:srgbClr val="002948"/>
                </a:solidFill>
                <a:latin typeface="Calibri"/>
                <a:cs typeface="Calibri"/>
              </a:rPr>
              <a:t>FOR</a:t>
            </a:r>
            <a:r>
              <a:rPr sz="1800" b="1" spc="2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948"/>
                </a:solidFill>
                <a:latin typeface="Calibri"/>
                <a:cs typeface="Calibri"/>
              </a:rPr>
              <a:t>HIGH</a:t>
            </a:r>
            <a:r>
              <a:rPr sz="1800" b="1" spc="5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spc="65" dirty="0">
                <a:solidFill>
                  <a:srgbClr val="002948"/>
                </a:solidFill>
                <a:latin typeface="Calibri"/>
                <a:cs typeface="Calibri"/>
              </a:rPr>
              <a:t>YIELD</a:t>
            </a:r>
            <a:r>
              <a:rPr sz="1800" b="1" spc="4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2948"/>
                </a:solidFill>
                <a:latin typeface="Calibri"/>
                <a:cs typeface="Calibri"/>
              </a:rPr>
              <a:t>BUILDING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607" y="1614297"/>
            <a:ext cx="2482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Looming</a:t>
            </a:r>
            <a:r>
              <a:rPr sz="1600" spc="1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HY</a:t>
            </a:r>
            <a:r>
              <a:rPr sz="1600" spc="1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Refinancing</a:t>
            </a:r>
            <a:r>
              <a:rPr sz="1600" spc="1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Risk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2083" y="1941385"/>
            <a:ext cx="4251960" cy="3545204"/>
            <a:chOff x="672083" y="1941385"/>
            <a:chExt cx="4251960" cy="3545204"/>
          </a:xfrm>
        </p:grpSpPr>
        <p:sp>
          <p:nvSpPr>
            <p:cNvPr id="7" name="object 7"/>
            <p:cNvSpPr/>
            <p:nvPr/>
          </p:nvSpPr>
          <p:spPr>
            <a:xfrm>
              <a:off x="4713731" y="4146804"/>
              <a:ext cx="120650" cy="1335405"/>
            </a:xfrm>
            <a:custGeom>
              <a:avLst/>
              <a:gdLst/>
              <a:ahLst/>
              <a:cxnLst/>
              <a:rect l="l" t="t" r="r" b="b"/>
              <a:pathLst>
                <a:path w="120650" h="1335404">
                  <a:moveTo>
                    <a:pt x="120396" y="0"/>
                  </a:moveTo>
                  <a:lnTo>
                    <a:pt x="0" y="0"/>
                  </a:lnTo>
                  <a:lnTo>
                    <a:pt x="0" y="1335024"/>
                  </a:lnTo>
                  <a:lnTo>
                    <a:pt x="120396" y="1335024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3731" y="4146804"/>
              <a:ext cx="120650" cy="1335405"/>
            </a:xfrm>
            <a:custGeom>
              <a:avLst/>
              <a:gdLst/>
              <a:ahLst/>
              <a:cxnLst/>
              <a:rect l="l" t="t" r="r" b="b"/>
              <a:pathLst>
                <a:path w="120650" h="1335404">
                  <a:moveTo>
                    <a:pt x="0" y="1335024"/>
                  </a:moveTo>
                  <a:lnTo>
                    <a:pt x="120396" y="1335024"/>
                  </a:lnTo>
                  <a:lnTo>
                    <a:pt x="120396" y="0"/>
                  </a:lnTo>
                  <a:lnTo>
                    <a:pt x="0" y="0"/>
                  </a:lnTo>
                  <a:lnTo>
                    <a:pt x="0" y="1335024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3731" y="2810256"/>
              <a:ext cx="120396" cy="13365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4671" y="3643883"/>
              <a:ext cx="120650" cy="1838325"/>
            </a:xfrm>
            <a:custGeom>
              <a:avLst/>
              <a:gdLst/>
              <a:ahLst/>
              <a:cxnLst/>
              <a:rect l="l" t="t" r="r" b="b"/>
              <a:pathLst>
                <a:path w="120650" h="1838325">
                  <a:moveTo>
                    <a:pt x="120396" y="0"/>
                  </a:moveTo>
                  <a:lnTo>
                    <a:pt x="0" y="0"/>
                  </a:lnTo>
                  <a:lnTo>
                    <a:pt x="0" y="1837944"/>
                  </a:lnTo>
                  <a:lnTo>
                    <a:pt x="120396" y="1837944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4671" y="2229612"/>
              <a:ext cx="120650" cy="1414780"/>
            </a:xfrm>
            <a:custGeom>
              <a:avLst/>
              <a:gdLst/>
              <a:ahLst/>
              <a:cxnLst/>
              <a:rect l="l" t="t" r="r" b="b"/>
              <a:pathLst>
                <a:path w="120650" h="1414779">
                  <a:moveTo>
                    <a:pt x="120396" y="0"/>
                  </a:moveTo>
                  <a:lnTo>
                    <a:pt x="0" y="0"/>
                  </a:lnTo>
                  <a:lnTo>
                    <a:pt x="0" y="1414271"/>
                  </a:lnTo>
                  <a:lnTo>
                    <a:pt x="120396" y="1414271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4900" y="4251960"/>
              <a:ext cx="120650" cy="1229995"/>
            </a:xfrm>
            <a:custGeom>
              <a:avLst/>
              <a:gdLst/>
              <a:ahLst/>
              <a:cxnLst/>
              <a:rect l="l" t="t" r="r" b="b"/>
              <a:pathLst>
                <a:path w="120650" h="1229995">
                  <a:moveTo>
                    <a:pt x="120396" y="0"/>
                  </a:moveTo>
                  <a:lnTo>
                    <a:pt x="0" y="0"/>
                  </a:lnTo>
                  <a:lnTo>
                    <a:pt x="0" y="1229867"/>
                  </a:lnTo>
                  <a:lnTo>
                    <a:pt x="120396" y="1229867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4900" y="2991612"/>
              <a:ext cx="120650" cy="1260475"/>
            </a:xfrm>
            <a:custGeom>
              <a:avLst/>
              <a:gdLst/>
              <a:ahLst/>
              <a:cxnLst/>
              <a:rect l="l" t="t" r="r" b="b"/>
              <a:pathLst>
                <a:path w="120650" h="1260475">
                  <a:moveTo>
                    <a:pt x="120396" y="0"/>
                  </a:moveTo>
                  <a:lnTo>
                    <a:pt x="0" y="0"/>
                  </a:lnTo>
                  <a:lnTo>
                    <a:pt x="0" y="1260348"/>
                  </a:lnTo>
                  <a:lnTo>
                    <a:pt x="120396" y="1260348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6651" y="4251960"/>
              <a:ext cx="119380" cy="1229995"/>
            </a:xfrm>
            <a:custGeom>
              <a:avLst/>
              <a:gdLst/>
              <a:ahLst/>
              <a:cxnLst/>
              <a:rect l="l" t="t" r="r" b="b"/>
              <a:pathLst>
                <a:path w="119380" h="1229995">
                  <a:moveTo>
                    <a:pt x="118872" y="0"/>
                  </a:moveTo>
                  <a:lnTo>
                    <a:pt x="0" y="0"/>
                  </a:lnTo>
                  <a:lnTo>
                    <a:pt x="0" y="1229867"/>
                  </a:lnTo>
                  <a:lnTo>
                    <a:pt x="118872" y="1229867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6651" y="3179064"/>
              <a:ext cx="119380" cy="1073150"/>
            </a:xfrm>
            <a:custGeom>
              <a:avLst/>
              <a:gdLst/>
              <a:ahLst/>
              <a:cxnLst/>
              <a:rect l="l" t="t" r="r" b="b"/>
              <a:pathLst>
                <a:path w="119380" h="1073150">
                  <a:moveTo>
                    <a:pt x="118872" y="0"/>
                  </a:moveTo>
                  <a:lnTo>
                    <a:pt x="0" y="0"/>
                  </a:lnTo>
                  <a:lnTo>
                    <a:pt x="0" y="1072896"/>
                  </a:lnTo>
                  <a:lnTo>
                    <a:pt x="118872" y="1072896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06880" y="4440936"/>
              <a:ext cx="120650" cy="1041400"/>
            </a:xfrm>
            <a:custGeom>
              <a:avLst/>
              <a:gdLst/>
              <a:ahLst/>
              <a:cxnLst/>
              <a:rect l="l" t="t" r="r" b="b"/>
              <a:pathLst>
                <a:path w="120650" h="1041400">
                  <a:moveTo>
                    <a:pt x="120395" y="0"/>
                  </a:moveTo>
                  <a:lnTo>
                    <a:pt x="0" y="0"/>
                  </a:lnTo>
                  <a:lnTo>
                    <a:pt x="0" y="1040891"/>
                  </a:lnTo>
                  <a:lnTo>
                    <a:pt x="120395" y="1040891"/>
                  </a:lnTo>
                  <a:lnTo>
                    <a:pt x="120395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06880" y="3290316"/>
              <a:ext cx="120650" cy="1150620"/>
            </a:xfrm>
            <a:custGeom>
              <a:avLst/>
              <a:gdLst/>
              <a:ahLst/>
              <a:cxnLst/>
              <a:rect l="l" t="t" r="r" b="b"/>
              <a:pathLst>
                <a:path w="120650" h="1150620">
                  <a:moveTo>
                    <a:pt x="120395" y="0"/>
                  </a:moveTo>
                  <a:lnTo>
                    <a:pt x="0" y="0"/>
                  </a:lnTo>
                  <a:lnTo>
                    <a:pt x="0" y="1150620"/>
                  </a:lnTo>
                  <a:lnTo>
                    <a:pt x="120395" y="1150620"/>
                  </a:lnTo>
                  <a:lnTo>
                    <a:pt x="120395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07108" y="4562855"/>
              <a:ext cx="120650" cy="919480"/>
            </a:xfrm>
            <a:custGeom>
              <a:avLst/>
              <a:gdLst/>
              <a:ahLst/>
              <a:cxnLst/>
              <a:rect l="l" t="t" r="r" b="b"/>
              <a:pathLst>
                <a:path w="120650" h="919479">
                  <a:moveTo>
                    <a:pt x="120396" y="0"/>
                  </a:moveTo>
                  <a:lnTo>
                    <a:pt x="0" y="0"/>
                  </a:lnTo>
                  <a:lnTo>
                    <a:pt x="0" y="918972"/>
                  </a:lnTo>
                  <a:lnTo>
                    <a:pt x="120396" y="918972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07108" y="3631692"/>
              <a:ext cx="120650" cy="931544"/>
            </a:xfrm>
            <a:custGeom>
              <a:avLst/>
              <a:gdLst/>
              <a:ahLst/>
              <a:cxnLst/>
              <a:rect l="l" t="t" r="r" b="b"/>
              <a:pathLst>
                <a:path w="120650" h="931545">
                  <a:moveTo>
                    <a:pt x="120396" y="0"/>
                  </a:moveTo>
                  <a:lnTo>
                    <a:pt x="0" y="0"/>
                  </a:lnTo>
                  <a:lnTo>
                    <a:pt x="0" y="931163"/>
                  </a:lnTo>
                  <a:lnTo>
                    <a:pt x="120396" y="931163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08860" y="4527804"/>
              <a:ext cx="119380" cy="954405"/>
            </a:xfrm>
            <a:custGeom>
              <a:avLst/>
              <a:gdLst/>
              <a:ahLst/>
              <a:cxnLst/>
              <a:rect l="l" t="t" r="r" b="b"/>
              <a:pathLst>
                <a:path w="119380" h="954404">
                  <a:moveTo>
                    <a:pt x="118871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118871" y="954024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08860" y="3419856"/>
              <a:ext cx="119380" cy="1108075"/>
            </a:xfrm>
            <a:custGeom>
              <a:avLst/>
              <a:gdLst/>
              <a:ahLst/>
              <a:cxnLst/>
              <a:rect l="l" t="t" r="r" b="b"/>
              <a:pathLst>
                <a:path w="119380" h="1108075">
                  <a:moveTo>
                    <a:pt x="118871" y="0"/>
                  </a:moveTo>
                  <a:lnTo>
                    <a:pt x="0" y="0"/>
                  </a:lnTo>
                  <a:lnTo>
                    <a:pt x="0" y="1107948"/>
                  </a:lnTo>
                  <a:lnTo>
                    <a:pt x="118871" y="1107948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09088" y="4259580"/>
              <a:ext cx="120650" cy="1222375"/>
            </a:xfrm>
            <a:custGeom>
              <a:avLst/>
              <a:gdLst/>
              <a:ahLst/>
              <a:cxnLst/>
              <a:rect l="l" t="t" r="r" b="b"/>
              <a:pathLst>
                <a:path w="120650" h="1222375">
                  <a:moveTo>
                    <a:pt x="120395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120395" y="1222248"/>
                  </a:lnTo>
                  <a:lnTo>
                    <a:pt x="120395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09088" y="3218688"/>
              <a:ext cx="120650" cy="1041400"/>
            </a:xfrm>
            <a:custGeom>
              <a:avLst/>
              <a:gdLst/>
              <a:ahLst/>
              <a:cxnLst/>
              <a:rect l="l" t="t" r="r" b="b"/>
              <a:pathLst>
                <a:path w="120650" h="1041400">
                  <a:moveTo>
                    <a:pt x="120395" y="0"/>
                  </a:moveTo>
                  <a:lnTo>
                    <a:pt x="0" y="0"/>
                  </a:lnTo>
                  <a:lnTo>
                    <a:pt x="0" y="1040892"/>
                  </a:lnTo>
                  <a:lnTo>
                    <a:pt x="120395" y="1040892"/>
                  </a:lnTo>
                  <a:lnTo>
                    <a:pt x="120395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09316" y="4535424"/>
              <a:ext cx="120650" cy="946785"/>
            </a:xfrm>
            <a:custGeom>
              <a:avLst/>
              <a:gdLst/>
              <a:ahLst/>
              <a:cxnLst/>
              <a:rect l="l" t="t" r="r" b="b"/>
              <a:pathLst>
                <a:path w="120650" h="946785">
                  <a:moveTo>
                    <a:pt x="120395" y="0"/>
                  </a:moveTo>
                  <a:lnTo>
                    <a:pt x="0" y="0"/>
                  </a:lnTo>
                  <a:lnTo>
                    <a:pt x="0" y="946404"/>
                  </a:lnTo>
                  <a:lnTo>
                    <a:pt x="120395" y="946404"/>
                  </a:lnTo>
                  <a:lnTo>
                    <a:pt x="120395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09316" y="3439668"/>
              <a:ext cx="120650" cy="1096010"/>
            </a:xfrm>
            <a:custGeom>
              <a:avLst/>
              <a:gdLst/>
              <a:ahLst/>
              <a:cxnLst/>
              <a:rect l="l" t="t" r="r" b="b"/>
              <a:pathLst>
                <a:path w="120650" h="1096010">
                  <a:moveTo>
                    <a:pt x="120395" y="0"/>
                  </a:moveTo>
                  <a:lnTo>
                    <a:pt x="0" y="0"/>
                  </a:lnTo>
                  <a:lnTo>
                    <a:pt x="0" y="1095756"/>
                  </a:lnTo>
                  <a:lnTo>
                    <a:pt x="120395" y="1095756"/>
                  </a:lnTo>
                  <a:lnTo>
                    <a:pt x="120395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11067" y="4428744"/>
              <a:ext cx="119380" cy="1053465"/>
            </a:xfrm>
            <a:custGeom>
              <a:avLst/>
              <a:gdLst/>
              <a:ahLst/>
              <a:cxnLst/>
              <a:rect l="l" t="t" r="r" b="b"/>
              <a:pathLst>
                <a:path w="119379" h="1053464">
                  <a:moveTo>
                    <a:pt x="118871" y="0"/>
                  </a:moveTo>
                  <a:lnTo>
                    <a:pt x="0" y="0"/>
                  </a:lnTo>
                  <a:lnTo>
                    <a:pt x="0" y="1053083"/>
                  </a:lnTo>
                  <a:lnTo>
                    <a:pt x="118871" y="1053083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11067" y="3447288"/>
              <a:ext cx="119380" cy="981710"/>
            </a:xfrm>
            <a:custGeom>
              <a:avLst/>
              <a:gdLst/>
              <a:ahLst/>
              <a:cxnLst/>
              <a:rect l="l" t="t" r="r" b="b"/>
              <a:pathLst>
                <a:path w="119379" h="981710">
                  <a:moveTo>
                    <a:pt x="118871" y="0"/>
                  </a:moveTo>
                  <a:lnTo>
                    <a:pt x="0" y="0"/>
                  </a:lnTo>
                  <a:lnTo>
                    <a:pt x="0" y="981456"/>
                  </a:lnTo>
                  <a:lnTo>
                    <a:pt x="118871" y="981456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11295" y="4370832"/>
              <a:ext cx="120650" cy="1111250"/>
            </a:xfrm>
            <a:custGeom>
              <a:avLst/>
              <a:gdLst/>
              <a:ahLst/>
              <a:cxnLst/>
              <a:rect l="l" t="t" r="r" b="b"/>
              <a:pathLst>
                <a:path w="120650" h="1111250">
                  <a:moveTo>
                    <a:pt x="120395" y="0"/>
                  </a:moveTo>
                  <a:lnTo>
                    <a:pt x="0" y="0"/>
                  </a:lnTo>
                  <a:lnTo>
                    <a:pt x="0" y="1110996"/>
                  </a:lnTo>
                  <a:lnTo>
                    <a:pt x="120395" y="1110996"/>
                  </a:lnTo>
                  <a:lnTo>
                    <a:pt x="120395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11295" y="3163824"/>
              <a:ext cx="120650" cy="1207135"/>
            </a:xfrm>
            <a:custGeom>
              <a:avLst/>
              <a:gdLst/>
              <a:ahLst/>
              <a:cxnLst/>
              <a:rect l="l" t="t" r="r" b="b"/>
              <a:pathLst>
                <a:path w="120650" h="1207135">
                  <a:moveTo>
                    <a:pt x="120395" y="0"/>
                  </a:moveTo>
                  <a:lnTo>
                    <a:pt x="0" y="0"/>
                  </a:lnTo>
                  <a:lnTo>
                    <a:pt x="0" y="1207008"/>
                  </a:lnTo>
                  <a:lnTo>
                    <a:pt x="120395" y="1207008"/>
                  </a:lnTo>
                  <a:lnTo>
                    <a:pt x="120395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11523" y="4279392"/>
              <a:ext cx="120650" cy="1202690"/>
            </a:xfrm>
            <a:custGeom>
              <a:avLst/>
              <a:gdLst/>
              <a:ahLst/>
              <a:cxnLst/>
              <a:rect l="l" t="t" r="r" b="b"/>
              <a:pathLst>
                <a:path w="120650" h="1202689">
                  <a:moveTo>
                    <a:pt x="120396" y="0"/>
                  </a:moveTo>
                  <a:lnTo>
                    <a:pt x="0" y="0"/>
                  </a:lnTo>
                  <a:lnTo>
                    <a:pt x="0" y="1202435"/>
                  </a:lnTo>
                  <a:lnTo>
                    <a:pt x="120396" y="1202435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11523" y="2971800"/>
              <a:ext cx="120650" cy="1308100"/>
            </a:xfrm>
            <a:custGeom>
              <a:avLst/>
              <a:gdLst/>
              <a:ahLst/>
              <a:cxnLst/>
              <a:rect l="l" t="t" r="r" b="b"/>
              <a:pathLst>
                <a:path w="120650" h="1308100">
                  <a:moveTo>
                    <a:pt x="120396" y="0"/>
                  </a:moveTo>
                  <a:lnTo>
                    <a:pt x="0" y="0"/>
                  </a:lnTo>
                  <a:lnTo>
                    <a:pt x="0" y="1307592"/>
                  </a:lnTo>
                  <a:lnTo>
                    <a:pt x="120396" y="1307592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13275" y="4764024"/>
              <a:ext cx="119380" cy="718185"/>
            </a:xfrm>
            <a:custGeom>
              <a:avLst/>
              <a:gdLst/>
              <a:ahLst/>
              <a:cxnLst/>
              <a:rect l="l" t="t" r="r" b="b"/>
              <a:pathLst>
                <a:path w="119379" h="718185">
                  <a:moveTo>
                    <a:pt x="118872" y="0"/>
                  </a:moveTo>
                  <a:lnTo>
                    <a:pt x="0" y="0"/>
                  </a:lnTo>
                  <a:lnTo>
                    <a:pt x="0" y="717804"/>
                  </a:lnTo>
                  <a:lnTo>
                    <a:pt x="118872" y="717804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13275" y="3878580"/>
              <a:ext cx="119380" cy="885825"/>
            </a:xfrm>
            <a:custGeom>
              <a:avLst/>
              <a:gdLst/>
              <a:ahLst/>
              <a:cxnLst/>
              <a:rect l="l" t="t" r="r" b="b"/>
              <a:pathLst>
                <a:path w="119379" h="885825">
                  <a:moveTo>
                    <a:pt x="118872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118872" y="885444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13504" y="4704588"/>
              <a:ext cx="120650" cy="777240"/>
            </a:xfrm>
            <a:custGeom>
              <a:avLst/>
              <a:gdLst/>
              <a:ahLst/>
              <a:cxnLst/>
              <a:rect l="l" t="t" r="r" b="b"/>
              <a:pathLst>
                <a:path w="120650" h="777239">
                  <a:moveTo>
                    <a:pt x="120396" y="0"/>
                  </a:moveTo>
                  <a:lnTo>
                    <a:pt x="0" y="0"/>
                  </a:lnTo>
                  <a:lnTo>
                    <a:pt x="0" y="777240"/>
                  </a:lnTo>
                  <a:lnTo>
                    <a:pt x="120396" y="777240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13504" y="4012692"/>
              <a:ext cx="120650" cy="692150"/>
            </a:xfrm>
            <a:custGeom>
              <a:avLst/>
              <a:gdLst/>
              <a:ahLst/>
              <a:cxnLst/>
              <a:rect l="l" t="t" r="r" b="b"/>
              <a:pathLst>
                <a:path w="120650" h="692150">
                  <a:moveTo>
                    <a:pt x="120396" y="0"/>
                  </a:moveTo>
                  <a:lnTo>
                    <a:pt x="0" y="0"/>
                  </a:lnTo>
                  <a:lnTo>
                    <a:pt x="0" y="691895"/>
                  </a:lnTo>
                  <a:lnTo>
                    <a:pt x="120396" y="691895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2083" y="1946148"/>
              <a:ext cx="4251960" cy="3535679"/>
            </a:xfrm>
            <a:custGeom>
              <a:avLst/>
              <a:gdLst/>
              <a:ahLst/>
              <a:cxnLst/>
              <a:rect l="l" t="t" r="r" b="b"/>
              <a:pathLst>
                <a:path w="4251960" h="3535679">
                  <a:moveTo>
                    <a:pt x="42671" y="3535679"/>
                  </a:moveTo>
                  <a:lnTo>
                    <a:pt x="42671" y="0"/>
                  </a:lnTo>
                </a:path>
                <a:path w="4251960" h="3535679">
                  <a:moveTo>
                    <a:pt x="0" y="3535679"/>
                  </a:moveTo>
                  <a:lnTo>
                    <a:pt x="42671" y="3535679"/>
                  </a:lnTo>
                </a:path>
                <a:path w="4251960" h="3535679">
                  <a:moveTo>
                    <a:pt x="0" y="2947416"/>
                  </a:moveTo>
                  <a:lnTo>
                    <a:pt x="42671" y="2947416"/>
                  </a:lnTo>
                </a:path>
                <a:path w="4251960" h="3535679">
                  <a:moveTo>
                    <a:pt x="0" y="2357628"/>
                  </a:moveTo>
                  <a:lnTo>
                    <a:pt x="42671" y="2357628"/>
                  </a:lnTo>
                </a:path>
                <a:path w="4251960" h="3535679">
                  <a:moveTo>
                    <a:pt x="0" y="1767839"/>
                  </a:moveTo>
                  <a:lnTo>
                    <a:pt x="42671" y="1767839"/>
                  </a:lnTo>
                </a:path>
                <a:path w="4251960" h="3535679">
                  <a:moveTo>
                    <a:pt x="0" y="1178052"/>
                  </a:moveTo>
                  <a:lnTo>
                    <a:pt x="42671" y="1178052"/>
                  </a:lnTo>
                </a:path>
                <a:path w="4251960" h="3535679">
                  <a:moveTo>
                    <a:pt x="0" y="589788"/>
                  </a:moveTo>
                  <a:lnTo>
                    <a:pt x="42671" y="589788"/>
                  </a:lnTo>
                </a:path>
                <a:path w="4251960" h="3535679">
                  <a:moveTo>
                    <a:pt x="0" y="0"/>
                  </a:moveTo>
                  <a:lnTo>
                    <a:pt x="42671" y="0"/>
                  </a:lnTo>
                </a:path>
                <a:path w="4251960" h="3535679">
                  <a:moveTo>
                    <a:pt x="42671" y="3535679"/>
                  </a:moveTo>
                  <a:lnTo>
                    <a:pt x="4251960" y="35356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17042" y="5381371"/>
            <a:ext cx="88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0855" y="4791278"/>
            <a:ext cx="215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150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0855" y="4202048"/>
            <a:ext cx="21462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300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0855" y="3612641"/>
            <a:ext cx="21462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450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0855" y="3023107"/>
            <a:ext cx="21462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600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0855" y="2433573"/>
            <a:ext cx="21462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750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0855" y="1844167"/>
            <a:ext cx="21462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900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82515" y="5552643"/>
            <a:ext cx="508000" cy="33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3055" algn="l"/>
              </a:tabLst>
            </a:pP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'22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'23</a:t>
            </a:r>
            <a:endParaRPr sz="1000">
              <a:latin typeface="Calibri"/>
              <a:cs typeface="Calibri"/>
            </a:endParaRPr>
          </a:p>
          <a:p>
            <a:pPr marL="288290">
              <a:lnSpc>
                <a:spcPct val="100000"/>
              </a:lnSpc>
              <a:spcBef>
                <a:spcPts val="55"/>
              </a:spcBef>
            </a:pP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YTD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087879" y="5809488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70632" y="5809488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38962" y="5522945"/>
            <a:ext cx="3625850" cy="7308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330"/>
              </a:spcBef>
              <a:tabLst>
                <a:tab pos="447040" algn="l"/>
                <a:tab pos="748030" algn="l"/>
                <a:tab pos="1049020" algn="l"/>
                <a:tab pos="1349375" algn="l"/>
                <a:tab pos="1650364" algn="l"/>
                <a:tab pos="1951355" algn="l"/>
                <a:tab pos="2251710" algn="l"/>
                <a:tab pos="2552700" algn="l"/>
                <a:tab pos="2853690" algn="l"/>
                <a:tab pos="3154045" algn="l"/>
                <a:tab pos="3455035" algn="l"/>
              </a:tabLst>
            </a:pP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'10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'11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'12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'13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'14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'15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'16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'17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'18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'19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'20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585858"/>
                </a:solidFill>
                <a:latin typeface="Calibri"/>
                <a:cs typeface="Calibri"/>
              </a:rPr>
              <a:t>'21</a:t>
            </a:r>
            <a:endParaRPr sz="1000">
              <a:latin typeface="Calibri"/>
              <a:cs typeface="Calibri"/>
            </a:endParaRPr>
          </a:p>
          <a:p>
            <a:pPr marL="1563370">
              <a:lnSpc>
                <a:spcPct val="100000"/>
              </a:lnSpc>
              <a:spcBef>
                <a:spcPts val="260"/>
              </a:spcBef>
              <a:tabLst>
                <a:tab pos="2245360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1st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Half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	2nd</a:t>
            </a:r>
            <a:r>
              <a:rPr sz="11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Half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6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7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Bloomberg.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3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9/24/2023.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40326" y="2583561"/>
            <a:ext cx="19748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20" dirty="0">
                <a:solidFill>
                  <a:srgbClr val="9EA7AF"/>
                </a:solidFill>
                <a:latin typeface="Calibri"/>
                <a:cs typeface="Calibri"/>
              </a:rPr>
              <a:t>Est.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078723" y="2279713"/>
            <a:ext cx="3802379" cy="3095625"/>
            <a:chOff x="8078723" y="2279713"/>
            <a:chExt cx="3802379" cy="3095625"/>
          </a:xfrm>
        </p:grpSpPr>
        <p:sp>
          <p:nvSpPr>
            <p:cNvPr id="50" name="object 50"/>
            <p:cNvSpPr/>
            <p:nvPr/>
          </p:nvSpPr>
          <p:spPr>
            <a:xfrm>
              <a:off x="8221980" y="2724911"/>
              <a:ext cx="3557270" cy="2646045"/>
            </a:xfrm>
            <a:custGeom>
              <a:avLst/>
              <a:gdLst/>
              <a:ahLst/>
              <a:cxnLst/>
              <a:rect l="l" t="t" r="r" b="b"/>
              <a:pathLst>
                <a:path w="3557270" h="2646045">
                  <a:moveTo>
                    <a:pt x="138684" y="2002536"/>
                  </a:moveTo>
                  <a:lnTo>
                    <a:pt x="0" y="2002536"/>
                  </a:lnTo>
                  <a:lnTo>
                    <a:pt x="0" y="2645664"/>
                  </a:lnTo>
                  <a:lnTo>
                    <a:pt x="138684" y="2645664"/>
                  </a:lnTo>
                  <a:lnTo>
                    <a:pt x="138684" y="2002536"/>
                  </a:lnTo>
                  <a:close/>
                </a:path>
                <a:path w="3557270" h="2646045">
                  <a:moveTo>
                    <a:pt x="480060" y="1106424"/>
                  </a:moveTo>
                  <a:lnTo>
                    <a:pt x="342900" y="1106424"/>
                  </a:lnTo>
                  <a:lnTo>
                    <a:pt x="342900" y="2645664"/>
                  </a:lnTo>
                  <a:lnTo>
                    <a:pt x="480060" y="2645664"/>
                  </a:lnTo>
                  <a:lnTo>
                    <a:pt x="480060" y="1106424"/>
                  </a:lnTo>
                  <a:close/>
                </a:path>
                <a:path w="3557270" h="2646045">
                  <a:moveTo>
                    <a:pt x="821436" y="679704"/>
                  </a:moveTo>
                  <a:lnTo>
                    <a:pt x="684276" y="679704"/>
                  </a:lnTo>
                  <a:lnTo>
                    <a:pt x="684276" y="2645664"/>
                  </a:lnTo>
                  <a:lnTo>
                    <a:pt x="821436" y="2645664"/>
                  </a:lnTo>
                  <a:lnTo>
                    <a:pt x="821436" y="679704"/>
                  </a:lnTo>
                  <a:close/>
                </a:path>
                <a:path w="3557270" h="2646045">
                  <a:moveTo>
                    <a:pt x="1164336" y="554736"/>
                  </a:moveTo>
                  <a:lnTo>
                    <a:pt x="1025652" y="554736"/>
                  </a:lnTo>
                  <a:lnTo>
                    <a:pt x="1025652" y="2645664"/>
                  </a:lnTo>
                  <a:lnTo>
                    <a:pt x="1164336" y="2645664"/>
                  </a:lnTo>
                  <a:lnTo>
                    <a:pt x="1164336" y="554736"/>
                  </a:lnTo>
                  <a:close/>
                </a:path>
                <a:path w="3557270" h="2646045">
                  <a:moveTo>
                    <a:pt x="1505712" y="420624"/>
                  </a:moveTo>
                  <a:lnTo>
                    <a:pt x="1368552" y="420624"/>
                  </a:lnTo>
                  <a:lnTo>
                    <a:pt x="1368552" y="2645664"/>
                  </a:lnTo>
                  <a:lnTo>
                    <a:pt x="1505712" y="2645664"/>
                  </a:lnTo>
                  <a:lnTo>
                    <a:pt x="1505712" y="420624"/>
                  </a:lnTo>
                  <a:close/>
                </a:path>
                <a:path w="3557270" h="2646045">
                  <a:moveTo>
                    <a:pt x="1848612" y="0"/>
                  </a:moveTo>
                  <a:lnTo>
                    <a:pt x="1709928" y="0"/>
                  </a:lnTo>
                  <a:lnTo>
                    <a:pt x="1709928" y="2645664"/>
                  </a:lnTo>
                  <a:lnTo>
                    <a:pt x="1848612" y="2645664"/>
                  </a:lnTo>
                  <a:lnTo>
                    <a:pt x="1848612" y="0"/>
                  </a:lnTo>
                  <a:close/>
                </a:path>
                <a:path w="3557270" h="2646045">
                  <a:moveTo>
                    <a:pt x="2189988" y="1257300"/>
                  </a:moveTo>
                  <a:lnTo>
                    <a:pt x="2051304" y="1257300"/>
                  </a:lnTo>
                  <a:lnTo>
                    <a:pt x="2051304" y="2645664"/>
                  </a:lnTo>
                  <a:lnTo>
                    <a:pt x="2189988" y="2645664"/>
                  </a:lnTo>
                  <a:lnTo>
                    <a:pt x="2189988" y="1257300"/>
                  </a:lnTo>
                  <a:close/>
                </a:path>
                <a:path w="3557270" h="2646045">
                  <a:moveTo>
                    <a:pt x="2531364" y="1810512"/>
                  </a:moveTo>
                  <a:lnTo>
                    <a:pt x="2394204" y="1810512"/>
                  </a:lnTo>
                  <a:lnTo>
                    <a:pt x="2394204" y="2645664"/>
                  </a:lnTo>
                  <a:lnTo>
                    <a:pt x="2531364" y="2645664"/>
                  </a:lnTo>
                  <a:lnTo>
                    <a:pt x="2531364" y="1810512"/>
                  </a:lnTo>
                  <a:close/>
                </a:path>
                <a:path w="3557270" h="2646045">
                  <a:moveTo>
                    <a:pt x="2874264" y="2318004"/>
                  </a:moveTo>
                  <a:lnTo>
                    <a:pt x="2735580" y="2318004"/>
                  </a:lnTo>
                  <a:lnTo>
                    <a:pt x="2735580" y="2645664"/>
                  </a:lnTo>
                  <a:lnTo>
                    <a:pt x="2874264" y="2645664"/>
                  </a:lnTo>
                  <a:lnTo>
                    <a:pt x="2874264" y="2318004"/>
                  </a:lnTo>
                  <a:close/>
                </a:path>
                <a:path w="3557270" h="2646045">
                  <a:moveTo>
                    <a:pt x="3215640" y="2561844"/>
                  </a:moveTo>
                  <a:lnTo>
                    <a:pt x="3078480" y="2561844"/>
                  </a:lnTo>
                  <a:lnTo>
                    <a:pt x="3078480" y="2645664"/>
                  </a:lnTo>
                  <a:lnTo>
                    <a:pt x="3215640" y="2645664"/>
                  </a:lnTo>
                  <a:lnTo>
                    <a:pt x="3215640" y="2561844"/>
                  </a:lnTo>
                  <a:close/>
                </a:path>
                <a:path w="3557270" h="2646045">
                  <a:moveTo>
                    <a:pt x="3557016" y="2572512"/>
                  </a:moveTo>
                  <a:lnTo>
                    <a:pt x="3419856" y="2572512"/>
                  </a:lnTo>
                  <a:lnTo>
                    <a:pt x="3419856" y="2645664"/>
                  </a:lnTo>
                  <a:lnTo>
                    <a:pt x="3557016" y="2645664"/>
                  </a:lnTo>
                  <a:lnTo>
                    <a:pt x="3557016" y="2572512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078723" y="2284476"/>
              <a:ext cx="41275" cy="3086100"/>
            </a:xfrm>
            <a:custGeom>
              <a:avLst/>
              <a:gdLst/>
              <a:ahLst/>
              <a:cxnLst/>
              <a:rect l="l" t="t" r="r" b="b"/>
              <a:pathLst>
                <a:path w="41275" h="3086100">
                  <a:moveTo>
                    <a:pt x="41148" y="3086100"/>
                  </a:moveTo>
                  <a:lnTo>
                    <a:pt x="41148" y="0"/>
                  </a:lnTo>
                </a:path>
                <a:path w="41275" h="3086100">
                  <a:moveTo>
                    <a:pt x="0" y="3086100"/>
                  </a:moveTo>
                  <a:lnTo>
                    <a:pt x="41148" y="3086100"/>
                  </a:lnTo>
                </a:path>
                <a:path w="41275" h="3086100">
                  <a:moveTo>
                    <a:pt x="0" y="2572512"/>
                  </a:moveTo>
                  <a:lnTo>
                    <a:pt x="41148" y="2572512"/>
                  </a:lnTo>
                </a:path>
                <a:path w="41275" h="3086100">
                  <a:moveTo>
                    <a:pt x="0" y="2057400"/>
                  </a:moveTo>
                  <a:lnTo>
                    <a:pt x="41148" y="2057400"/>
                  </a:lnTo>
                </a:path>
                <a:path w="41275" h="3086100">
                  <a:moveTo>
                    <a:pt x="0" y="1543812"/>
                  </a:moveTo>
                  <a:lnTo>
                    <a:pt x="41148" y="1543812"/>
                  </a:lnTo>
                </a:path>
                <a:path w="41275" h="3086100">
                  <a:moveTo>
                    <a:pt x="0" y="1028700"/>
                  </a:moveTo>
                  <a:lnTo>
                    <a:pt x="41148" y="1028700"/>
                  </a:lnTo>
                </a:path>
                <a:path w="41275" h="3086100">
                  <a:moveTo>
                    <a:pt x="0" y="515112"/>
                  </a:moveTo>
                  <a:lnTo>
                    <a:pt x="41148" y="515112"/>
                  </a:lnTo>
                </a:path>
                <a:path w="41275" h="3086100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119871" y="5370576"/>
              <a:ext cx="3761740" cy="0"/>
            </a:xfrm>
            <a:custGeom>
              <a:avLst/>
              <a:gdLst/>
              <a:ahLst/>
              <a:cxnLst/>
              <a:rect l="l" t="t" r="r" b="b"/>
              <a:pathLst>
                <a:path w="3761740">
                  <a:moveTo>
                    <a:pt x="0" y="0"/>
                  </a:moveTo>
                  <a:lnTo>
                    <a:pt x="3761231" y="0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860918" y="5269483"/>
            <a:ext cx="150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$0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97800" y="4755007"/>
            <a:ext cx="21462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$50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734681" y="4240784"/>
            <a:ext cx="277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$100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734681" y="3726307"/>
            <a:ext cx="277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$150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734681" y="3211829"/>
            <a:ext cx="277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$200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34681" y="2697225"/>
            <a:ext cx="277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$250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734681" y="2182444"/>
            <a:ext cx="277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$300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537441" y="3537285"/>
            <a:ext cx="184785" cy="58356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Billions</a:t>
            </a:r>
            <a:r>
              <a:rPr sz="1000" spc="15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($)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915400" y="5771388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8200770" y="5440807"/>
            <a:ext cx="3602990" cy="453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330" algn="l"/>
                <a:tab pos="695960" algn="l"/>
                <a:tab pos="1038225" algn="l"/>
                <a:tab pos="1380490" algn="l"/>
                <a:tab pos="1722120" algn="l"/>
                <a:tab pos="2064385" algn="l"/>
                <a:tab pos="2406015" algn="l"/>
                <a:tab pos="2748280" algn="l"/>
                <a:tab pos="3089910" algn="l"/>
                <a:tab pos="3432175" algn="l"/>
              </a:tabLst>
            </a:pP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'24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'25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'26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'27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'28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'29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'30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'31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'32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'33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5" dirty="0">
                <a:solidFill>
                  <a:srgbClr val="798285"/>
                </a:solidFill>
                <a:latin typeface="Calibri"/>
                <a:cs typeface="Calibri"/>
              </a:rPr>
              <a:t>'34</a:t>
            </a:r>
            <a:endParaRPr sz="1000">
              <a:latin typeface="Calibri"/>
              <a:cs typeface="Calibri"/>
            </a:endParaRPr>
          </a:p>
          <a:p>
            <a:pPr marL="829944">
              <a:lnSpc>
                <a:spcPct val="100000"/>
              </a:lnSpc>
              <a:spcBef>
                <a:spcPts val="85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High</a:t>
            </a:r>
            <a:r>
              <a:rPr sz="11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Yield</a:t>
            </a:r>
            <a:r>
              <a:rPr sz="11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Maturity</a:t>
            </a:r>
            <a:r>
              <a:rPr sz="11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Wall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12638" y="2621356"/>
            <a:ext cx="1483995" cy="190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6510" algn="ctr">
              <a:lnSpc>
                <a:spcPct val="100000"/>
              </a:lnSpc>
              <a:spcBef>
                <a:spcPts val="100"/>
              </a:spcBef>
            </a:pPr>
            <a:r>
              <a:rPr sz="3000" b="1" spc="35" dirty="0">
                <a:solidFill>
                  <a:srgbClr val="001F5F"/>
                </a:solidFill>
                <a:latin typeface="Calibri"/>
                <a:cs typeface="Calibri"/>
              </a:rPr>
              <a:t>$63</a:t>
            </a:r>
            <a:endParaRPr sz="3000">
              <a:latin typeface="Calibri"/>
              <a:cs typeface="Calibri"/>
            </a:endParaRPr>
          </a:p>
          <a:p>
            <a:pPr marR="16510" algn="ctr">
              <a:lnSpc>
                <a:spcPct val="100000"/>
              </a:lnSpc>
              <a:spcBef>
                <a:spcPts val="5"/>
              </a:spcBef>
            </a:pPr>
            <a:r>
              <a:rPr sz="3000" b="1" spc="80" dirty="0">
                <a:solidFill>
                  <a:srgbClr val="001F5F"/>
                </a:solidFill>
                <a:latin typeface="Calibri"/>
                <a:cs typeface="Calibri"/>
              </a:rPr>
              <a:t>Billion</a:t>
            </a:r>
            <a:endParaRPr sz="3000">
              <a:latin typeface="Calibri"/>
              <a:cs typeface="Calibri"/>
            </a:endParaRPr>
          </a:p>
          <a:p>
            <a:pPr marL="37465" marR="30480" indent="1905" algn="ctr">
              <a:lnSpc>
                <a:spcPct val="100000"/>
              </a:lnSpc>
              <a:spcBef>
                <a:spcPts val="894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 Defaults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Expected</a:t>
            </a:r>
            <a:r>
              <a:rPr sz="14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4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2024,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8</a:t>
            </a:r>
            <a:r>
              <a:rPr sz="1350" baseline="24691" dirty="0">
                <a:solidFill>
                  <a:srgbClr val="5388B6"/>
                </a:solidFill>
                <a:latin typeface="Calibri"/>
                <a:cs typeface="Calibri"/>
              </a:rPr>
              <a:t>th</a:t>
            </a:r>
            <a:r>
              <a:rPr sz="1350" spc="292" baseline="24691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Largest</a:t>
            </a:r>
            <a:r>
              <a:rPr sz="14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Annual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Amount</a:t>
            </a:r>
            <a:r>
              <a:rPr sz="1400" spc="-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On</a:t>
            </a:r>
            <a:r>
              <a:rPr sz="1400" spc="-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Record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608320" y="2508504"/>
            <a:ext cx="1477645" cy="0"/>
          </a:xfrm>
          <a:custGeom>
            <a:avLst/>
            <a:gdLst/>
            <a:ahLst/>
            <a:cxnLst/>
            <a:rect l="l" t="t" r="r" b="b"/>
            <a:pathLst>
              <a:path w="1477645">
                <a:moveTo>
                  <a:pt x="0" y="0"/>
                </a:moveTo>
                <a:lnTo>
                  <a:pt x="1477136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03747" y="4710684"/>
            <a:ext cx="1477645" cy="0"/>
          </a:xfrm>
          <a:custGeom>
            <a:avLst/>
            <a:gdLst/>
            <a:ahLst/>
            <a:cxnLst/>
            <a:rect l="l" t="t" r="r" b="b"/>
            <a:pathLst>
              <a:path w="1477645">
                <a:moveTo>
                  <a:pt x="0" y="0"/>
                </a:moveTo>
                <a:lnTo>
                  <a:pt x="1477136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51587" y="3658463"/>
            <a:ext cx="169545" cy="545465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#</a:t>
            </a:r>
            <a:r>
              <a:rPr sz="900" spc="-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Of</a:t>
            </a:r>
            <a:r>
              <a:rPr sz="900" spc="-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Filings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3767454"/>
            <a:chOff x="0" y="0"/>
            <a:chExt cx="12192000" cy="3767454"/>
          </a:xfrm>
        </p:grpSpPr>
        <p:sp>
          <p:nvSpPr>
            <p:cNvPr id="3" name="object 3"/>
            <p:cNvSpPr/>
            <p:nvPr/>
          </p:nvSpPr>
          <p:spPr>
            <a:xfrm>
              <a:off x="495299" y="3432047"/>
              <a:ext cx="11201400" cy="45720"/>
            </a:xfrm>
            <a:custGeom>
              <a:avLst/>
              <a:gdLst/>
              <a:ahLst/>
              <a:cxnLst/>
              <a:rect l="l" t="t" r="r" b="b"/>
              <a:pathLst>
                <a:path w="11201400" h="45720">
                  <a:moveTo>
                    <a:pt x="112014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1201400" y="45720"/>
                  </a:lnTo>
                  <a:lnTo>
                    <a:pt x="11201400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012" y="627887"/>
              <a:ext cx="11312652" cy="29596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376732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64921" y="4297502"/>
            <a:ext cx="7035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-5" dirty="0">
                <a:solidFill>
                  <a:srgbClr val="002948"/>
                </a:solidFill>
                <a:latin typeface="Arial"/>
                <a:cs typeface="Arial"/>
              </a:rPr>
              <a:t>6</a:t>
            </a:r>
            <a:endParaRPr sz="9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4394" y="4379296"/>
            <a:ext cx="5481320" cy="128524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3200" spc="-10" dirty="0">
                <a:solidFill>
                  <a:srgbClr val="5388B6"/>
                </a:solidFill>
                <a:latin typeface="Arial"/>
                <a:cs typeface="Arial"/>
              </a:rPr>
              <a:t>Equities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160"/>
              </a:spcBef>
            </a:pP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Earnings</a:t>
            </a:r>
            <a:r>
              <a:rPr sz="2000" spc="-5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Will</a:t>
            </a:r>
            <a:r>
              <a:rPr sz="2000" spc="-1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Need</a:t>
            </a:r>
            <a:r>
              <a:rPr sz="2000" spc="-2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be</a:t>
            </a:r>
            <a:r>
              <a:rPr sz="2000" spc="-2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Fuel</a:t>
            </a:r>
            <a:r>
              <a:rPr sz="2000" spc="-1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(i.e.,</a:t>
            </a:r>
            <a:r>
              <a:rPr sz="2000" spc="-3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EA7AF"/>
                </a:solidFill>
                <a:latin typeface="Arial"/>
                <a:cs typeface="Arial"/>
              </a:rPr>
              <a:t>Popeye’s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Spinach)</a:t>
            </a:r>
            <a:r>
              <a:rPr sz="2000" spc="-3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Drive</a:t>
            </a:r>
            <a:r>
              <a:rPr sz="2000" spc="-2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Market</a:t>
            </a:r>
            <a:r>
              <a:rPr sz="2000" spc="-5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EA7AF"/>
                </a:solidFill>
                <a:latin typeface="Arial"/>
                <a:cs typeface="Arial"/>
              </a:rPr>
              <a:t>Higher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92110" y="3917060"/>
            <a:ext cx="4217035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002948"/>
                </a:solidFill>
                <a:latin typeface="Arial"/>
                <a:cs typeface="Arial"/>
              </a:rPr>
              <a:t>INSIGHT: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Throughout</a:t>
            </a:r>
            <a:r>
              <a:rPr sz="1300" spc="17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1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current</a:t>
            </a:r>
            <a:r>
              <a:rPr sz="1300" spc="17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bull</a:t>
            </a:r>
            <a:r>
              <a:rPr sz="1300" spc="17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market,</a:t>
            </a:r>
            <a:r>
              <a:rPr sz="1300" spc="16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P/E</a:t>
            </a:r>
            <a:r>
              <a:rPr sz="1300" spc="1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expansion</a:t>
            </a:r>
            <a:r>
              <a:rPr sz="1300" spc="17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has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been</a:t>
            </a:r>
            <a:r>
              <a:rPr sz="1300" spc="-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driver</a:t>
            </a:r>
            <a:r>
              <a:rPr sz="1300" spc="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of</a:t>
            </a:r>
            <a:r>
              <a:rPr sz="1300" spc="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equity</a:t>
            </a:r>
            <a:r>
              <a:rPr sz="1300" spc="-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market</a:t>
            </a:r>
            <a:r>
              <a:rPr sz="1300" spc="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returns.</a:t>
            </a:r>
            <a:r>
              <a:rPr sz="1300" spc="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However,</a:t>
            </a:r>
            <a:r>
              <a:rPr sz="1300" spc="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at </a:t>
            </a:r>
            <a:r>
              <a:rPr sz="1300" spc="-20" dirty="0">
                <a:solidFill>
                  <a:srgbClr val="6E717C"/>
                </a:solidFill>
                <a:latin typeface="Arial"/>
                <a:cs typeface="Arial"/>
              </a:rPr>
              <a:t>this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stage,</a:t>
            </a:r>
            <a:r>
              <a:rPr sz="1300" spc="4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earnings</a:t>
            </a:r>
            <a:r>
              <a:rPr sz="1300" spc="4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will</a:t>
            </a:r>
            <a:r>
              <a:rPr sz="1300" spc="409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be</a:t>
            </a:r>
            <a:r>
              <a:rPr sz="1300" spc="409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needed</a:t>
            </a:r>
            <a:r>
              <a:rPr sz="1300" spc="4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409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propel</a:t>
            </a:r>
            <a:r>
              <a:rPr sz="1300" spc="4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409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market higher.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2110" y="5106161"/>
            <a:ext cx="4218305" cy="1015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002948"/>
                </a:solidFill>
                <a:latin typeface="Arial"/>
                <a:cs typeface="Arial"/>
              </a:rPr>
              <a:t>BOTTOM</a:t>
            </a:r>
            <a:r>
              <a:rPr sz="1300" spc="-60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002948"/>
                </a:solidFill>
                <a:latin typeface="Arial"/>
                <a:cs typeface="Arial"/>
              </a:rPr>
              <a:t>LINE: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We</a:t>
            </a:r>
            <a:r>
              <a:rPr sz="1300" spc="2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expect</a:t>
            </a:r>
            <a:r>
              <a:rPr sz="1300" spc="25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earnings</a:t>
            </a:r>
            <a:r>
              <a:rPr sz="1300" spc="25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24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be</a:t>
            </a:r>
            <a:r>
              <a:rPr sz="1300" spc="2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challenged</a:t>
            </a:r>
            <a:r>
              <a:rPr sz="1300" spc="25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</a:t>
            </a:r>
            <a:r>
              <a:rPr sz="1300" spc="2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24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face</a:t>
            </a:r>
            <a:r>
              <a:rPr sz="1300" spc="25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of</a:t>
            </a:r>
            <a:r>
              <a:rPr sz="1300" spc="24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6E717C"/>
                </a:solidFill>
                <a:latin typeface="Arial"/>
                <a:cs typeface="Arial"/>
              </a:rPr>
              <a:t>a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mild</a:t>
            </a:r>
            <a:r>
              <a:rPr sz="1300" spc="11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recession.</a:t>
            </a:r>
            <a:r>
              <a:rPr sz="1300" spc="11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As</a:t>
            </a:r>
            <a:r>
              <a:rPr sz="1300" spc="1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</a:t>
            </a:r>
            <a:r>
              <a:rPr sz="1300" spc="1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result,</a:t>
            </a:r>
            <a:r>
              <a:rPr sz="1300" spc="1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we</a:t>
            </a:r>
            <a:r>
              <a:rPr sz="1300" spc="11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forecast</a:t>
            </a:r>
            <a:r>
              <a:rPr sz="1300" spc="1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subdued</a:t>
            </a:r>
            <a:r>
              <a:rPr sz="1300" spc="1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equity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returns</a:t>
            </a:r>
            <a:r>
              <a:rPr sz="1300" spc="1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over</a:t>
            </a:r>
            <a:r>
              <a:rPr sz="1300" spc="2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1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next</a:t>
            </a:r>
            <a:r>
              <a:rPr sz="1300" spc="19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12</a:t>
            </a:r>
            <a:r>
              <a:rPr sz="1300" spc="2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months.</a:t>
            </a:r>
            <a:r>
              <a:rPr sz="1300" spc="18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We</a:t>
            </a:r>
            <a:r>
              <a:rPr sz="1300" spc="1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continue</a:t>
            </a:r>
            <a:r>
              <a:rPr sz="1300" spc="18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1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favor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-6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6E717C"/>
                </a:solidFill>
                <a:latin typeface="Arial"/>
                <a:cs typeface="Arial"/>
              </a:rPr>
              <a:t>Tech,</a:t>
            </a:r>
            <a:r>
              <a:rPr sz="1300" spc="-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Health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Care,</a:t>
            </a:r>
            <a:r>
              <a:rPr sz="1300" spc="-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Energy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and</a:t>
            </a:r>
            <a:r>
              <a:rPr sz="1300" spc="-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Financials</a:t>
            </a:r>
            <a:r>
              <a:rPr sz="1300" spc="-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sectors.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67956" y="3960876"/>
            <a:ext cx="0" cy="2123440"/>
          </a:xfrm>
          <a:custGeom>
            <a:avLst/>
            <a:gdLst/>
            <a:ahLst/>
            <a:cxnLst/>
            <a:rect l="l" t="t" r="r" b="b"/>
            <a:pathLst>
              <a:path h="2123440">
                <a:moveTo>
                  <a:pt x="0" y="0"/>
                </a:moveTo>
                <a:lnTo>
                  <a:pt x="0" y="2123249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6900" y="6473057"/>
            <a:ext cx="1384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25" dirty="0">
                <a:solidFill>
                  <a:srgbClr val="4D4F52"/>
                </a:solidFill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1086611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5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80681" y="2363533"/>
            <a:ext cx="10153650" cy="3580765"/>
            <a:chOff x="880681" y="2363533"/>
            <a:chExt cx="10153650" cy="3580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3940" y="2741675"/>
              <a:ext cx="448043" cy="3931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5444" y="2368295"/>
              <a:ext cx="50800" cy="3520440"/>
            </a:xfrm>
            <a:custGeom>
              <a:avLst/>
              <a:gdLst/>
              <a:ahLst/>
              <a:cxnLst/>
              <a:rect l="l" t="t" r="r" b="b"/>
              <a:pathLst>
                <a:path w="50800" h="3520440">
                  <a:moveTo>
                    <a:pt x="50292" y="3520440"/>
                  </a:moveTo>
                  <a:lnTo>
                    <a:pt x="50292" y="0"/>
                  </a:lnTo>
                </a:path>
                <a:path w="50800" h="3520440">
                  <a:moveTo>
                    <a:pt x="0" y="3520440"/>
                  </a:moveTo>
                  <a:lnTo>
                    <a:pt x="50292" y="3520440"/>
                  </a:lnTo>
                </a:path>
                <a:path w="50800" h="3520440">
                  <a:moveTo>
                    <a:pt x="0" y="3130295"/>
                  </a:moveTo>
                  <a:lnTo>
                    <a:pt x="50292" y="3130295"/>
                  </a:lnTo>
                </a:path>
                <a:path w="50800" h="3520440">
                  <a:moveTo>
                    <a:pt x="0" y="2738628"/>
                  </a:moveTo>
                  <a:lnTo>
                    <a:pt x="50292" y="2738628"/>
                  </a:lnTo>
                </a:path>
                <a:path w="50800" h="3520440">
                  <a:moveTo>
                    <a:pt x="0" y="2346960"/>
                  </a:moveTo>
                  <a:lnTo>
                    <a:pt x="50292" y="2346960"/>
                  </a:lnTo>
                </a:path>
                <a:path w="50800" h="3520440">
                  <a:moveTo>
                    <a:pt x="0" y="1955291"/>
                  </a:moveTo>
                  <a:lnTo>
                    <a:pt x="50292" y="1955291"/>
                  </a:lnTo>
                </a:path>
                <a:path w="50800" h="3520440">
                  <a:moveTo>
                    <a:pt x="0" y="1565147"/>
                  </a:moveTo>
                  <a:lnTo>
                    <a:pt x="50292" y="1565147"/>
                  </a:lnTo>
                </a:path>
                <a:path w="50800" h="3520440">
                  <a:moveTo>
                    <a:pt x="0" y="1173479"/>
                  </a:moveTo>
                  <a:lnTo>
                    <a:pt x="50292" y="1173479"/>
                  </a:lnTo>
                </a:path>
                <a:path w="50800" h="3520440">
                  <a:moveTo>
                    <a:pt x="0" y="781812"/>
                  </a:moveTo>
                  <a:lnTo>
                    <a:pt x="50292" y="781812"/>
                  </a:lnTo>
                </a:path>
                <a:path w="50800" h="3520440">
                  <a:moveTo>
                    <a:pt x="0" y="391667"/>
                  </a:moveTo>
                  <a:lnTo>
                    <a:pt x="50292" y="391667"/>
                  </a:lnTo>
                </a:path>
                <a:path w="50800" h="352044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5736" y="5888736"/>
              <a:ext cx="10093960" cy="50800"/>
            </a:xfrm>
            <a:custGeom>
              <a:avLst/>
              <a:gdLst/>
              <a:ahLst/>
              <a:cxnLst/>
              <a:rect l="l" t="t" r="r" b="b"/>
              <a:pathLst>
                <a:path w="10093960" h="50800">
                  <a:moveTo>
                    <a:pt x="0" y="0"/>
                  </a:moveTo>
                  <a:lnTo>
                    <a:pt x="10093452" y="0"/>
                  </a:lnTo>
                </a:path>
                <a:path w="10093960" h="50800">
                  <a:moveTo>
                    <a:pt x="0" y="0"/>
                  </a:moveTo>
                  <a:lnTo>
                    <a:pt x="0" y="50291"/>
                  </a:lnTo>
                </a:path>
                <a:path w="10093960" h="50800">
                  <a:moveTo>
                    <a:pt x="883919" y="0"/>
                  </a:moveTo>
                  <a:lnTo>
                    <a:pt x="883919" y="50291"/>
                  </a:lnTo>
                </a:path>
                <a:path w="10093960" h="50800">
                  <a:moveTo>
                    <a:pt x="1769364" y="0"/>
                  </a:moveTo>
                  <a:lnTo>
                    <a:pt x="1769364" y="50291"/>
                  </a:lnTo>
                </a:path>
                <a:path w="10093960" h="50800">
                  <a:moveTo>
                    <a:pt x="2653284" y="0"/>
                  </a:moveTo>
                  <a:lnTo>
                    <a:pt x="2653284" y="50291"/>
                  </a:lnTo>
                </a:path>
                <a:path w="10093960" h="50800">
                  <a:moveTo>
                    <a:pt x="3538728" y="0"/>
                  </a:moveTo>
                  <a:lnTo>
                    <a:pt x="3538728" y="50291"/>
                  </a:lnTo>
                </a:path>
                <a:path w="10093960" h="50800">
                  <a:moveTo>
                    <a:pt x="4424172" y="0"/>
                  </a:moveTo>
                  <a:lnTo>
                    <a:pt x="4424172" y="50291"/>
                  </a:lnTo>
                </a:path>
                <a:path w="10093960" h="50800">
                  <a:moveTo>
                    <a:pt x="5308092" y="0"/>
                  </a:moveTo>
                  <a:lnTo>
                    <a:pt x="5308092" y="50291"/>
                  </a:lnTo>
                </a:path>
                <a:path w="10093960" h="50800">
                  <a:moveTo>
                    <a:pt x="6193536" y="0"/>
                  </a:moveTo>
                  <a:lnTo>
                    <a:pt x="6193536" y="50291"/>
                  </a:lnTo>
                </a:path>
                <a:path w="10093960" h="50800">
                  <a:moveTo>
                    <a:pt x="7078980" y="0"/>
                  </a:moveTo>
                  <a:lnTo>
                    <a:pt x="7078980" y="50291"/>
                  </a:lnTo>
                </a:path>
                <a:path w="10093960" h="50800">
                  <a:moveTo>
                    <a:pt x="7962900" y="0"/>
                  </a:moveTo>
                  <a:lnTo>
                    <a:pt x="7962900" y="50291"/>
                  </a:lnTo>
                </a:path>
                <a:path w="10093960" h="50800">
                  <a:moveTo>
                    <a:pt x="8848344" y="0"/>
                  </a:moveTo>
                  <a:lnTo>
                    <a:pt x="8848344" y="50291"/>
                  </a:lnTo>
                </a:path>
                <a:path w="10093960" h="50800">
                  <a:moveTo>
                    <a:pt x="9733788" y="0"/>
                  </a:moveTo>
                  <a:lnTo>
                    <a:pt x="9733788" y="50291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4212" y="2410967"/>
              <a:ext cx="7315200" cy="3055620"/>
            </a:xfrm>
            <a:custGeom>
              <a:avLst/>
              <a:gdLst/>
              <a:ahLst/>
              <a:cxnLst/>
              <a:rect l="l" t="t" r="r" b="b"/>
              <a:pathLst>
                <a:path w="7315200" h="3055620">
                  <a:moveTo>
                    <a:pt x="0" y="2932176"/>
                  </a:moveTo>
                  <a:lnTo>
                    <a:pt x="42671" y="2932176"/>
                  </a:lnTo>
                  <a:lnTo>
                    <a:pt x="70103" y="2993136"/>
                  </a:lnTo>
                  <a:lnTo>
                    <a:pt x="97535" y="2880360"/>
                  </a:lnTo>
                  <a:lnTo>
                    <a:pt x="124968" y="3055620"/>
                  </a:lnTo>
                  <a:lnTo>
                    <a:pt x="152400" y="2714244"/>
                  </a:lnTo>
                  <a:lnTo>
                    <a:pt x="236219" y="2726436"/>
                  </a:lnTo>
                  <a:lnTo>
                    <a:pt x="263651" y="2619756"/>
                  </a:lnTo>
                  <a:lnTo>
                    <a:pt x="291084" y="2423160"/>
                  </a:lnTo>
                  <a:lnTo>
                    <a:pt x="318516" y="2369820"/>
                  </a:lnTo>
                  <a:lnTo>
                    <a:pt x="345947" y="2307336"/>
                  </a:lnTo>
                  <a:lnTo>
                    <a:pt x="429768" y="2307336"/>
                  </a:lnTo>
                  <a:lnTo>
                    <a:pt x="457200" y="2339340"/>
                  </a:lnTo>
                  <a:lnTo>
                    <a:pt x="484631" y="2583180"/>
                  </a:lnTo>
                  <a:lnTo>
                    <a:pt x="512063" y="2700528"/>
                  </a:lnTo>
                  <a:lnTo>
                    <a:pt x="539496" y="2410968"/>
                  </a:lnTo>
                  <a:lnTo>
                    <a:pt x="623316" y="2226564"/>
                  </a:lnTo>
                  <a:lnTo>
                    <a:pt x="650747" y="2238756"/>
                  </a:lnTo>
                  <a:lnTo>
                    <a:pt x="678179" y="2240280"/>
                  </a:lnTo>
                  <a:lnTo>
                    <a:pt x="705612" y="2068068"/>
                  </a:lnTo>
                  <a:lnTo>
                    <a:pt x="733044" y="2028444"/>
                  </a:lnTo>
                  <a:lnTo>
                    <a:pt x="816863" y="2234184"/>
                  </a:lnTo>
                  <a:lnTo>
                    <a:pt x="844295" y="2004060"/>
                  </a:lnTo>
                  <a:lnTo>
                    <a:pt x="871727" y="1837944"/>
                  </a:lnTo>
                  <a:lnTo>
                    <a:pt x="899160" y="1601724"/>
                  </a:lnTo>
                  <a:lnTo>
                    <a:pt x="926592" y="1770888"/>
                  </a:lnTo>
                  <a:lnTo>
                    <a:pt x="1010412" y="1869948"/>
                  </a:lnTo>
                  <a:lnTo>
                    <a:pt x="1037844" y="1662684"/>
                  </a:lnTo>
                  <a:lnTo>
                    <a:pt x="1065276" y="1844040"/>
                  </a:lnTo>
                  <a:lnTo>
                    <a:pt x="1092708" y="1985772"/>
                  </a:lnTo>
                  <a:lnTo>
                    <a:pt x="1120139" y="1950720"/>
                  </a:lnTo>
                  <a:lnTo>
                    <a:pt x="1203960" y="1767840"/>
                  </a:lnTo>
                  <a:lnTo>
                    <a:pt x="1231392" y="1772412"/>
                  </a:lnTo>
                  <a:lnTo>
                    <a:pt x="1258824" y="1726692"/>
                  </a:lnTo>
                  <a:lnTo>
                    <a:pt x="1286256" y="1950720"/>
                  </a:lnTo>
                  <a:lnTo>
                    <a:pt x="1313688" y="1994916"/>
                  </a:lnTo>
                  <a:lnTo>
                    <a:pt x="1397508" y="1994916"/>
                  </a:lnTo>
                  <a:lnTo>
                    <a:pt x="1424939" y="2314956"/>
                  </a:lnTo>
                  <a:lnTo>
                    <a:pt x="1452371" y="2339340"/>
                  </a:lnTo>
                  <a:lnTo>
                    <a:pt x="1479804" y="2255520"/>
                  </a:lnTo>
                  <a:lnTo>
                    <a:pt x="1507236" y="2421636"/>
                  </a:lnTo>
                  <a:lnTo>
                    <a:pt x="1591056" y="2374392"/>
                  </a:lnTo>
                  <a:lnTo>
                    <a:pt x="1618488" y="2421636"/>
                  </a:lnTo>
                  <a:lnTo>
                    <a:pt x="1645920" y="2494788"/>
                  </a:lnTo>
                  <a:lnTo>
                    <a:pt x="1673352" y="2377440"/>
                  </a:lnTo>
                  <a:lnTo>
                    <a:pt x="1700783" y="2125980"/>
                  </a:lnTo>
                  <a:lnTo>
                    <a:pt x="1784604" y="2115312"/>
                  </a:lnTo>
                  <a:lnTo>
                    <a:pt x="1812036" y="2357628"/>
                  </a:lnTo>
                  <a:lnTo>
                    <a:pt x="1839468" y="2336292"/>
                  </a:lnTo>
                  <a:lnTo>
                    <a:pt x="1866900" y="2624328"/>
                  </a:lnTo>
                  <a:lnTo>
                    <a:pt x="1894332" y="2845308"/>
                  </a:lnTo>
                  <a:lnTo>
                    <a:pt x="1978152" y="2868168"/>
                  </a:lnTo>
                  <a:lnTo>
                    <a:pt x="2005583" y="2619756"/>
                  </a:lnTo>
                  <a:lnTo>
                    <a:pt x="2033015" y="2727960"/>
                  </a:lnTo>
                  <a:lnTo>
                    <a:pt x="2060448" y="2459736"/>
                  </a:lnTo>
                  <a:lnTo>
                    <a:pt x="2087880" y="2630424"/>
                  </a:lnTo>
                  <a:lnTo>
                    <a:pt x="2171700" y="2493264"/>
                  </a:lnTo>
                  <a:lnTo>
                    <a:pt x="2199132" y="2293620"/>
                  </a:lnTo>
                  <a:lnTo>
                    <a:pt x="2226564" y="2551176"/>
                  </a:lnTo>
                  <a:lnTo>
                    <a:pt x="2253996" y="2505456"/>
                  </a:lnTo>
                  <a:lnTo>
                    <a:pt x="2281428" y="2418588"/>
                  </a:lnTo>
                  <a:lnTo>
                    <a:pt x="2365248" y="2392680"/>
                  </a:lnTo>
                  <a:lnTo>
                    <a:pt x="2392679" y="2417064"/>
                  </a:lnTo>
                  <a:lnTo>
                    <a:pt x="2420112" y="2196084"/>
                  </a:lnTo>
                  <a:lnTo>
                    <a:pt x="2447543" y="2106168"/>
                  </a:lnTo>
                  <a:lnTo>
                    <a:pt x="2476500" y="1876044"/>
                  </a:lnTo>
                  <a:lnTo>
                    <a:pt x="2558796" y="1816608"/>
                  </a:lnTo>
                  <a:lnTo>
                    <a:pt x="2586228" y="1911096"/>
                  </a:lnTo>
                  <a:lnTo>
                    <a:pt x="2613660" y="1950720"/>
                  </a:lnTo>
                  <a:lnTo>
                    <a:pt x="2641091" y="1892808"/>
                  </a:lnTo>
                  <a:lnTo>
                    <a:pt x="2670048" y="1892808"/>
                  </a:lnTo>
                  <a:lnTo>
                    <a:pt x="2752343" y="1877568"/>
                  </a:lnTo>
                  <a:lnTo>
                    <a:pt x="2779776" y="1877568"/>
                  </a:lnTo>
                  <a:lnTo>
                    <a:pt x="2807208" y="1944624"/>
                  </a:lnTo>
                  <a:lnTo>
                    <a:pt x="2834640" y="1732788"/>
                  </a:lnTo>
                  <a:lnTo>
                    <a:pt x="2863596" y="1766316"/>
                  </a:lnTo>
                  <a:lnTo>
                    <a:pt x="2945891" y="1712976"/>
                  </a:lnTo>
                  <a:lnTo>
                    <a:pt x="2973324" y="1699260"/>
                  </a:lnTo>
                  <a:lnTo>
                    <a:pt x="3000755" y="1699260"/>
                  </a:lnTo>
                  <a:lnTo>
                    <a:pt x="3028188" y="1796796"/>
                  </a:lnTo>
                  <a:lnTo>
                    <a:pt x="3057143" y="1781556"/>
                  </a:lnTo>
                  <a:lnTo>
                    <a:pt x="3139440" y="1767840"/>
                  </a:lnTo>
                  <a:lnTo>
                    <a:pt x="3166872" y="2023872"/>
                  </a:lnTo>
                  <a:lnTo>
                    <a:pt x="3194304" y="2084832"/>
                  </a:lnTo>
                  <a:lnTo>
                    <a:pt x="3221736" y="1775460"/>
                  </a:lnTo>
                  <a:lnTo>
                    <a:pt x="3250691" y="1641348"/>
                  </a:lnTo>
                  <a:lnTo>
                    <a:pt x="3332988" y="1647444"/>
                  </a:lnTo>
                  <a:lnTo>
                    <a:pt x="3360420" y="1836420"/>
                  </a:lnTo>
                  <a:lnTo>
                    <a:pt x="3387852" y="1949196"/>
                  </a:lnTo>
                  <a:lnTo>
                    <a:pt x="3415284" y="2065020"/>
                  </a:lnTo>
                  <a:lnTo>
                    <a:pt x="3444240" y="1770888"/>
                  </a:lnTo>
                  <a:lnTo>
                    <a:pt x="3526536" y="1764792"/>
                  </a:lnTo>
                  <a:lnTo>
                    <a:pt x="3553967" y="1837944"/>
                  </a:lnTo>
                  <a:lnTo>
                    <a:pt x="3581400" y="1766316"/>
                  </a:lnTo>
                  <a:lnTo>
                    <a:pt x="3608832" y="1793748"/>
                  </a:lnTo>
                  <a:lnTo>
                    <a:pt x="3637788" y="1819656"/>
                  </a:lnTo>
                  <a:lnTo>
                    <a:pt x="3720084" y="1770888"/>
                  </a:lnTo>
                  <a:lnTo>
                    <a:pt x="3747516" y="1874520"/>
                  </a:lnTo>
                  <a:lnTo>
                    <a:pt x="3774948" y="1682496"/>
                  </a:lnTo>
                  <a:lnTo>
                    <a:pt x="3802379" y="1530096"/>
                  </a:lnTo>
                  <a:lnTo>
                    <a:pt x="3831336" y="1552956"/>
                  </a:lnTo>
                  <a:lnTo>
                    <a:pt x="3913632" y="1551432"/>
                  </a:lnTo>
                  <a:lnTo>
                    <a:pt x="3941064" y="1734312"/>
                  </a:lnTo>
                  <a:lnTo>
                    <a:pt x="3968496" y="1853184"/>
                  </a:lnTo>
                  <a:lnTo>
                    <a:pt x="3997452" y="1712976"/>
                  </a:lnTo>
                  <a:lnTo>
                    <a:pt x="4024884" y="1501140"/>
                  </a:lnTo>
                  <a:lnTo>
                    <a:pt x="4107179" y="1501140"/>
                  </a:lnTo>
                  <a:lnTo>
                    <a:pt x="4134612" y="1499616"/>
                  </a:lnTo>
                  <a:lnTo>
                    <a:pt x="4162043" y="1600200"/>
                  </a:lnTo>
                  <a:lnTo>
                    <a:pt x="4191000" y="1440180"/>
                  </a:lnTo>
                  <a:lnTo>
                    <a:pt x="4218432" y="1199388"/>
                  </a:lnTo>
                  <a:lnTo>
                    <a:pt x="4300728" y="1232916"/>
                  </a:lnTo>
                  <a:lnTo>
                    <a:pt x="4328160" y="1193292"/>
                  </a:lnTo>
                  <a:lnTo>
                    <a:pt x="4355592" y="1257300"/>
                  </a:lnTo>
                  <a:lnTo>
                    <a:pt x="4384548" y="1155192"/>
                  </a:lnTo>
                  <a:lnTo>
                    <a:pt x="4411980" y="1135380"/>
                  </a:lnTo>
                  <a:lnTo>
                    <a:pt x="4494276" y="978408"/>
                  </a:lnTo>
                  <a:lnTo>
                    <a:pt x="4521708" y="861060"/>
                  </a:lnTo>
                  <a:lnTo>
                    <a:pt x="4549140" y="847344"/>
                  </a:lnTo>
                  <a:lnTo>
                    <a:pt x="4578096" y="638556"/>
                  </a:lnTo>
                  <a:lnTo>
                    <a:pt x="4605528" y="702564"/>
                  </a:lnTo>
                  <a:lnTo>
                    <a:pt x="4687824" y="702564"/>
                  </a:lnTo>
                  <a:lnTo>
                    <a:pt x="4715256" y="783336"/>
                  </a:lnTo>
                  <a:lnTo>
                    <a:pt x="4742688" y="873252"/>
                  </a:lnTo>
                  <a:lnTo>
                    <a:pt x="4771644" y="810768"/>
                  </a:lnTo>
                  <a:lnTo>
                    <a:pt x="4799076" y="941832"/>
                  </a:lnTo>
                  <a:lnTo>
                    <a:pt x="4881372" y="1018032"/>
                  </a:lnTo>
                  <a:lnTo>
                    <a:pt x="4908804" y="824484"/>
                  </a:lnTo>
                  <a:lnTo>
                    <a:pt x="4936236" y="830580"/>
                  </a:lnTo>
                  <a:lnTo>
                    <a:pt x="4965192" y="752856"/>
                  </a:lnTo>
                  <a:lnTo>
                    <a:pt x="4992624" y="542544"/>
                  </a:lnTo>
                  <a:lnTo>
                    <a:pt x="5074920" y="522732"/>
                  </a:lnTo>
                  <a:lnTo>
                    <a:pt x="5102352" y="522732"/>
                  </a:lnTo>
                  <a:lnTo>
                    <a:pt x="5129784" y="556260"/>
                  </a:lnTo>
                  <a:lnTo>
                    <a:pt x="5158740" y="693420"/>
                  </a:lnTo>
                  <a:lnTo>
                    <a:pt x="5186172" y="743712"/>
                  </a:lnTo>
                  <a:lnTo>
                    <a:pt x="5268468" y="702564"/>
                  </a:lnTo>
                  <a:lnTo>
                    <a:pt x="5295900" y="585216"/>
                  </a:lnTo>
                  <a:lnTo>
                    <a:pt x="5323332" y="457200"/>
                  </a:lnTo>
                  <a:lnTo>
                    <a:pt x="5352288" y="309372"/>
                  </a:lnTo>
                  <a:lnTo>
                    <a:pt x="5379720" y="327660"/>
                  </a:lnTo>
                  <a:lnTo>
                    <a:pt x="5462016" y="259080"/>
                  </a:lnTo>
                  <a:lnTo>
                    <a:pt x="5489448" y="132587"/>
                  </a:lnTo>
                  <a:lnTo>
                    <a:pt x="5518404" y="91440"/>
                  </a:lnTo>
                  <a:lnTo>
                    <a:pt x="5545836" y="211836"/>
                  </a:lnTo>
                  <a:lnTo>
                    <a:pt x="5573268" y="205740"/>
                  </a:lnTo>
                  <a:lnTo>
                    <a:pt x="5655564" y="134112"/>
                  </a:lnTo>
                  <a:lnTo>
                    <a:pt x="5682995" y="83820"/>
                  </a:lnTo>
                  <a:lnTo>
                    <a:pt x="5711952" y="86868"/>
                  </a:lnTo>
                  <a:lnTo>
                    <a:pt x="5739384" y="201168"/>
                  </a:lnTo>
                  <a:lnTo>
                    <a:pt x="5766816" y="25908"/>
                  </a:lnTo>
                  <a:lnTo>
                    <a:pt x="5849112" y="0"/>
                  </a:lnTo>
                  <a:lnTo>
                    <a:pt x="5876544" y="48768"/>
                  </a:lnTo>
                  <a:lnTo>
                    <a:pt x="5905499" y="295656"/>
                  </a:lnTo>
                  <a:lnTo>
                    <a:pt x="5932932" y="341376"/>
                  </a:lnTo>
                  <a:lnTo>
                    <a:pt x="5960364" y="434340"/>
                  </a:lnTo>
                  <a:lnTo>
                    <a:pt x="6042660" y="275844"/>
                  </a:lnTo>
                  <a:lnTo>
                    <a:pt x="6070092" y="350520"/>
                  </a:lnTo>
                  <a:lnTo>
                    <a:pt x="6099047" y="473964"/>
                  </a:lnTo>
                  <a:lnTo>
                    <a:pt x="6126480" y="470916"/>
                  </a:lnTo>
                  <a:lnTo>
                    <a:pt x="6153912" y="489204"/>
                  </a:lnTo>
                  <a:lnTo>
                    <a:pt x="6236208" y="388620"/>
                  </a:lnTo>
                  <a:lnTo>
                    <a:pt x="6263640" y="591312"/>
                  </a:lnTo>
                  <a:lnTo>
                    <a:pt x="6292595" y="722376"/>
                  </a:lnTo>
                  <a:lnTo>
                    <a:pt x="6320028" y="854964"/>
                  </a:lnTo>
                  <a:lnTo>
                    <a:pt x="6347460" y="858012"/>
                  </a:lnTo>
                  <a:lnTo>
                    <a:pt x="6429756" y="740664"/>
                  </a:lnTo>
                  <a:lnTo>
                    <a:pt x="6457188" y="787908"/>
                  </a:lnTo>
                  <a:lnTo>
                    <a:pt x="6486144" y="598932"/>
                  </a:lnTo>
                  <a:lnTo>
                    <a:pt x="6513576" y="832104"/>
                  </a:lnTo>
                  <a:lnTo>
                    <a:pt x="6541008" y="717804"/>
                  </a:lnTo>
                  <a:lnTo>
                    <a:pt x="6623304" y="609600"/>
                  </a:lnTo>
                  <a:lnTo>
                    <a:pt x="6650736" y="358140"/>
                  </a:lnTo>
                  <a:lnTo>
                    <a:pt x="6679692" y="289560"/>
                  </a:lnTo>
                  <a:lnTo>
                    <a:pt x="6707123" y="318516"/>
                  </a:lnTo>
                  <a:lnTo>
                    <a:pt x="6734556" y="286512"/>
                  </a:lnTo>
                  <a:lnTo>
                    <a:pt x="6816852" y="286512"/>
                  </a:lnTo>
                  <a:lnTo>
                    <a:pt x="6844284" y="361188"/>
                  </a:lnTo>
                  <a:lnTo>
                    <a:pt x="6873240" y="483108"/>
                  </a:lnTo>
                  <a:lnTo>
                    <a:pt x="6900671" y="539496"/>
                  </a:lnTo>
                  <a:lnTo>
                    <a:pt x="6928104" y="515112"/>
                  </a:lnTo>
                  <a:lnTo>
                    <a:pt x="7010400" y="397764"/>
                  </a:lnTo>
                  <a:lnTo>
                    <a:pt x="7037832" y="496824"/>
                  </a:lnTo>
                  <a:lnTo>
                    <a:pt x="7066788" y="475488"/>
                  </a:lnTo>
                  <a:lnTo>
                    <a:pt x="7094219" y="327660"/>
                  </a:lnTo>
                  <a:lnTo>
                    <a:pt x="7121652" y="542544"/>
                  </a:lnTo>
                  <a:lnTo>
                    <a:pt x="7203948" y="530352"/>
                  </a:lnTo>
                  <a:lnTo>
                    <a:pt x="7232904" y="566928"/>
                  </a:lnTo>
                  <a:lnTo>
                    <a:pt x="7260336" y="731520"/>
                  </a:lnTo>
                  <a:lnTo>
                    <a:pt x="7287767" y="1013460"/>
                  </a:lnTo>
                  <a:lnTo>
                    <a:pt x="7315200" y="952500"/>
                  </a:lnTo>
                </a:path>
              </a:pathLst>
            </a:custGeom>
            <a:ln w="1587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5660" y="5769050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3,700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660" y="5377688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3,800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660" y="4986273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3,900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660" y="4594986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4,000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660" y="4203572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4,100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5660" y="3811981"/>
            <a:ext cx="366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4,200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5660" y="3421126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4,300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660" y="3029839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4,400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5660" y="2638425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4,500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5660" y="2247138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4,600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46828" y="5974486"/>
            <a:ext cx="284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798285"/>
                </a:solidFill>
                <a:latin typeface="Calibri"/>
                <a:cs typeface="Calibri"/>
              </a:rPr>
              <a:t>May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41797" y="5974486"/>
            <a:ext cx="264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798285"/>
                </a:solidFill>
                <a:latin typeface="Calibri"/>
                <a:cs typeface="Calibri"/>
              </a:rPr>
              <a:t>Jun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48832" y="5974486"/>
            <a:ext cx="219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798285"/>
                </a:solidFill>
                <a:latin typeface="Calibri"/>
                <a:cs typeface="Calibri"/>
              </a:rPr>
              <a:t>Jul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10145" y="5974486"/>
            <a:ext cx="268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798285"/>
                </a:solidFill>
                <a:latin typeface="Calibri"/>
                <a:cs typeface="Calibri"/>
              </a:rPr>
              <a:t>Aug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95590" y="5974486"/>
            <a:ext cx="267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798285"/>
                </a:solidFill>
                <a:latin typeface="Calibri"/>
                <a:cs typeface="Calibri"/>
              </a:rPr>
              <a:t>Sep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90178" y="5974486"/>
            <a:ext cx="247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798285"/>
                </a:solidFill>
                <a:latin typeface="Calibri"/>
                <a:cs typeface="Calibri"/>
              </a:rPr>
              <a:t>Oct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60128" y="5974486"/>
            <a:ext cx="278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798285"/>
                </a:solidFill>
                <a:latin typeface="Calibri"/>
                <a:cs typeface="Calibri"/>
              </a:rPr>
              <a:t>Nov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52303" y="5974486"/>
            <a:ext cx="264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798285"/>
                </a:solidFill>
                <a:latin typeface="Calibri"/>
                <a:cs typeface="Calibri"/>
              </a:rPr>
              <a:t>Dec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22376" y="4942332"/>
            <a:ext cx="1948180" cy="585470"/>
            <a:chOff x="722376" y="4942332"/>
            <a:chExt cx="1948180" cy="58547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376" y="4942332"/>
              <a:ext cx="388620" cy="5852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0468" y="5111496"/>
              <a:ext cx="449567" cy="39319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449829" y="3567810"/>
            <a:ext cx="857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97B8D2"/>
                </a:solidFill>
                <a:latin typeface="Calibri"/>
                <a:cs typeface="Calibri"/>
              </a:rPr>
              <a:t>Fed</a:t>
            </a:r>
            <a:r>
              <a:rPr sz="1200" i="1" spc="-25" dirty="0">
                <a:solidFill>
                  <a:srgbClr val="97B8D2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97B8D2"/>
                </a:solidFill>
                <a:latin typeface="Calibri"/>
                <a:cs typeface="Calibri"/>
              </a:rPr>
              <a:t>Concerns </a:t>
            </a:r>
            <a:r>
              <a:rPr sz="1200" i="1" dirty="0">
                <a:solidFill>
                  <a:srgbClr val="97B8D2"/>
                </a:solidFill>
                <a:latin typeface="Calibri"/>
                <a:cs typeface="Calibri"/>
              </a:rPr>
              <a:t>and </a:t>
            </a:r>
            <a:r>
              <a:rPr sz="1200" i="1" spc="-10" dirty="0">
                <a:solidFill>
                  <a:srgbClr val="97B8D2"/>
                </a:solidFill>
                <a:latin typeface="Calibri"/>
                <a:cs typeface="Calibri"/>
              </a:rPr>
              <a:t>Banking Turmoil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16811" y="5148529"/>
            <a:ext cx="802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i="1" spc="-30" dirty="0">
                <a:solidFill>
                  <a:srgbClr val="97B8D2"/>
                </a:solidFill>
                <a:latin typeface="Calibri"/>
                <a:cs typeface="Calibri"/>
              </a:rPr>
              <a:t>March </a:t>
            </a:r>
            <a:r>
              <a:rPr sz="1200" i="1" spc="-20" dirty="0">
                <a:solidFill>
                  <a:srgbClr val="97B8D2"/>
                </a:solidFill>
                <a:latin typeface="Calibri"/>
                <a:cs typeface="Calibri"/>
              </a:rPr>
              <a:t>FOMC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i="1" spc="-10" dirty="0">
                <a:solidFill>
                  <a:srgbClr val="97B8D2"/>
                </a:solidFill>
                <a:latin typeface="Calibri"/>
                <a:cs typeface="Calibri"/>
              </a:rPr>
              <a:t>Meeting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02228" y="3332479"/>
            <a:ext cx="514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 algn="just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solidFill>
                  <a:srgbClr val="97B8D2"/>
                </a:solidFill>
                <a:latin typeface="Calibri"/>
                <a:cs typeface="Calibri"/>
              </a:rPr>
              <a:t>Strong Earning Season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25740" y="4011167"/>
            <a:ext cx="1360931" cy="1306068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177665" y="2740914"/>
            <a:ext cx="716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 indent="-155575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97B8D2"/>
                </a:solidFill>
                <a:latin typeface="Calibri"/>
                <a:cs typeface="Calibri"/>
              </a:rPr>
              <a:t>June</a:t>
            </a:r>
            <a:r>
              <a:rPr sz="1200" i="1" spc="130" dirty="0">
                <a:solidFill>
                  <a:srgbClr val="97B8D2"/>
                </a:solidFill>
                <a:latin typeface="Calibri"/>
                <a:cs typeface="Calibri"/>
              </a:rPr>
              <a:t> </a:t>
            </a:r>
            <a:r>
              <a:rPr sz="1200" i="1" spc="-50" dirty="0">
                <a:solidFill>
                  <a:srgbClr val="97B8D2"/>
                </a:solidFill>
                <a:latin typeface="Calibri"/>
                <a:cs typeface="Calibri"/>
              </a:rPr>
              <a:t>FOMC </a:t>
            </a:r>
            <a:r>
              <a:rPr sz="1200" i="1" spc="-10" dirty="0">
                <a:solidFill>
                  <a:srgbClr val="97B8D2"/>
                </a:solidFill>
                <a:latin typeface="Calibri"/>
                <a:cs typeface="Calibri"/>
              </a:rPr>
              <a:t>Pause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920" y="1894332"/>
            <a:ext cx="448043" cy="393191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410362" y="662685"/>
            <a:ext cx="10937240" cy="1457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340" algn="ctr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002948"/>
                </a:solidFill>
                <a:latin typeface="Calibri"/>
                <a:cs typeface="Calibri"/>
              </a:rPr>
              <a:t>CHOPPY</a:t>
            </a:r>
            <a:r>
              <a:rPr sz="1800" b="1" spc="8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948"/>
                </a:solidFill>
                <a:latin typeface="Calibri"/>
                <a:cs typeface="Calibri"/>
              </a:rPr>
              <a:t>FEW</a:t>
            </a:r>
            <a:r>
              <a:rPr sz="1800" b="1" spc="6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948"/>
                </a:solidFill>
                <a:latin typeface="Calibri"/>
                <a:cs typeface="Calibri"/>
              </a:rPr>
              <a:t>MONTHS</a:t>
            </a:r>
            <a:r>
              <a:rPr sz="1800" b="1" spc="6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948"/>
                </a:solidFill>
                <a:latin typeface="Calibri"/>
                <a:cs typeface="Calibri"/>
              </a:rPr>
              <a:t>FOLLOWING</a:t>
            </a:r>
            <a:r>
              <a:rPr sz="1800" b="1" spc="3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948"/>
                </a:solidFill>
                <a:latin typeface="Calibri"/>
                <a:cs typeface="Calibri"/>
              </a:rPr>
              <a:t>SMOOTH</a:t>
            </a:r>
            <a:r>
              <a:rPr sz="1800" b="1" spc="4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002948"/>
                </a:solidFill>
                <a:latin typeface="Calibri"/>
                <a:cs typeface="Calibri"/>
              </a:rPr>
              <a:t>SAILING</a:t>
            </a:r>
            <a:r>
              <a:rPr sz="1800" b="1" spc="9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spc="65" dirty="0">
                <a:solidFill>
                  <a:srgbClr val="002948"/>
                </a:solidFill>
                <a:latin typeface="Calibri"/>
                <a:cs typeface="Calibri"/>
              </a:rPr>
              <a:t>FOR</a:t>
            </a:r>
            <a:r>
              <a:rPr sz="1800" b="1" spc="3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948"/>
                </a:solidFill>
                <a:latin typeface="Calibri"/>
                <a:cs typeface="Calibri"/>
              </a:rPr>
              <a:t>EQUITY</a:t>
            </a:r>
            <a:r>
              <a:rPr sz="1800" b="1" spc="6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2948"/>
                </a:solidFill>
                <a:latin typeface="Calibri"/>
                <a:cs typeface="Calibri"/>
              </a:rPr>
              <a:t>MARKET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WHILE</a:t>
            </a:r>
            <a:r>
              <a:rPr sz="16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SAILING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ITS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YEAR-END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DESTINATION,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S&amp;P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10" dirty="0">
                <a:solidFill>
                  <a:srgbClr val="5388B6"/>
                </a:solidFill>
                <a:latin typeface="Calibri"/>
                <a:cs typeface="Calibri"/>
              </a:rPr>
              <a:t>MAY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FACE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TAILWINDS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AND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HEADWINDS.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105" dirty="0">
                <a:solidFill>
                  <a:srgbClr val="5388B6"/>
                </a:solidFill>
                <a:latin typeface="Calibri"/>
                <a:cs typeface="Calibri"/>
              </a:rPr>
              <a:t>JUST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AS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5388B6"/>
                </a:solidFill>
                <a:latin typeface="Calibri"/>
                <a:cs typeface="Calibri"/>
              </a:rPr>
              <a:t>A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SAILBOAT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TACKS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388B6"/>
                </a:solidFill>
                <a:latin typeface="Calibri"/>
                <a:cs typeface="Calibri"/>
              </a:rPr>
              <a:t>TO 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PROGRESS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DESIRED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DIRECTION,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STOCK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MARKET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FLUCTUATES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UP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AND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5388B6"/>
                </a:solidFill>
                <a:latin typeface="Calibri"/>
                <a:cs typeface="Calibri"/>
              </a:rPr>
              <a:t>DOWN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TOWARD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ITS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YEAR-END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TARGET.</a:t>
            </a:r>
            <a:endParaRPr sz="1600">
              <a:latin typeface="Calibri"/>
              <a:cs typeface="Calibri"/>
            </a:endParaRPr>
          </a:p>
          <a:p>
            <a:pPr marL="6994525">
              <a:lnSpc>
                <a:spcPct val="100000"/>
              </a:lnSpc>
              <a:spcBef>
                <a:spcPts val="1485"/>
              </a:spcBef>
            </a:pPr>
            <a:r>
              <a:rPr sz="1200" i="1" dirty="0">
                <a:solidFill>
                  <a:srgbClr val="97B8D2"/>
                </a:solidFill>
                <a:latin typeface="Calibri"/>
                <a:cs typeface="Calibri"/>
              </a:rPr>
              <a:t>Fitch</a:t>
            </a:r>
            <a:r>
              <a:rPr sz="1200" i="1" spc="-25" dirty="0">
                <a:solidFill>
                  <a:srgbClr val="97B8D2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97B8D2"/>
                </a:solidFill>
                <a:latin typeface="Calibri"/>
                <a:cs typeface="Calibri"/>
              </a:rPr>
              <a:t>US</a:t>
            </a:r>
            <a:r>
              <a:rPr sz="1200" i="1" spc="-20" dirty="0">
                <a:solidFill>
                  <a:srgbClr val="97B8D2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97B8D2"/>
                </a:solidFill>
                <a:latin typeface="Calibri"/>
                <a:cs typeface="Calibri"/>
              </a:rPr>
              <a:t>Downgrade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653783" y="2526792"/>
            <a:ext cx="2036445" cy="1043940"/>
            <a:chOff x="6653783" y="2526792"/>
            <a:chExt cx="2036445" cy="1043940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1804" y="2526792"/>
              <a:ext cx="448043" cy="39319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3783" y="3177540"/>
              <a:ext cx="448043" cy="393191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8759443" y="2459863"/>
            <a:ext cx="911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97B8D2"/>
                </a:solidFill>
                <a:latin typeface="Calibri"/>
                <a:cs typeface="Calibri"/>
              </a:rPr>
              <a:t>Rising</a:t>
            </a:r>
            <a:r>
              <a:rPr sz="1200" i="1" spc="10" dirty="0">
                <a:solidFill>
                  <a:srgbClr val="97B8D2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97B8D2"/>
                </a:solidFill>
                <a:latin typeface="Calibri"/>
                <a:cs typeface="Calibri"/>
              </a:rPr>
              <a:t>Interest Rates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86042" y="3186176"/>
            <a:ext cx="443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6034" algn="just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solidFill>
                  <a:srgbClr val="97B8D2"/>
                </a:solidFill>
                <a:latin typeface="Calibri"/>
                <a:cs typeface="Calibri"/>
              </a:rPr>
              <a:t>Easing Labor </a:t>
            </a:r>
            <a:r>
              <a:rPr sz="1200" i="1" spc="-20" dirty="0">
                <a:solidFill>
                  <a:srgbClr val="97B8D2"/>
                </a:solidFill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610611" y="1970532"/>
            <a:ext cx="5608320" cy="3455035"/>
            <a:chOff x="2610611" y="1970532"/>
            <a:chExt cx="5608320" cy="3455035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07915" y="2444496"/>
              <a:ext cx="311016" cy="54655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5264" y="2932176"/>
              <a:ext cx="359664" cy="56540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48627" y="1970532"/>
              <a:ext cx="359664" cy="56540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2179" y="2345436"/>
              <a:ext cx="358139" cy="56692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6172" y="2808732"/>
              <a:ext cx="359663" cy="56540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8552" y="3485388"/>
              <a:ext cx="312339" cy="54655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10611" y="4860036"/>
              <a:ext cx="358139" cy="565404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9138919" y="3926585"/>
            <a:ext cx="1784350" cy="1616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340" algn="ctr">
              <a:lnSpc>
                <a:spcPct val="100000"/>
              </a:lnSpc>
              <a:spcBef>
                <a:spcPts val="95"/>
              </a:spcBef>
            </a:pPr>
            <a:r>
              <a:rPr sz="2800" b="1" spc="165" dirty="0">
                <a:solidFill>
                  <a:srgbClr val="002948"/>
                </a:solidFill>
                <a:latin typeface="Calibri"/>
                <a:cs typeface="Calibri"/>
              </a:rPr>
              <a:t>5%</a:t>
            </a:r>
            <a:endParaRPr sz="2800">
              <a:latin typeface="Calibri"/>
              <a:cs typeface="Calibri"/>
            </a:endParaRPr>
          </a:p>
          <a:p>
            <a:pPr marL="181610" algn="ctr">
              <a:lnSpc>
                <a:spcPct val="100000"/>
              </a:lnSpc>
            </a:pPr>
            <a:r>
              <a:rPr sz="2800" b="1" spc="105" dirty="0">
                <a:solidFill>
                  <a:srgbClr val="002948"/>
                </a:solidFill>
                <a:latin typeface="Calibri"/>
                <a:cs typeface="Calibri"/>
              </a:rPr>
              <a:t>Pullbacks</a:t>
            </a:r>
            <a:endParaRPr sz="2800">
              <a:latin typeface="Calibri"/>
              <a:cs typeface="Calibri"/>
            </a:endParaRPr>
          </a:p>
          <a:p>
            <a:pPr marL="180975" algn="ctr">
              <a:lnSpc>
                <a:spcPct val="100000"/>
              </a:lnSpc>
              <a:spcBef>
                <a:spcPts val="50"/>
              </a:spcBef>
            </a:pPr>
            <a:r>
              <a:rPr sz="2400" i="1" spc="-55" dirty="0">
                <a:solidFill>
                  <a:srgbClr val="5388B6"/>
                </a:solidFill>
                <a:latin typeface="Calibri"/>
                <a:cs typeface="Calibri"/>
              </a:rPr>
              <a:t>3-</a:t>
            </a:r>
            <a:r>
              <a:rPr sz="2400" i="1" spc="-80" dirty="0">
                <a:solidFill>
                  <a:srgbClr val="5388B6"/>
                </a:solidFill>
                <a:latin typeface="Calibri"/>
                <a:cs typeface="Calibri"/>
              </a:rPr>
              <a:t>4</a:t>
            </a:r>
            <a:r>
              <a:rPr sz="2400" i="1" spc="-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388B6"/>
                </a:solidFill>
                <a:latin typeface="Calibri"/>
                <a:cs typeface="Calibri"/>
              </a:rPr>
              <a:t>Times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453390" algn="l"/>
                <a:tab pos="1758314" algn="l"/>
              </a:tabLst>
            </a:pPr>
            <a:r>
              <a:rPr sz="2400" i="1" u="sng" dirty="0">
                <a:solidFill>
                  <a:srgbClr val="5388B6"/>
                </a:solidFill>
                <a:uFill>
                  <a:solidFill>
                    <a:srgbClr val="002948"/>
                  </a:solidFill>
                </a:uFill>
                <a:latin typeface="Calibri"/>
                <a:cs typeface="Calibri"/>
              </a:rPr>
              <a:t>	Per</a:t>
            </a:r>
            <a:r>
              <a:rPr sz="2400" i="1" u="sng" spc="-15" dirty="0">
                <a:solidFill>
                  <a:srgbClr val="5388B6"/>
                </a:solidFill>
                <a:uFill>
                  <a:solidFill>
                    <a:srgbClr val="002948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spc="-20" dirty="0">
                <a:solidFill>
                  <a:srgbClr val="5388B6"/>
                </a:solidFill>
                <a:uFill>
                  <a:solidFill>
                    <a:srgbClr val="002948"/>
                  </a:solidFill>
                </a:uFill>
                <a:latin typeface="Calibri"/>
                <a:cs typeface="Calibri"/>
              </a:rPr>
              <a:t>Year</a:t>
            </a:r>
            <a:r>
              <a:rPr sz="2400" i="1" u="sng" dirty="0">
                <a:solidFill>
                  <a:srgbClr val="5388B6"/>
                </a:solidFill>
                <a:uFill>
                  <a:solidFill>
                    <a:srgbClr val="002948"/>
                  </a:solidFill>
                </a:uFill>
                <a:latin typeface="Calibri"/>
                <a:cs typeface="Calibri"/>
              </a:rPr>
              <a:t>	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938783" y="2034539"/>
            <a:ext cx="10381615" cy="2055495"/>
            <a:chOff x="938783" y="2034539"/>
            <a:chExt cx="10381615" cy="2055495"/>
          </a:xfrm>
        </p:grpSpPr>
        <p:sp>
          <p:nvSpPr>
            <p:cNvPr id="51" name="object 51"/>
            <p:cNvSpPr/>
            <p:nvPr/>
          </p:nvSpPr>
          <p:spPr>
            <a:xfrm>
              <a:off x="9122664" y="3895344"/>
              <a:ext cx="1758950" cy="0"/>
            </a:xfrm>
            <a:custGeom>
              <a:avLst/>
              <a:gdLst/>
              <a:ahLst/>
              <a:cxnLst/>
              <a:rect l="l" t="t" r="r" b="b"/>
              <a:pathLst>
                <a:path w="1758950">
                  <a:moveTo>
                    <a:pt x="0" y="0"/>
                  </a:moveTo>
                  <a:lnTo>
                    <a:pt x="1758695" y="0"/>
                  </a:lnTo>
                </a:path>
              </a:pathLst>
            </a:custGeom>
            <a:ln w="12700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84858" y="2034539"/>
              <a:ext cx="835326" cy="120700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38783" y="3148583"/>
              <a:ext cx="10344150" cy="0"/>
            </a:xfrm>
            <a:custGeom>
              <a:avLst/>
              <a:gdLst/>
              <a:ahLst/>
              <a:cxnLst/>
              <a:rect l="l" t="t" r="r" b="b"/>
              <a:pathLst>
                <a:path w="10344150">
                  <a:moveTo>
                    <a:pt x="0" y="0"/>
                  </a:moveTo>
                  <a:lnTo>
                    <a:pt x="10344150" y="0"/>
                  </a:lnTo>
                </a:path>
              </a:pathLst>
            </a:custGeom>
            <a:ln w="15875">
              <a:solidFill>
                <a:srgbClr val="001F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2563" y="3543300"/>
              <a:ext cx="311016" cy="54655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8164" y="3659123"/>
              <a:ext cx="449567" cy="39166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3567" y="3438143"/>
              <a:ext cx="448043" cy="39166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5083" y="2377439"/>
              <a:ext cx="449567" cy="391667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4871973" y="2365375"/>
            <a:ext cx="790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5080" indent="-15113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97B8D2"/>
                </a:solidFill>
                <a:latin typeface="Calibri"/>
                <a:cs typeface="Calibri"/>
              </a:rPr>
              <a:t>CPI</a:t>
            </a:r>
            <a:r>
              <a:rPr sz="1200" i="1" spc="10" dirty="0">
                <a:solidFill>
                  <a:srgbClr val="97B8D2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97B8D2"/>
                </a:solidFill>
                <a:latin typeface="Calibri"/>
                <a:cs typeface="Calibri"/>
              </a:rPr>
              <a:t>Bottoms </a:t>
            </a:r>
            <a:r>
              <a:rPr sz="1200" i="1" dirty="0">
                <a:solidFill>
                  <a:srgbClr val="97B8D2"/>
                </a:solidFill>
                <a:latin typeface="Calibri"/>
                <a:cs typeface="Calibri"/>
              </a:rPr>
              <a:t>at</a:t>
            </a:r>
            <a:r>
              <a:rPr sz="1200" i="1" spc="-45" dirty="0">
                <a:solidFill>
                  <a:srgbClr val="97B8D2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97B8D2"/>
                </a:solidFill>
                <a:latin typeface="Calibri"/>
                <a:cs typeface="Calibri"/>
              </a:rPr>
              <a:t>3.1%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59" name="object 59"/>
          <p:cNvSpPr txBox="1"/>
          <p:nvPr/>
        </p:nvSpPr>
        <p:spPr>
          <a:xfrm>
            <a:off x="501802" y="5901775"/>
            <a:ext cx="3225165" cy="49339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30200">
              <a:lnSpc>
                <a:spcPct val="100000"/>
              </a:lnSpc>
              <a:spcBef>
                <a:spcPts val="670"/>
              </a:spcBef>
              <a:tabLst>
                <a:tab pos="1214120" algn="l"/>
                <a:tab pos="2096770" algn="l"/>
                <a:tab pos="2991485" algn="l"/>
              </a:tabLst>
            </a:pPr>
            <a:r>
              <a:rPr sz="1200" spc="50" dirty="0">
                <a:solidFill>
                  <a:srgbClr val="798285"/>
                </a:solidFill>
                <a:latin typeface="Calibri"/>
                <a:cs typeface="Calibri"/>
              </a:rPr>
              <a:t>Jan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200" spc="-25" dirty="0">
                <a:solidFill>
                  <a:srgbClr val="798285"/>
                </a:solidFill>
                <a:latin typeface="Calibri"/>
                <a:cs typeface="Calibri"/>
              </a:rPr>
              <a:t>Feb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200" spc="-25" dirty="0">
                <a:solidFill>
                  <a:srgbClr val="798285"/>
                </a:solidFill>
                <a:latin typeface="Calibri"/>
                <a:cs typeface="Calibri"/>
              </a:rPr>
              <a:t>Mar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200" spc="-25" dirty="0">
                <a:solidFill>
                  <a:srgbClr val="798285"/>
                </a:solidFill>
                <a:latin typeface="Calibri"/>
                <a:cs typeface="Calibri"/>
              </a:rPr>
              <a:t>Apr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6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Investment</a:t>
            </a:r>
            <a:r>
              <a:rPr sz="1000" spc="9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Strategy,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FactSet.</a:t>
            </a:r>
            <a:r>
              <a:rPr sz="1000" spc="6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2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380" y="1193673"/>
            <a:ext cx="10249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WHILE</a:t>
            </a:r>
            <a:r>
              <a:rPr sz="16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P/E</a:t>
            </a:r>
            <a:r>
              <a:rPr sz="1600" spc="-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EXPANSION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HAS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DRIVEN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MARKET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YEAR-TO-DATE,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EARNINGS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WILL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NEED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PROPEL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MARKET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HIGHER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100"/>
              </a:spcBef>
            </a:pPr>
            <a:r>
              <a:rPr dirty="0"/>
              <a:t>EARNINGS</a:t>
            </a:r>
            <a:r>
              <a:rPr spc="25" dirty="0"/>
              <a:t> </a:t>
            </a:r>
            <a:r>
              <a:rPr spc="50" dirty="0"/>
              <a:t>NEED</a:t>
            </a:r>
            <a:r>
              <a:rPr spc="20" dirty="0"/>
              <a:t> </a:t>
            </a:r>
            <a:r>
              <a:rPr spc="50" dirty="0"/>
              <a:t>TO</a:t>
            </a:r>
            <a:r>
              <a:rPr spc="25" dirty="0"/>
              <a:t> </a:t>
            </a:r>
            <a:r>
              <a:rPr spc="90" dirty="0"/>
              <a:t>BE</a:t>
            </a:r>
            <a:r>
              <a:rPr spc="20" dirty="0"/>
              <a:t> </a:t>
            </a:r>
            <a:r>
              <a:rPr spc="90" dirty="0"/>
              <a:t>THE</a:t>
            </a:r>
            <a:r>
              <a:rPr spc="35" dirty="0"/>
              <a:t> </a:t>
            </a:r>
            <a:r>
              <a:rPr spc="100" dirty="0"/>
              <a:t>FUEL</a:t>
            </a:r>
            <a:r>
              <a:rPr spc="20" dirty="0"/>
              <a:t> </a:t>
            </a:r>
            <a:r>
              <a:rPr spc="50" dirty="0"/>
              <a:t>TO</a:t>
            </a:r>
            <a:r>
              <a:rPr spc="10" dirty="0"/>
              <a:t> </a:t>
            </a:r>
            <a:r>
              <a:rPr dirty="0"/>
              <a:t>DRIVE</a:t>
            </a:r>
            <a:r>
              <a:rPr spc="20" dirty="0"/>
              <a:t> </a:t>
            </a:r>
            <a:r>
              <a:rPr spc="90" dirty="0"/>
              <a:t>THE</a:t>
            </a:r>
            <a:r>
              <a:rPr spc="35" dirty="0"/>
              <a:t> </a:t>
            </a:r>
            <a:r>
              <a:rPr dirty="0"/>
              <a:t>MARKET</a:t>
            </a:r>
            <a:r>
              <a:rPr spc="30" dirty="0"/>
              <a:t> </a:t>
            </a:r>
            <a:r>
              <a:rPr spc="55" dirty="0"/>
              <a:t>HIGHER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8962" y="6050076"/>
            <a:ext cx="2016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73694" y="1726768"/>
            <a:ext cx="3756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Earnings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Are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Driver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at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this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Stage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Cycle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4567" y="1709673"/>
            <a:ext cx="3639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Solid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Start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Year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Driven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by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P/E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Expansion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78140" y="2218753"/>
            <a:ext cx="3587750" cy="2827655"/>
            <a:chOff x="7978140" y="2218753"/>
            <a:chExt cx="3587750" cy="2827655"/>
          </a:xfrm>
        </p:grpSpPr>
        <p:sp>
          <p:nvSpPr>
            <p:cNvPr id="8" name="object 8"/>
            <p:cNvSpPr/>
            <p:nvPr/>
          </p:nvSpPr>
          <p:spPr>
            <a:xfrm>
              <a:off x="8313420" y="2731007"/>
              <a:ext cx="2623185" cy="2197735"/>
            </a:xfrm>
            <a:custGeom>
              <a:avLst/>
              <a:gdLst/>
              <a:ahLst/>
              <a:cxnLst/>
              <a:rect l="l" t="t" r="r" b="b"/>
              <a:pathLst>
                <a:path w="2623184" h="2197735">
                  <a:moveTo>
                    <a:pt x="265176" y="0"/>
                  </a:moveTo>
                  <a:lnTo>
                    <a:pt x="0" y="0"/>
                  </a:lnTo>
                  <a:lnTo>
                    <a:pt x="0" y="1908048"/>
                  </a:lnTo>
                  <a:lnTo>
                    <a:pt x="265176" y="1908048"/>
                  </a:lnTo>
                  <a:lnTo>
                    <a:pt x="265176" y="0"/>
                  </a:lnTo>
                  <a:close/>
                </a:path>
                <a:path w="2623184" h="2197735">
                  <a:moveTo>
                    <a:pt x="1443228" y="1908048"/>
                  </a:moveTo>
                  <a:lnTo>
                    <a:pt x="1179576" y="1908048"/>
                  </a:lnTo>
                  <a:lnTo>
                    <a:pt x="1179576" y="2081784"/>
                  </a:lnTo>
                  <a:lnTo>
                    <a:pt x="1443228" y="2081784"/>
                  </a:lnTo>
                  <a:lnTo>
                    <a:pt x="1443228" y="1908048"/>
                  </a:lnTo>
                  <a:close/>
                </a:path>
                <a:path w="2623184" h="2197735">
                  <a:moveTo>
                    <a:pt x="2622804" y="1908048"/>
                  </a:moveTo>
                  <a:lnTo>
                    <a:pt x="2357628" y="1908048"/>
                  </a:lnTo>
                  <a:lnTo>
                    <a:pt x="2357628" y="2197608"/>
                  </a:lnTo>
                  <a:lnTo>
                    <a:pt x="2622804" y="2197608"/>
                  </a:lnTo>
                  <a:lnTo>
                    <a:pt x="2622804" y="1908048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50224" y="3809999"/>
              <a:ext cx="2621280" cy="829310"/>
            </a:xfrm>
            <a:custGeom>
              <a:avLst/>
              <a:gdLst/>
              <a:ahLst/>
              <a:cxnLst/>
              <a:rect l="l" t="t" r="r" b="b"/>
              <a:pathLst>
                <a:path w="2621279" h="829310">
                  <a:moveTo>
                    <a:pt x="263652" y="758952"/>
                  </a:moveTo>
                  <a:lnTo>
                    <a:pt x="0" y="758952"/>
                  </a:lnTo>
                  <a:lnTo>
                    <a:pt x="0" y="829056"/>
                  </a:lnTo>
                  <a:lnTo>
                    <a:pt x="263652" y="829056"/>
                  </a:lnTo>
                  <a:lnTo>
                    <a:pt x="263652" y="758952"/>
                  </a:lnTo>
                  <a:close/>
                </a:path>
                <a:path w="2621279" h="829310">
                  <a:moveTo>
                    <a:pt x="1441704" y="0"/>
                  </a:moveTo>
                  <a:lnTo>
                    <a:pt x="1178052" y="0"/>
                  </a:lnTo>
                  <a:lnTo>
                    <a:pt x="1178052" y="829056"/>
                  </a:lnTo>
                  <a:lnTo>
                    <a:pt x="1441704" y="829056"/>
                  </a:lnTo>
                  <a:lnTo>
                    <a:pt x="1441704" y="0"/>
                  </a:lnTo>
                  <a:close/>
                </a:path>
                <a:path w="2621279" h="829310">
                  <a:moveTo>
                    <a:pt x="2621280" y="583692"/>
                  </a:moveTo>
                  <a:lnTo>
                    <a:pt x="2356104" y="583692"/>
                  </a:lnTo>
                  <a:lnTo>
                    <a:pt x="2356104" y="829056"/>
                  </a:lnTo>
                  <a:lnTo>
                    <a:pt x="2621280" y="829056"/>
                  </a:lnTo>
                  <a:lnTo>
                    <a:pt x="2621280" y="583692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78140" y="2223516"/>
              <a:ext cx="3583304" cy="2818130"/>
            </a:xfrm>
            <a:custGeom>
              <a:avLst/>
              <a:gdLst/>
              <a:ahLst/>
              <a:cxnLst/>
              <a:rect l="l" t="t" r="r" b="b"/>
              <a:pathLst>
                <a:path w="3583304" h="2818129">
                  <a:moveTo>
                    <a:pt x="45719" y="2817876"/>
                  </a:moveTo>
                  <a:lnTo>
                    <a:pt x="45719" y="0"/>
                  </a:lnTo>
                </a:path>
                <a:path w="3583304" h="2818129">
                  <a:moveTo>
                    <a:pt x="0" y="2817876"/>
                  </a:moveTo>
                  <a:lnTo>
                    <a:pt x="45719" y="2817876"/>
                  </a:lnTo>
                </a:path>
                <a:path w="3583304" h="2818129">
                  <a:moveTo>
                    <a:pt x="0" y="2415540"/>
                  </a:moveTo>
                  <a:lnTo>
                    <a:pt x="45719" y="2415540"/>
                  </a:lnTo>
                </a:path>
                <a:path w="3583304" h="2818129">
                  <a:moveTo>
                    <a:pt x="0" y="2013204"/>
                  </a:moveTo>
                  <a:lnTo>
                    <a:pt x="45719" y="2013204"/>
                  </a:lnTo>
                </a:path>
                <a:path w="3583304" h="2818129">
                  <a:moveTo>
                    <a:pt x="0" y="1610868"/>
                  </a:moveTo>
                  <a:lnTo>
                    <a:pt x="45719" y="1610868"/>
                  </a:lnTo>
                </a:path>
                <a:path w="3583304" h="2818129">
                  <a:moveTo>
                    <a:pt x="0" y="1207008"/>
                  </a:moveTo>
                  <a:lnTo>
                    <a:pt x="45719" y="1207008"/>
                  </a:lnTo>
                </a:path>
                <a:path w="3583304" h="2818129">
                  <a:moveTo>
                    <a:pt x="0" y="804672"/>
                  </a:moveTo>
                  <a:lnTo>
                    <a:pt x="45719" y="804672"/>
                  </a:lnTo>
                </a:path>
                <a:path w="3583304" h="2818129">
                  <a:moveTo>
                    <a:pt x="0" y="402336"/>
                  </a:moveTo>
                  <a:lnTo>
                    <a:pt x="45719" y="402336"/>
                  </a:lnTo>
                </a:path>
                <a:path w="3583304" h="2818129">
                  <a:moveTo>
                    <a:pt x="0" y="0"/>
                  </a:moveTo>
                  <a:lnTo>
                    <a:pt x="45719" y="0"/>
                  </a:lnTo>
                </a:path>
                <a:path w="3583304" h="2818129">
                  <a:moveTo>
                    <a:pt x="45719" y="2415540"/>
                  </a:moveTo>
                  <a:lnTo>
                    <a:pt x="3582924" y="2415540"/>
                  </a:lnTo>
                </a:path>
                <a:path w="3583304" h="2818129">
                  <a:moveTo>
                    <a:pt x="45719" y="2415540"/>
                  </a:moveTo>
                  <a:lnTo>
                    <a:pt x="45719" y="2461260"/>
                  </a:lnTo>
                </a:path>
                <a:path w="3583304" h="2818129">
                  <a:moveTo>
                    <a:pt x="1225295" y="2415540"/>
                  </a:moveTo>
                  <a:lnTo>
                    <a:pt x="1225295" y="2461260"/>
                  </a:lnTo>
                </a:path>
                <a:path w="3583304" h="2818129">
                  <a:moveTo>
                    <a:pt x="2403348" y="2415540"/>
                  </a:moveTo>
                  <a:lnTo>
                    <a:pt x="2403348" y="2461260"/>
                  </a:lnTo>
                </a:path>
                <a:path w="3583304" h="2818129">
                  <a:moveTo>
                    <a:pt x="3582924" y="2415540"/>
                  </a:moveTo>
                  <a:lnTo>
                    <a:pt x="3582924" y="246126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295893" y="2467483"/>
            <a:ext cx="304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676D70"/>
                </a:solidFill>
                <a:latin typeface="Calibri"/>
                <a:cs typeface="Calibri"/>
              </a:rPr>
              <a:t>47%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9781" y="4305427"/>
            <a:ext cx="227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676D70"/>
                </a:solidFill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10368" y="3546475"/>
            <a:ext cx="304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676D70"/>
                </a:solidFill>
                <a:latin typeface="Calibri"/>
                <a:cs typeface="Calibri"/>
              </a:rPr>
              <a:t>21%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27409" y="4129785"/>
            <a:ext cx="227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676D70"/>
                </a:solidFill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88551" y="4768485"/>
            <a:ext cx="494030" cy="54419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200" spc="-10" dirty="0">
                <a:solidFill>
                  <a:srgbClr val="676D70"/>
                </a:solidFill>
                <a:latin typeface="Calibri"/>
                <a:cs typeface="Calibri"/>
              </a:rPr>
              <a:t>-</a:t>
            </a:r>
            <a:r>
              <a:rPr sz="1200" spc="30" dirty="0">
                <a:solidFill>
                  <a:srgbClr val="676D70"/>
                </a:solidFill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  <a:p>
            <a:pPr marL="128905">
              <a:lnSpc>
                <a:spcPct val="100000"/>
              </a:lnSpc>
              <a:spcBef>
                <a:spcPts val="63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Year</a:t>
            </a:r>
            <a:r>
              <a:rPr sz="1100" spc="-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798285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67492" y="4971033"/>
            <a:ext cx="493395" cy="34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05"/>
              </a:lnSpc>
              <a:spcBef>
                <a:spcPts val="100"/>
              </a:spcBef>
            </a:pPr>
            <a:r>
              <a:rPr sz="1200" spc="-10" dirty="0">
                <a:solidFill>
                  <a:srgbClr val="676D70"/>
                </a:solidFill>
                <a:latin typeface="Calibri"/>
                <a:cs typeface="Calibri"/>
              </a:rPr>
              <a:t>-</a:t>
            </a:r>
            <a:r>
              <a:rPr sz="1200" spc="30" dirty="0">
                <a:solidFill>
                  <a:srgbClr val="676D70"/>
                </a:solidFill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  <a:p>
            <a:pPr marL="128905">
              <a:lnSpc>
                <a:spcPts val="1185"/>
              </a:lnSpc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Year</a:t>
            </a:r>
            <a:r>
              <a:rPr sz="1100" spc="-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798285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81645" y="4930266"/>
            <a:ext cx="323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94803" y="4527296"/>
            <a:ext cx="21145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25333" y="4124705"/>
            <a:ext cx="2800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25333" y="3721989"/>
            <a:ext cx="2800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25333" y="3319017"/>
            <a:ext cx="2800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30%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25333" y="2916427"/>
            <a:ext cx="2800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25333" y="2513838"/>
            <a:ext cx="2800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50%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25333" y="2110562"/>
            <a:ext cx="2800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60%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26322" y="5118608"/>
            <a:ext cx="3771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Year</a:t>
            </a:r>
            <a:r>
              <a:rPr sz="1100" spc="-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798285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438388" y="57713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344" y="0"/>
                </a:moveTo>
                <a:lnTo>
                  <a:pt x="0" y="0"/>
                </a:lnTo>
                <a:lnTo>
                  <a:pt x="0" y="85343"/>
                </a:lnTo>
                <a:lnTo>
                  <a:pt x="85344" y="85343"/>
                </a:lnTo>
                <a:lnTo>
                  <a:pt x="85344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46919" y="5771388"/>
            <a:ext cx="86995" cy="85725"/>
          </a:xfrm>
          <a:custGeom>
            <a:avLst/>
            <a:gdLst/>
            <a:ahLst/>
            <a:cxnLst/>
            <a:rect l="l" t="t" r="r" b="b"/>
            <a:pathLst>
              <a:path w="86995" h="85725">
                <a:moveTo>
                  <a:pt x="86868" y="0"/>
                </a:moveTo>
                <a:lnTo>
                  <a:pt x="0" y="0"/>
                </a:lnTo>
                <a:lnTo>
                  <a:pt x="0" y="85343"/>
                </a:lnTo>
                <a:lnTo>
                  <a:pt x="86868" y="85343"/>
                </a:lnTo>
                <a:lnTo>
                  <a:pt x="86868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545448" y="5437232"/>
            <a:ext cx="2897505" cy="4654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Contribution</a:t>
            </a:r>
            <a:r>
              <a:rPr sz="11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to</a:t>
            </a:r>
            <a:r>
              <a:rPr sz="1100" spc="6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Equity</a:t>
            </a:r>
            <a:r>
              <a:rPr sz="1100" spc="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Return</a:t>
            </a:r>
            <a:r>
              <a:rPr sz="1100" spc="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by</a:t>
            </a:r>
            <a:r>
              <a:rPr sz="1100" spc="6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Bull</a:t>
            </a:r>
            <a:r>
              <a:rPr sz="1100" spc="6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Market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  <a:p>
            <a:pPr marL="17780">
              <a:lnSpc>
                <a:spcPct val="100000"/>
              </a:lnSpc>
              <a:spcBef>
                <a:spcPts val="365"/>
              </a:spcBef>
              <a:tabLst>
                <a:tab pos="1227455" algn="l"/>
              </a:tabLst>
            </a:pP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Change</a:t>
            </a:r>
            <a:r>
              <a:rPr sz="1200" spc="5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in</a:t>
            </a:r>
            <a:r>
              <a:rPr sz="1200" spc="5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798285"/>
                </a:solidFill>
                <a:latin typeface="Calibri"/>
                <a:cs typeface="Calibri"/>
              </a:rPr>
              <a:t>P/E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	Earnings</a:t>
            </a:r>
            <a:r>
              <a:rPr sz="1200" spc="1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Growth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60119" y="2218753"/>
            <a:ext cx="3910329" cy="3032125"/>
            <a:chOff x="960119" y="2218753"/>
            <a:chExt cx="3910329" cy="3032125"/>
          </a:xfrm>
        </p:grpSpPr>
        <p:sp>
          <p:nvSpPr>
            <p:cNvPr id="30" name="object 30"/>
            <p:cNvSpPr/>
            <p:nvPr/>
          </p:nvSpPr>
          <p:spPr>
            <a:xfrm>
              <a:off x="1040891" y="3870960"/>
              <a:ext cx="47625" cy="260985"/>
            </a:xfrm>
            <a:custGeom>
              <a:avLst/>
              <a:gdLst/>
              <a:ahLst/>
              <a:cxnLst/>
              <a:rect l="l" t="t" r="r" b="b"/>
              <a:pathLst>
                <a:path w="47625" h="260985">
                  <a:moveTo>
                    <a:pt x="47244" y="0"/>
                  </a:moveTo>
                  <a:lnTo>
                    <a:pt x="0" y="0"/>
                  </a:lnTo>
                  <a:lnTo>
                    <a:pt x="0" y="260603"/>
                  </a:lnTo>
                  <a:lnTo>
                    <a:pt x="47244" y="260603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40891" y="3480816"/>
              <a:ext cx="47625" cy="390525"/>
            </a:xfrm>
            <a:custGeom>
              <a:avLst/>
              <a:gdLst/>
              <a:ahLst/>
              <a:cxnLst/>
              <a:rect l="l" t="t" r="r" b="b"/>
              <a:pathLst>
                <a:path w="47625" h="390525">
                  <a:moveTo>
                    <a:pt x="47244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47244" y="390144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60119" y="2223516"/>
              <a:ext cx="45720" cy="3022600"/>
            </a:xfrm>
            <a:custGeom>
              <a:avLst/>
              <a:gdLst/>
              <a:ahLst/>
              <a:cxnLst/>
              <a:rect l="l" t="t" r="r" b="b"/>
              <a:pathLst>
                <a:path w="45719" h="3022600">
                  <a:moveTo>
                    <a:pt x="45720" y="3022092"/>
                  </a:moveTo>
                  <a:lnTo>
                    <a:pt x="45720" y="0"/>
                  </a:lnTo>
                </a:path>
                <a:path w="45719" h="3022600">
                  <a:moveTo>
                    <a:pt x="0" y="3022092"/>
                  </a:moveTo>
                  <a:lnTo>
                    <a:pt x="45720" y="3022092"/>
                  </a:lnTo>
                </a:path>
                <a:path w="45719" h="3022600">
                  <a:moveTo>
                    <a:pt x="0" y="2747772"/>
                  </a:moveTo>
                  <a:lnTo>
                    <a:pt x="45720" y="2747772"/>
                  </a:lnTo>
                </a:path>
                <a:path w="45719" h="3022600">
                  <a:moveTo>
                    <a:pt x="0" y="2471928"/>
                  </a:moveTo>
                  <a:lnTo>
                    <a:pt x="45720" y="2471928"/>
                  </a:lnTo>
                </a:path>
                <a:path w="45719" h="3022600">
                  <a:moveTo>
                    <a:pt x="0" y="2197608"/>
                  </a:moveTo>
                  <a:lnTo>
                    <a:pt x="45720" y="2197608"/>
                  </a:lnTo>
                </a:path>
                <a:path w="45719" h="3022600">
                  <a:moveTo>
                    <a:pt x="0" y="1923288"/>
                  </a:moveTo>
                  <a:lnTo>
                    <a:pt x="45720" y="1923288"/>
                  </a:lnTo>
                </a:path>
                <a:path w="45719" h="3022600">
                  <a:moveTo>
                    <a:pt x="0" y="1647444"/>
                  </a:moveTo>
                  <a:lnTo>
                    <a:pt x="45720" y="1647444"/>
                  </a:lnTo>
                </a:path>
                <a:path w="45719" h="3022600">
                  <a:moveTo>
                    <a:pt x="0" y="1373124"/>
                  </a:moveTo>
                  <a:lnTo>
                    <a:pt x="45720" y="1373124"/>
                  </a:lnTo>
                </a:path>
                <a:path w="45719" h="3022600">
                  <a:moveTo>
                    <a:pt x="0" y="1098804"/>
                  </a:moveTo>
                  <a:lnTo>
                    <a:pt x="45720" y="1098804"/>
                  </a:lnTo>
                </a:path>
                <a:path w="45719" h="3022600">
                  <a:moveTo>
                    <a:pt x="0" y="824484"/>
                  </a:moveTo>
                  <a:lnTo>
                    <a:pt x="45720" y="824484"/>
                  </a:lnTo>
                </a:path>
                <a:path w="45719" h="3022600">
                  <a:moveTo>
                    <a:pt x="0" y="548639"/>
                  </a:moveTo>
                  <a:lnTo>
                    <a:pt x="45720" y="548639"/>
                  </a:lnTo>
                </a:path>
                <a:path w="45719" h="3022600">
                  <a:moveTo>
                    <a:pt x="0" y="274320"/>
                  </a:moveTo>
                  <a:lnTo>
                    <a:pt x="45720" y="274320"/>
                  </a:lnTo>
                </a:path>
                <a:path w="45719" h="302260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59763" y="3870960"/>
              <a:ext cx="47625" cy="303530"/>
            </a:xfrm>
            <a:custGeom>
              <a:avLst/>
              <a:gdLst/>
              <a:ahLst/>
              <a:cxnLst/>
              <a:rect l="l" t="t" r="r" b="b"/>
              <a:pathLst>
                <a:path w="47625" h="303529">
                  <a:moveTo>
                    <a:pt x="47244" y="0"/>
                  </a:moveTo>
                  <a:lnTo>
                    <a:pt x="0" y="0"/>
                  </a:lnTo>
                  <a:lnTo>
                    <a:pt x="0" y="303275"/>
                  </a:lnTo>
                  <a:lnTo>
                    <a:pt x="47244" y="303275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59763" y="3364991"/>
              <a:ext cx="47625" cy="506095"/>
            </a:xfrm>
            <a:custGeom>
              <a:avLst/>
              <a:gdLst/>
              <a:ahLst/>
              <a:cxnLst/>
              <a:rect l="l" t="t" r="r" b="b"/>
              <a:pathLst>
                <a:path w="47625" h="506095">
                  <a:moveTo>
                    <a:pt x="47244" y="0"/>
                  </a:moveTo>
                  <a:lnTo>
                    <a:pt x="0" y="0"/>
                  </a:lnTo>
                  <a:lnTo>
                    <a:pt x="0" y="505968"/>
                  </a:lnTo>
                  <a:lnTo>
                    <a:pt x="47244" y="505968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78635" y="3870960"/>
              <a:ext cx="47625" cy="733425"/>
            </a:xfrm>
            <a:custGeom>
              <a:avLst/>
              <a:gdLst/>
              <a:ahLst/>
              <a:cxnLst/>
              <a:rect l="l" t="t" r="r" b="b"/>
              <a:pathLst>
                <a:path w="47625" h="733425">
                  <a:moveTo>
                    <a:pt x="47243" y="0"/>
                  </a:moveTo>
                  <a:lnTo>
                    <a:pt x="0" y="0"/>
                  </a:lnTo>
                  <a:lnTo>
                    <a:pt x="0" y="733044"/>
                  </a:lnTo>
                  <a:lnTo>
                    <a:pt x="47243" y="733044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78635" y="3183636"/>
              <a:ext cx="47625" cy="687705"/>
            </a:xfrm>
            <a:custGeom>
              <a:avLst/>
              <a:gdLst/>
              <a:ahLst/>
              <a:cxnLst/>
              <a:rect l="l" t="t" r="r" b="b"/>
              <a:pathLst>
                <a:path w="47625" h="687704">
                  <a:moveTo>
                    <a:pt x="47243" y="0"/>
                  </a:moveTo>
                  <a:lnTo>
                    <a:pt x="0" y="0"/>
                  </a:lnTo>
                  <a:lnTo>
                    <a:pt x="0" y="687324"/>
                  </a:lnTo>
                  <a:lnTo>
                    <a:pt x="47243" y="687324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97507" y="3764280"/>
              <a:ext cx="47625" cy="106680"/>
            </a:xfrm>
            <a:custGeom>
              <a:avLst/>
              <a:gdLst/>
              <a:ahLst/>
              <a:cxnLst/>
              <a:rect l="l" t="t" r="r" b="b"/>
              <a:pathLst>
                <a:path w="47625" h="106679">
                  <a:moveTo>
                    <a:pt x="47243" y="0"/>
                  </a:moveTo>
                  <a:lnTo>
                    <a:pt x="0" y="0"/>
                  </a:lnTo>
                  <a:lnTo>
                    <a:pt x="0" y="106680"/>
                  </a:lnTo>
                  <a:lnTo>
                    <a:pt x="47243" y="106680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97507" y="2900172"/>
              <a:ext cx="47625" cy="864235"/>
            </a:xfrm>
            <a:custGeom>
              <a:avLst/>
              <a:gdLst/>
              <a:ahLst/>
              <a:cxnLst/>
              <a:rect l="l" t="t" r="r" b="b"/>
              <a:pathLst>
                <a:path w="47625" h="864235">
                  <a:moveTo>
                    <a:pt x="47243" y="0"/>
                  </a:moveTo>
                  <a:lnTo>
                    <a:pt x="0" y="0"/>
                  </a:lnTo>
                  <a:lnTo>
                    <a:pt x="0" y="864107"/>
                  </a:lnTo>
                  <a:lnTo>
                    <a:pt x="47243" y="864107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16379" y="3627119"/>
              <a:ext cx="48895" cy="243840"/>
            </a:xfrm>
            <a:custGeom>
              <a:avLst/>
              <a:gdLst/>
              <a:ahLst/>
              <a:cxnLst/>
              <a:rect l="l" t="t" r="r" b="b"/>
              <a:pathLst>
                <a:path w="48894" h="243839">
                  <a:moveTo>
                    <a:pt x="48767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48767" y="243839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16379" y="3294888"/>
              <a:ext cx="48895" cy="332740"/>
            </a:xfrm>
            <a:custGeom>
              <a:avLst/>
              <a:gdLst/>
              <a:ahLst/>
              <a:cxnLst/>
              <a:rect l="l" t="t" r="r" b="b"/>
              <a:pathLst>
                <a:path w="48894" h="332739">
                  <a:moveTo>
                    <a:pt x="48767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48767" y="332231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35251" y="3308604"/>
              <a:ext cx="48895" cy="562610"/>
            </a:xfrm>
            <a:custGeom>
              <a:avLst/>
              <a:gdLst/>
              <a:ahLst/>
              <a:cxnLst/>
              <a:rect l="l" t="t" r="r" b="b"/>
              <a:pathLst>
                <a:path w="48894" h="562610">
                  <a:moveTo>
                    <a:pt x="48768" y="0"/>
                  </a:moveTo>
                  <a:lnTo>
                    <a:pt x="0" y="0"/>
                  </a:lnTo>
                  <a:lnTo>
                    <a:pt x="0" y="562356"/>
                  </a:lnTo>
                  <a:lnTo>
                    <a:pt x="48768" y="562356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35251" y="2999232"/>
              <a:ext cx="48895" cy="309880"/>
            </a:xfrm>
            <a:custGeom>
              <a:avLst/>
              <a:gdLst/>
              <a:ahLst/>
              <a:cxnLst/>
              <a:rect l="l" t="t" r="r" b="b"/>
              <a:pathLst>
                <a:path w="48894" h="309879">
                  <a:moveTo>
                    <a:pt x="48768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48768" y="309371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55647" y="3140963"/>
              <a:ext cx="47625" cy="730250"/>
            </a:xfrm>
            <a:custGeom>
              <a:avLst/>
              <a:gdLst/>
              <a:ahLst/>
              <a:cxnLst/>
              <a:rect l="l" t="t" r="r" b="b"/>
              <a:pathLst>
                <a:path w="47625" h="730250">
                  <a:moveTo>
                    <a:pt x="47243" y="0"/>
                  </a:moveTo>
                  <a:lnTo>
                    <a:pt x="0" y="0"/>
                  </a:lnTo>
                  <a:lnTo>
                    <a:pt x="0" y="729996"/>
                  </a:lnTo>
                  <a:lnTo>
                    <a:pt x="47243" y="729996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55647" y="3124200"/>
              <a:ext cx="47625" cy="17145"/>
            </a:xfrm>
            <a:custGeom>
              <a:avLst/>
              <a:gdLst/>
              <a:ahLst/>
              <a:cxnLst/>
              <a:rect l="l" t="t" r="r" b="b"/>
              <a:pathLst>
                <a:path w="47625" h="17144">
                  <a:moveTo>
                    <a:pt x="47243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47243" y="16763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74519" y="3709416"/>
              <a:ext cx="47625" cy="161925"/>
            </a:xfrm>
            <a:custGeom>
              <a:avLst/>
              <a:gdLst/>
              <a:ahLst/>
              <a:cxnLst/>
              <a:rect l="l" t="t" r="r" b="b"/>
              <a:pathLst>
                <a:path w="47625" h="161925">
                  <a:moveTo>
                    <a:pt x="47243" y="0"/>
                  </a:moveTo>
                  <a:lnTo>
                    <a:pt x="0" y="0"/>
                  </a:lnTo>
                  <a:lnTo>
                    <a:pt x="0" y="161543"/>
                  </a:lnTo>
                  <a:lnTo>
                    <a:pt x="47243" y="161543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74519" y="3325368"/>
              <a:ext cx="47625" cy="384175"/>
            </a:xfrm>
            <a:custGeom>
              <a:avLst/>
              <a:gdLst/>
              <a:ahLst/>
              <a:cxnLst/>
              <a:rect l="l" t="t" r="r" b="b"/>
              <a:pathLst>
                <a:path w="47625" h="384175">
                  <a:moveTo>
                    <a:pt x="47243" y="0"/>
                  </a:moveTo>
                  <a:lnTo>
                    <a:pt x="0" y="0"/>
                  </a:lnTo>
                  <a:lnTo>
                    <a:pt x="0" y="384048"/>
                  </a:lnTo>
                  <a:lnTo>
                    <a:pt x="47243" y="384048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93391" y="3870960"/>
              <a:ext cx="47625" cy="585470"/>
            </a:xfrm>
            <a:custGeom>
              <a:avLst/>
              <a:gdLst/>
              <a:ahLst/>
              <a:cxnLst/>
              <a:rect l="l" t="t" r="r" b="b"/>
              <a:pathLst>
                <a:path w="47625" h="585470">
                  <a:moveTo>
                    <a:pt x="472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47243" y="585215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93391" y="3573780"/>
              <a:ext cx="47625" cy="297180"/>
            </a:xfrm>
            <a:custGeom>
              <a:avLst/>
              <a:gdLst/>
              <a:ahLst/>
              <a:cxnLst/>
              <a:rect l="l" t="t" r="r" b="b"/>
              <a:pathLst>
                <a:path w="47625" h="297179">
                  <a:moveTo>
                    <a:pt x="47243" y="0"/>
                  </a:moveTo>
                  <a:lnTo>
                    <a:pt x="0" y="0"/>
                  </a:lnTo>
                  <a:lnTo>
                    <a:pt x="0" y="297180"/>
                  </a:lnTo>
                  <a:lnTo>
                    <a:pt x="47243" y="297180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12263" y="3867911"/>
              <a:ext cx="47625" cy="3175"/>
            </a:xfrm>
            <a:custGeom>
              <a:avLst/>
              <a:gdLst/>
              <a:ahLst/>
              <a:cxnLst/>
              <a:rect l="l" t="t" r="r" b="b"/>
              <a:pathLst>
                <a:path w="47625" h="3175">
                  <a:moveTo>
                    <a:pt x="47243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47243" y="3048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12263" y="3870960"/>
              <a:ext cx="47625" cy="372110"/>
            </a:xfrm>
            <a:custGeom>
              <a:avLst/>
              <a:gdLst/>
              <a:ahLst/>
              <a:cxnLst/>
              <a:rect l="l" t="t" r="r" b="b"/>
              <a:pathLst>
                <a:path w="47625" h="372110">
                  <a:moveTo>
                    <a:pt x="47243" y="0"/>
                  </a:moveTo>
                  <a:lnTo>
                    <a:pt x="0" y="0"/>
                  </a:lnTo>
                  <a:lnTo>
                    <a:pt x="0" y="371856"/>
                  </a:lnTo>
                  <a:lnTo>
                    <a:pt x="47243" y="371856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31136" y="3870960"/>
              <a:ext cx="47625" cy="706120"/>
            </a:xfrm>
            <a:custGeom>
              <a:avLst/>
              <a:gdLst/>
              <a:ahLst/>
              <a:cxnLst/>
              <a:rect l="l" t="t" r="r" b="b"/>
              <a:pathLst>
                <a:path w="47625" h="706120">
                  <a:moveTo>
                    <a:pt x="47243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47243" y="705612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31136" y="3825240"/>
              <a:ext cx="47625" cy="45720"/>
            </a:xfrm>
            <a:custGeom>
              <a:avLst/>
              <a:gdLst/>
              <a:ahLst/>
              <a:cxnLst/>
              <a:rect l="l" t="t" r="r" b="b"/>
              <a:pathLst>
                <a:path w="47625" h="45720">
                  <a:moveTo>
                    <a:pt x="47243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7243" y="45720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50008" y="3520440"/>
              <a:ext cx="47625" cy="350520"/>
            </a:xfrm>
            <a:custGeom>
              <a:avLst/>
              <a:gdLst/>
              <a:ahLst/>
              <a:cxnLst/>
              <a:rect l="l" t="t" r="r" b="b"/>
              <a:pathLst>
                <a:path w="47625" h="350520">
                  <a:moveTo>
                    <a:pt x="47243" y="0"/>
                  </a:moveTo>
                  <a:lnTo>
                    <a:pt x="0" y="0"/>
                  </a:lnTo>
                  <a:lnTo>
                    <a:pt x="0" y="350520"/>
                  </a:lnTo>
                  <a:lnTo>
                    <a:pt x="47243" y="350520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50008" y="3128772"/>
              <a:ext cx="47625" cy="391795"/>
            </a:xfrm>
            <a:custGeom>
              <a:avLst/>
              <a:gdLst/>
              <a:ahLst/>
              <a:cxnLst/>
              <a:rect l="l" t="t" r="r" b="b"/>
              <a:pathLst>
                <a:path w="47625" h="391795">
                  <a:moveTo>
                    <a:pt x="47243" y="0"/>
                  </a:moveTo>
                  <a:lnTo>
                    <a:pt x="0" y="0"/>
                  </a:lnTo>
                  <a:lnTo>
                    <a:pt x="0" y="391667"/>
                  </a:lnTo>
                  <a:lnTo>
                    <a:pt x="47243" y="391667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68880" y="3870960"/>
              <a:ext cx="47625" cy="372110"/>
            </a:xfrm>
            <a:custGeom>
              <a:avLst/>
              <a:gdLst/>
              <a:ahLst/>
              <a:cxnLst/>
              <a:rect l="l" t="t" r="r" b="b"/>
              <a:pathLst>
                <a:path w="47625" h="372110">
                  <a:moveTo>
                    <a:pt x="47243" y="0"/>
                  </a:moveTo>
                  <a:lnTo>
                    <a:pt x="0" y="0"/>
                  </a:lnTo>
                  <a:lnTo>
                    <a:pt x="0" y="371856"/>
                  </a:lnTo>
                  <a:lnTo>
                    <a:pt x="47243" y="371856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68880" y="3247644"/>
              <a:ext cx="47625" cy="623570"/>
            </a:xfrm>
            <a:custGeom>
              <a:avLst/>
              <a:gdLst/>
              <a:ahLst/>
              <a:cxnLst/>
              <a:rect l="l" t="t" r="r" b="b"/>
              <a:pathLst>
                <a:path w="47625" h="623570">
                  <a:moveTo>
                    <a:pt x="47243" y="0"/>
                  </a:moveTo>
                  <a:lnTo>
                    <a:pt x="0" y="0"/>
                  </a:lnTo>
                  <a:lnTo>
                    <a:pt x="0" y="623315"/>
                  </a:lnTo>
                  <a:lnTo>
                    <a:pt x="47243" y="623315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87752" y="3870960"/>
              <a:ext cx="47625" cy="307975"/>
            </a:xfrm>
            <a:custGeom>
              <a:avLst/>
              <a:gdLst/>
              <a:ahLst/>
              <a:cxnLst/>
              <a:rect l="l" t="t" r="r" b="b"/>
              <a:pathLst>
                <a:path w="47625" h="307975">
                  <a:moveTo>
                    <a:pt x="47243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47243" y="307847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87752" y="3480816"/>
              <a:ext cx="47625" cy="390525"/>
            </a:xfrm>
            <a:custGeom>
              <a:avLst/>
              <a:gdLst/>
              <a:ahLst/>
              <a:cxnLst/>
              <a:rect l="l" t="t" r="r" b="b"/>
              <a:pathLst>
                <a:path w="47625" h="390525">
                  <a:moveTo>
                    <a:pt x="47243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47243" y="390144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06624" y="3848100"/>
              <a:ext cx="47625" cy="22860"/>
            </a:xfrm>
            <a:custGeom>
              <a:avLst/>
              <a:gdLst/>
              <a:ahLst/>
              <a:cxnLst/>
              <a:rect l="l" t="t" r="r" b="b"/>
              <a:pathLst>
                <a:path w="47625" h="22860">
                  <a:moveTo>
                    <a:pt x="47243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7243" y="22860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6624" y="3486912"/>
              <a:ext cx="47625" cy="361315"/>
            </a:xfrm>
            <a:custGeom>
              <a:avLst/>
              <a:gdLst/>
              <a:ahLst/>
              <a:cxnLst/>
              <a:rect l="l" t="t" r="r" b="b"/>
              <a:pathLst>
                <a:path w="47625" h="361314">
                  <a:moveTo>
                    <a:pt x="47243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47243" y="361188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25496" y="3781044"/>
              <a:ext cx="48895" cy="90170"/>
            </a:xfrm>
            <a:custGeom>
              <a:avLst/>
              <a:gdLst/>
              <a:ahLst/>
              <a:cxnLst/>
              <a:rect l="l" t="t" r="r" b="b"/>
              <a:pathLst>
                <a:path w="48894" h="90170">
                  <a:moveTo>
                    <a:pt x="48768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48768" y="89915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825496" y="3771900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8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48768" y="9143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44368" y="3870960"/>
              <a:ext cx="48895" cy="634365"/>
            </a:xfrm>
            <a:custGeom>
              <a:avLst/>
              <a:gdLst/>
              <a:ahLst/>
              <a:cxnLst/>
              <a:rect l="l" t="t" r="r" b="b"/>
              <a:pathLst>
                <a:path w="48894" h="634364">
                  <a:moveTo>
                    <a:pt x="48768" y="0"/>
                  </a:moveTo>
                  <a:lnTo>
                    <a:pt x="0" y="0"/>
                  </a:lnTo>
                  <a:lnTo>
                    <a:pt x="0" y="633983"/>
                  </a:lnTo>
                  <a:lnTo>
                    <a:pt x="48768" y="633983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944368" y="4504944"/>
              <a:ext cx="48895" cy="469900"/>
            </a:xfrm>
            <a:custGeom>
              <a:avLst/>
              <a:gdLst/>
              <a:ahLst/>
              <a:cxnLst/>
              <a:rect l="l" t="t" r="r" b="b"/>
              <a:pathLst>
                <a:path w="48894" h="469900">
                  <a:moveTo>
                    <a:pt x="48768" y="0"/>
                  </a:moveTo>
                  <a:lnTo>
                    <a:pt x="0" y="0"/>
                  </a:lnTo>
                  <a:lnTo>
                    <a:pt x="0" y="469391"/>
                  </a:lnTo>
                  <a:lnTo>
                    <a:pt x="48768" y="469391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63240" y="2763012"/>
              <a:ext cx="48895" cy="1108075"/>
            </a:xfrm>
            <a:custGeom>
              <a:avLst/>
              <a:gdLst/>
              <a:ahLst/>
              <a:cxnLst/>
              <a:rect l="l" t="t" r="r" b="b"/>
              <a:pathLst>
                <a:path w="48894" h="1108075">
                  <a:moveTo>
                    <a:pt x="48768" y="0"/>
                  </a:moveTo>
                  <a:lnTo>
                    <a:pt x="0" y="0"/>
                  </a:lnTo>
                  <a:lnTo>
                    <a:pt x="0" y="1107948"/>
                  </a:lnTo>
                  <a:lnTo>
                    <a:pt x="48768" y="11079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063240" y="3870960"/>
              <a:ext cx="48895" cy="437515"/>
            </a:xfrm>
            <a:custGeom>
              <a:avLst/>
              <a:gdLst/>
              <a:ahLst/>
              <a:cxnLst/>
              <a:rect l="l" t="t" r="r" b="b"/>
              <a:pathLst>
                <a:path w="48894" h="437514">
                  <a:moveTo>
                    <a:pt x="48768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48768" y="43738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183636" y="3870960"/>
              <a:ext cx="47625" cy="733425"/>
            </a:xfrm>
            <a:custGeom>
              <a:avLst/>
              <a:gdLst/>
              <a:ahLst/>
              <a:cxnLst/>
              <a:rect l="l" t="t" r="r" b="b"/>
              <a:pathLst>
                <a:path w="47625" h="733425">
                  <a:moveTo>
                    <a:pt x="47243" y="0"/>
                  </a:moveTo>
                  <a:lnTo>
                    <a:pt x="0" y="0"/>
                  </a:lnTo>
                  <a:lnTo>
                    <a:pt x="0" y="733044"/>
                  </a:lnTo>
                  <a:lnTo>
                    <a:pt x="47243" y="733044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183636" y="2775204"/>
              <a:ext cx="47625" cy="1096010"/>
            </a:xfrm>
            <a:custGeom>
              <a:avLst/>
              <a:gdLst/>
              <a:ahLst/>
              <a:cxnLst/>
              <a:rect l="l" t="t" r="r" b="b"/>
              <a:pathLst>
                <a:path w="47625" h="1096010">
                  <a:moveTo>
                    <a:pt x="47243" y="0"/>
                  </a:moveTo>
                  <a:lnTo>
                    <a:pt x="0" y="0"/>
                  </a:lnTo>
                  <a:lnTo>
                    <a:pt x="0" y="1095756"/>
                  </a:lnTo>
                  <a:lnTo>
                    <a:pt x="47243" y="1095756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302508" y="3870960"/>
              <a:ext cx="47625" cy="421005"/>
            </a:xfrm>
            <a:custGeom>
              <a:avLst/>
              <a:gdLst/>
              <a:ahLst/>
              <a:cxnLst/>
              <a:rect l="l" t="t" r="r" b="b"/>
              <a:pathLst>
                <a:path w="47625" h="421004">
                  <a:moveTo>
                    <a:pt x="47243" y="0"/>
                  </a:moveTo>
                  <a:lnTo>
                    <a:pt x="0" y="0"/>
                  </a:lnTo>
                  <a:lnTo>
                    <a:pt x="0" y="420623"/>
                  </a:lnTo>
                  <a:lnTo>
                    <a:pt x="47243" y="420623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302508" y="3451860"/>
              <a:ext cx="47625" cy="419100"/>
            </a:xfrm>
            <a:custGeom>
              <a:avLst/>
              <a:gdLst/>
              <a:ahLst/>
              <a:cxnLst/>
              <a:rect l="l" t="t" r="r" b="b"/>
              <a:pathLst>
                <a:path w="47625" h="419100">
                  <a:moveTo>
                    <a:pt x="47243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47243" y="419100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21380" y="3662172"/>
              <a:ext cx="47625" cy="208915"/>
            </a:xfrm>
            <a:custGeom>
              <a:avLst/>
              <a:gdLst/>
              <a:ahLst/>
              <a:cxnLst/>
              <a:rect l="l" t="t" r="r" b="b"/>
              <a:pathLst>
                <a:path w="47625" h="208914">
                  <a:moveTo>
                    <a:pt x="47244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47244" y="208787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21380" y="3491483"/>
              <a:ext cx="47625" cy="170815"/>
            </a:xfrm>
            <a:custGeom>
              <a:avLst/>
              <a:gdLst/>
              <a:ahLst/>
              <a:cxnLst/>
              <a:rect l="l" t="t" r="r" b="b"/>
              <a:pathLst>
                <a:path w="47625" h="170814">
                  <a:moveTo>
                    <a:pt x="47244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47244" y="170687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40252" y="3165348"/>
              <a:ext cx="47625" cy="706120"/>
            </a:xfrm>
            <a:custGeom>
              <a:avLst/>
              <a:gdLst/>
              <a:ahLst/>
              <a:cxnLst/>
              <a:rect l="l" t="t" r="r" b="b"/>
              <a:pathLst>
                <a:path w="47625" h="706120">
                  <a:moveTo>
                    <a:pt x="47244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47244" y="705612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540252" y="3035808"/>
              <a:ext cx="47625" cy="129539"/>
            </a:xfrm>
            <a:custGeom>
              <a:avLst/>
              <a:gdLst/>
              <a:ahLst/>
              <a:cxnLst/>
              <a:rect l="l" t="t" r="r" b="b"/>
              <a:pathLst>
                <a:path w="47625" h="129539">
                  <a:moveTo>
                    <a:pt x="47244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47244" y="129539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659124" y="3732276"/>
              <a:ext cx="47625" cy="139065"/>
            </a:xfrm>
            <a:custGeom>
              <a:avLst/>
              <a:gdLst/>
              <a:ahLst/>
              <a:cxnLst/>
              <a:rect l="l" t="t" r="r" b="b"/>
              <a:pathLst>
                <a:path w="47625" h="139064">
                  <a:moveTo>
                    <a:pt x="47243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47243" y="138684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659124" y="3549396"/>
              <a:ext cx="47625" cy="182880"/>
            </a:xfrm>
            <a:custGeom>
              <a:avLst/>
              <a:gdLst/>
              <a:ahLst/>
              <a:cxnLst/>
              <a:rect l="l" t="t" r="r" b="b"/>
              <a:pathLst>
                <a:path w="47625" h="182879">
                  <a:moveTo>
                    <a:pt x="47243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47243" y="182879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777996" y="3870960"/>
              <a:ext cx="47625" cy="3175"/>
            </a:xfrm>
            <a:custGeom>
              <a:avLst/>
              <a:gdLst/>
              <a:ahLst/>
              <a:cxnLst/>
              <a:rect l="l" t="t" r="r" b="b"/>
              <a:pathLst>
                <a:path w="47625" h="3175">
                  <a:moveTo>
                    <a:pt x="47243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47243" y="3047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777996" y="3874008"/>
              <a:ext cx="47625" cy="20320"/>
            </a:xfrm>
            <a:custGeom>
              <a:avLst/>
              <a:gdLst/>
              <a:ahLst/>
              <a:cxnLst/>
              <a:rect l="l" t="t" r="r" b="b"/>
              <a:pathLst>
                <a:path w="47625" h="20320">
                  <a:moveTo>
                    <a:pt x="47243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47243" y="19812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96868" y="3636263"/>
              <a:ext cx="47625" cy="234950"/>
            </a:xfrm>
            <a:custGeom>
              <a:avLst/>
              <a:gdLst/>
              <a:ahLst/>
              <a:cxnLst/>
              <a:rect l="l" t="t" r="r" b="b"/>
              <a:pathLst>
                <a:path w="47625" h="234950">
                  <a:moveTo>
                    <a:pt x="4724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47244" y="234696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896868" y="3599688"/>
              <a:ext cx="47625" cy="36830"/>
            </a:xfrm>
            <a:custGeom>
              <a:avLst/>
              <a:gdLst/>
              <a:ahLst/>
              <a:cxnLst/>
              <a:rect l="l" t="t" r="r" b="b"/>
              <a:pathLst>
                <a:path w="47625" h="36829">
                  <a:moveTo>
                    <a:pt x="47244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47244" y="36575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15740" y="3631691"/>
              <a:ext cx="47625" cy="239395"/>
            </a:xfrm>
            <a:custGeom>
              <a:avLst/>
              <a:gdLst/>
              <a:ahLst/>
              <a:cxnLst/>
              <a:rect l="l" t="t" r="r" b="b"/>
              <a:pathLst>
                <a:path w="47625" h="239395">
                  <a:moveTo>
                    <a:pt x="47244" y="0"/>
                  </a:moveTo>
                  <a:lnTo>
                    <a:pt x="0" y="0"/>
                  </a:lnTo>
                  <a:lnTo>
                    <a:pt x="0" y="239267"/>
                  </a:lnTo>
                  <a:lnTo>
                    <a:pt x="47244" y="239267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015740" y="3322319"/>
              <a:ext cx="47625" cy="309880"/>
            </a:xfrm>
            <a:custGeom>
              <a:avLst/>
              <a:gdLst/>
              <a:ahLst/>
              <a:cxnLst/>
              <a:rect l="l" t="t" r="r" b="b"/>
              <a:pathLst>
                <a:path w="47625" h="309879">
                  <a:moveTo>
                    <a:pt x="4724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47244" y="309371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134612" y="3870960"/>
              <a:ext cx="47625" cy="772795"/>
            </a:xfrm>
            <a:custGeom>
              <a:avLst/>
              <a:gdLst/>
              <a:ahLst/>
              <a:cxnLst/>
              <a:rect l="l" t="t" r="r" b="b"/>
              <a:pathLst>
                <a:path w="47625" h="772795">
                  <a:moveTo>
                    <a:pt x="47243" y="0"/>
                  </a:moveTo>
                  <a:lnTo>
                    <a:pt x="0" y="0"/>
                  </a:lnTo>
                  <a:lnTo>
                    <a:pt x="0" y="772667"/>
                  </a:lnTo>
                  <a:lnTo>
                    <a:pt x="47243" y="772667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134612" y="3278124"/>
              <a:ext cx="47625" cy="593090"/>
            </a:xfrm>
            <a:custGeom>
              <a:avLst/>
              <a:gdLst/>
              <a:ahLst/>
              <a:cxnLst/>
              <a:rect l="l" t="t" r="r" b="b"/>
              <a:pathLst>
                <a:path w="47625" h="593089">
                  <a:moveTo>
                    <a:pt x="47243" y="0"/>
                  </a:moveTo>
                  <a:lnTo>
                    <a:pt x="0" y="0"/>
                  </a:lnTo>
                  <a:lnTo>
                    <a:pt x="0" y="592836"/>
                  </a:lnTo>
                  <a:lnTo>
                    <a:pt x="47243" y="592836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53484" y="3051048"/>
              <a:ext cx="48895" cy="820419"/>
            </a:xfrm>
            <a:custGeom>
              <a:avLst/>
              <a:gdLst/>
              <a:ahLst/>
              <a:cxnLst/>
              <a:rect l="l" t="t" r="r" b="b"/>
              <a:pathLst>
                <a:path w="48895" h="820420">
                  <a:moveTo>
                    <a:pt x="48767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48767" y="819912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253484" y="3870960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5" h="6350">
                  <a:moveTo>
                    <a:pt x="48767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48767" y="6095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372355" y="3029712"/>
              <a:ext cx="48895" cy="841375"/>
            </a:xfrm>
            <a:custGeom>
              <a:avLst/>
              <a:gdLst/>
              <a:ahLst/>
              <a:cxnLst/>
              <a:rect l="l" t="t" r="r" b="b"/>
              <a:pathLst>
                <a:path w="48895" h="841375">
                  <a:moveTo>
                    <a:pt x="48768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48768" y="8412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372355" y="3870960"/>
              <a:ext cx="48895" cy="378460"/>
            </a:xfrm>
            <a:custGeom>
              <a:avLst/>
              <a:gdLst/>
              <a:ahLst/>
              <a:cxnLst/>
              <a:rect l="l" t="t" r="r" b="b"/>
              <a:pathLst>
                <a:path w="48895" h="378460">
                  <a:moveTo>
                    <a:pt x="48768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48768" y="377951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492752" y="3870960"/>
              <a:ext cx="47625" cy="612775"/>
            </a:xfrm>
            <a:custGeom>
              <a:avLst/>
              <a:gdLst/>
              <a:ahLst/>
              <a:cxnLst/>
              <a:rect l="l" t="t" r="r" b="b"/>
              <a:pathLst>
                <a:path w="47625" h="612775">
                  <a:moveTo>
                    <a:pt x="47244" y="0"/>
                  </a:moveTo>
                  <a:lnTo>
                    <a:pt x="0" y="0"/>
                  </a:lnTo>
                  <a:lnTo>
                    <a:pt x="0" y="612647"/>
                  </a:lnTo>
                  <a:lnTo>
                    <a:pt x="47244" y="612647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492752" y="2505456"/>
              <a:ext cx="47625" cy="1365885"/>
            </a:xfrm>
            <a:custGeom>
              <a:avLst/>
              <a:gdLst/>
              <a:ahLst/>
              <a:cxnLst/>
              <a:rect l="l" t="t" r="r" b="b"/>
              <a:pathLst>
                <a:path w="47625" h="1365885">
                  <a:moveTo>
                    <a:pt x="47244" y="0"/>
                  </a:moveTo>
                  <a:lnTo>
                    <a:pt x="0" y="0"/>
                  </a:lnTo>
                  <a:lnTo>
                    <a:pt x="0" y="1365504"/>
                  </a:lnTo>
                  <a:lnTo>
                    <a:pt x="47244" y="1365504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611623" y="3870960"/>
              <a:ext cx="47625" cy="670560"/>
            </a:xfrm>
            <a:custGeom>
              <a:avLst/>
              <a:gdLst/>
              <a:ahLst/>
              <a:cxnLst/>
              <a:rect l="l" t="t" r="r" b="b"/>
              <a:pathLst>
                <a:path w="47625" h="670560">
                  <a:moveTo>
                    <a:pt x="47243" y="0"/>
                  </a:moveTo>
                  <a:lnTo>
                    <a:pt x="0" y="0"/>
                  </a:lnTo>
                  <a:lnTo>
                    <a:pt x="0" y="670559"/>
                  </a:lnTo>
                  <a:lnTo>
                    <a:pt x="47243" y="670559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611623" y="3745991"/>
              <a:ext cx="47625" cy="125095"/>
            </a:xfrm>
            <a:custGeom>
              <a:avLst/>
              <a:gdLst/>
              <a:ahLst/>
              <a:cxnLst/>
              <a:rect l="l" t="t" r="r" b="b"/>
              <a:pathLst>
                <a:path w="47625" h="125095">
                  <a:moveTo>
                    <a:pt x="47243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47243" y="124967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730496" y="3579876"/>
              <a:ext cx="47625" cy="291465"/>
            </a:xfrm>
            <a:custGeom>
              <a:avLst/>
              <a:gdLst/>
              <a:ahLst/>
              <a:cxnLst/>
              <a:rect l="l" t="t" r="r" b="b"/>
              <a:pathLst>
                <a:path w="47625" h="291464">
                  <a:moveTo>
                    <a:pt x="47243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47243" y="291084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730496" y="3526536"/>
              <a:ext cx="47625" cy="53340"/>
            </a:xfrm>
            <a:custGeom>
              <a:avLst/>
              <a:gdLst/>
              <a:ahLst/>
              <a:cxnLst/>
              <a:rect l="l" t="t" r="r" b="b"/>
              <a:pathLst>
                <a:path w="47625" h="53339">
                  <a:moveTo>
                    <a:pt x="47243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7243" y="53339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05839" y="3870960"/>
              <a:ext cx="3807460" cy="45720"/>
            </a:xfrm>
            <a:custGeom>
              <a:avLst/>
              <a:gdLst/>
              <a:ahLst/>
              <a:cxnLst/>
              <a:rect l="l" t="t" r="r" b="b"/>
              <a:pathLst>
                <a:path w="3807460" h="45720">
                  <a:moveTo>
                    <a:pt x="0" y="0"/>
                  </a:moveTo>
                  <a:lnTo>
                    <a:pt x="3806952" y="0"/>
                  </a:lnTo>
                </a:path>
                <a:path w="3807460" h="45720">
                  <a:moveTo>
                    <a:pt x="0" y="0"/>
                  </a:moveTo>
                  <a:lnTo>
                    <a:pt x="0" y="45719"/>
                  </a:lnTo>
                </a:path>
                <a:path w="3807460" h="45720">
                  <a:moveTo>
                    <a:pt x="118872" y="0"/>
                  </a:moveTo>
                  <a:lnTo>
                    <a:pt x="118872" y="45719"/>
                  </a:lnTo>
                </a:path>
                <a:path w="3807460" h="45720">
                  <a:moveTo>
                    <a:pt x="237744" y="0"/>
                  </a:moveTo>
                  <a:lnTo>
                    <a:pt x="237744" y="45719"/>
                  </a:lnTo>
                </a:path>
                <a:path w="3807460" h="45720">
                  <a:moveTo>
                    <a:pt x="356616" y="0"/>
                  </a:moveTo>
                  <a:lnTo>
                    <a:pt x="356616" y="45719"/>
                  </a:lnTo>
                </a:path>
                <a:path w="3807460" h="45720">
                  <a:moveTo>
                    <a:pt x="475488" y="0"/>
                  </a:moveTo>
                  <a:lnTo>
                    <a:pt x="475488" y="45719"/>
                  </a:lnTo>
                </a:path>
                <a:path w="3807460" h="45720">
                  <a:moveTo>
                    <a:pt x="594360" y="0"/>
                  </a:moveTo>
                  <a:lnTo>
                    <a:pt x="594360" y="45719"/>
                  </a:lnTo>
                </a:path>
                <a:path w="3807460" h="45720">
                  <a:moveTo>
                    <a:pt x="713232" y="0"/>
                  </a:moveTo>
                  <a:lnTo>
                    <a:pt x="713232" y="45719"/>
                  </a:lnTo>
                </a:path>
                <a:path w="3807460" h="45720">
                  <a:moveTo>
                    <a:pt x="832104" y="0"/>
                  </a:moveTo>
                  <a:lnTo>
                    <a:pt x="832104" y="45719"/>
                  </a:lnTo>
                </a:path>
                <a:path w="3807460" h="45720">
                  <a:moveTo>
                    <a:pt x="950976" y="0"/>
                  </a:moveTo>
                  <a:lnTo>
                    <a:pt x="950976" y="45719"/>
                  </a:lnTo>
                </a:path>
                <a:path w="3807460" h="45720">
                  <a:moveTo>
                    <a:pt x="1069848" y="0"/>
                  </a:moveTo>
                  <a:lnTo>
                    <a:pt x="1069848" y="45719"/>
                  </a:lnTo>
                </a:path>
                <a:path w="3807460" h="45720">
                  <a:moveTo>
                    <a:pt x="1188720" y="0"/>
                  </a:moveTo>
                  <a:lnTo>
                    <a:pt x="1188720" y="45719"/>
                  </a:lnTo>
                </a:path>
                <a:path w="3807460" h="45720">
                  <a:moveTo>
                    <a:pt x="1309116" y="0"/>
                  </a:moveTo>
                  <a:lnTo>
                    <a:pt x="1309116" y="45719"/>
                  </a:lnTo>
                </a:path>
                <a:path w="3807460" h="45720">
                  <a:moveTo>
                    <a:pt x="1427987" y="0"/>
                  </a:moveTo>
                  <a:lnTo>
                    <a:pt x="1427987" y="45719"/>
                  </a:lnTo>
                </a:path>
                <a:path w="3807460" h="45720">
                  <a:moveTo>
                    <a:pt x="1546860" y="0"/>
                  </a:moveTo>
                  <a:lnTo>
                    <a:pt x="1546860" y="45719"/>
                  </a:lnTo>
                </a:path>
                <a:path w="3807460" h="45720">
                  <a:moveTo>
                    <a:pt x="1665732" y="0"/>
                  </a:moveTo>
                  <a:lnTo>
                    <a:pt x="1665732" y="45719"/>
                  </a:lnTo>
                </a:path>
                <a:path w="3807460" h="45720">
                  <a:moveTo>
                    <a:pt x="1784603" y="0"/>
                  </a:moveTo>
                  <a:lnTo>
                    <a:pt x="1784603" y="45719"/>
                  </a:lnTo>
                </a:path>
                <a:path w="3807460" h="45720">
                  <a:moveTo>
                    <a:pt x="1903476" y="0"/>
                  </a:moveTo>
                  <a:lnTo>
                    <a:pt x="1903476" y="45719"/>
                  </a:lnTo>
                </a:path>
                <a:path w="3807460" h="45720">
                  <a:moveTo>
                    <a:pt x="2022348" y="0"/>
                  </a:moveTo>
                  <a:lnTo>
                    <a:pt x="2022348" y="45719"/>
                  </a:lnTo>
                </a:path>
                <a:path w="3807460" h="45720">
                  <a:moveTo>
                    <a:pt x="2141220" y="0"/>
                  </a:moveTo>
                  <a:lnTo>
                    <a:pt x="2141220" y="45719"/>
                  </a:lnTo>
                </a:path>
                <a:path w="3807460" h="45720">
                  <a:moveTo>
                    <a:pt x="2260092" y="0"/>
                  </a:moveTo>
                  <a:lnTo>
                    <a:pt x="2260092" y="45719"/>
                  </a:lnTo>
                </a:path>
                <a:path w="3807460" h="45720">
                  <a:moveTo>
                    <a:pt x="2378964" y="0"/>
                  </a:moveTo>
                  <a:lnTo>
                    <a:pt x="2378964" y="45719"/>
                  </a:lnTo>
                </a:path>
                <a:path w="3807460" h="45720">
                  <a:moveTo>
                    <a:pt x="2497836" y="0"/>
                  </a:moveTo>
                  <a:lnTo>
                    <a:pt x="2497836" y="45719"/>
                  </a:lnTo>
                </a:path>
                <a:path w="3807460" h="45720">
                  <a:moveTo>
                    <a:pt x="2616708" y="0"/>
                  </a:moveTo>
                  <a:lnTo>
                    <a:pt x="2616708" y="45719"/>
                  </a:lnTo>
                </a:path>
                <a:path w="3807460" h="45720">
                  <a:moveTo>
                    <a:pt x="2737104" y="0"/>
                  </a:moveTo>
                  <a:lnTo>
                    <a:pt x="2737104" y="45719"/>
                  </a:lnTo>
                </a:path>
                <a:path w="3807460" h="45720">
                  <a:moveTo>
                    <a:pt x="2855976" y="0"/>
                  </a:moveTo>
                  <a:lnTo>
                    <a:pt x="2855976" y="45719"/>
                  </a:lnTo>
                </a:path>
                <a:path w="3807460" h="45720">
                  <a:moveTo>
                    <a:pt x="2974848" y="0"/>
                  </a:moveTo>
                  <a:lnTo>
                    <a:pt x="2974848" y="45719"/>
                  </a:lnTo>
                </a:path>
                <a:path w="3807460" h="45720">
                  <a:moveTo>
                    <a:pt x="3093720" y="0"/>
                  </a:moveTo>
                  <a:lnTo>
                    <a:pt x="3093720" y="45719"/>
                  </a:lnTo>
                </a:path>
                <a:path w="3807460" h="45720">
                  <a:moveTo>
                    <a:pt x="3212592" y="0"/>
                  </a:moveTo>
                  <a:lnTo>
                    <a:pt x="3212592" y="45719"/>
                  </a:lnTo>
                </a:path>
                <a:path w="3807460" h="45720">
                  <a:moveTo>
                    <a:pt x="3331464" y="0"/>
                  </a:moveTo>
                  <a:lnTo>
                    <a:pt x="3331464" y="45719"/>
                  </a:lnTo>
                </a:path>
                <a:path w="3807460" h="45720">
                  <a:moveTo>
                    <a:pt x="3450336" y="0"/>
                  </a:moveTo>
                  <a:lnTo>
                    <a:pt x="3450336" y="45719"/>
                  </a:lnTo>
                </a:path>
                <a:path w="3807460" h="45720">
                  <a:moveTo>
                    <a:pt x="3569208" y="0"/>
                  </a:moveTo>
                  <a:lnTo>
                    <a:pt x="3569208" y="45719"/>
                  </a:lnTo>
                </a:path>
                <a:path w="3807460" h="45720">
                  <a:moveTo>
                    <a:pt x="3688080" y="0"/>
                  </a:moveTo>
                  <a:lnTo>
                    <a:pt x="3688080" y="45719"/>
                  </a:lnTo>
                </a:path>
                <a:path w="3807460" h="45720">
                  <a:moveTo>
                    <a:pt x="3806952" y="0"/>
                  </a:moveTo>
                  <a:lnTo>
                    <a:pt x="3806952" y="45719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659629" y="3301746"/>
              <a:ext cx="201295" cy="748665"/>
            </a:xfrm>
            <a:custGeom>
              <a:avLst/>
              <a:gdLst/>
              <a:ahLst/>
              <a:cxnLst/>
              <a:rect l="l" t="t" r="r" b="b"/>
              <a:pathLst>
                <a:path w="201295" h="748664">
                  <a:moveTo>
                    <a:pt x="0" y="374141"/>
                  </a:moveTo>
                  <a:lnTo>
                    <a:pt x="1622" y="306890"/>
                  </a:lnTo>
                  <a:lnTo>
                    <a:pt x="6298" y="243593"/>
                  </a:lnTo>
                  <a:lnTo>
                    <a:pt x="13744" y="185307"/>
                  </a:lnTo>
                  <a:lnTo>
                    <a:pt x="23673" y="133088"/>
                  </a:lnTo>
                  <a:lnTo>
                    <a:pt x="35800" y="87994"/>
                  </a:lnTo>
                  <a:lnTo>
                    <a:pt x="49840" y="51082"/>
                  </a:lnTo>
                  <a:lnTo>
                    <a:pt x="82517" y="6028"/>
                  </a:lnTo>
                  <a:lnTo>
                    <a:pt x="100584" y="0"/>
                  </a:lnTo>
                  <a:lnTo>
                    <a:pt x="118650" y="6028"/>
                  </a:lnTo>
                  <a:lnTo>
                    <a:pt x="151327" y="51082"/>
                  </a:lnTo>
                  <a:lnTo>
                    <a:pt x="165367" y="87994"/>
                  </a:lnTo>
                  <a:lnTo>
                    <a:pt x="177494" y="133088"/>
                  </a:lnTo>
                  <a:lnTo>
                    <a:pt x="187423" y="185307"/>
                  </a:lnTo>
                  <a:lnTo>
                    <a:pt x="194869" y="243593"/>
                  </a:lnTo>
                  <a:lnTo>
                    <a:pt x="199545" y="306890"/>
                  </a:lnTo>
                  <a:lnTo>
                    <a:pt x="201168" y="374141"/>
                  </a:lnTo>
                  <a:lnTo>
                    <a:pt x="199545" y="441393"/>
                  </a:lnTo>
                  <a:lnTo>
                    <a:pt x="194869" y="504690"/>
                  </a:lnTo>
                  <a:lnTo>
                    <a:pt x="187423" y="562976"/>
                  </a:lnTo>
                  <a:lnTo>
                    <a:pt x="177494" y="615195"/>
                  </a:lnTo>
                  <a:lnTo>
                    <a:pt x="165367" y="660289"/>
                  </a:lnTo>
                  <a:lnTo>
                    <a:pt x="151327" y="697201"/>
                  </a:lnTo>
                  <a:lnTo>
                    <a:pt x="118650" y="742255"/>
                  </a:lnTo>
                  <a:lnTo>
                    <a:pt x="100584" y="748283"/>
                  </a:lnTo>
                  <a:lnTo>
                    <a:pt x="82517" y="742255"/>
                  </a:lnTo>
                  <a:lnTo>
                    <a:pt x="49840" y="697201"/>
                  </a:lnTo>
                  <a:lnTo>
                    <a:pt x="35800" y="660289"/>
                  </a:lnTo>
                  <a:lnTo>
                    <a:pt x="23673" y="615195"/>
                  </a:lnTo>
                  <a:lnTo>
                    <a:pt x="13744" y="562976"/>
                  </a:lnTo>
                  <a:lnTo>
                    <a:pt x="6298" y="504690"/>
                  </a:lnTo>
                  <a:lnTo>
                    <a:pt x="1622" y="441393"/>
                  </a:lnTo>
                  <a:lnTo>
                    <a:pt x="0" y="374141"/>
                  </a:lnTo>
                  <a:close/>
                </a:path>
              </a:pathLst>
            </a:custGeom>
            <a:ln w="19050">
              <a:solidFill>
                <a:srgbClr val="99854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561543" y="2110562"/>
            <a:ext cx="324485" cy="3217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60%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844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50%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844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40%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84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30%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844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20%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844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844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0%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30%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40%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50%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63079" y="5324040"/>
            <a:ext cx="3773170" cy="30480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1992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1994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1996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1998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2004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2008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2014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2018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277111" y="5782055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7" y="0"/>
                </a:moveTo>
                <a:lnTo>
                  <a:pt x="0" y="0"/>
                </a:lnTo>
                <a:lnTo>
                  <a:pt x="0" y="79248"/>
                </a:lnTo>
                <a:lnTo>
                  <a:pt x="79247" y="79248"/>
                </a:lnTo>
                <a:lnTo>
                  <a:pt x="79247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378966" y="5710834"/>
            <a:ext cx="22828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Annual</a:t>
            </a: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Change</a:t>
            </a:r>
            <a:r>
              <a:rPr sz="11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in</a:t>
            </a:r>
            <a:r>
              <a:rPr sz="11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S&amp;P</a:t>
            </a:r>
            <a:r>
              <a:rPr sz="11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500</a:t>
            </a:r>
            <a:r>
              <a:rPr sz="1100" spc="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P/E</a:t>
            </a:r>
            <a:r>
              <a:rPr sz="11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Multiple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880103" y="5782055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3981450" y="5710834"/>
            <a:ext cx="2533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30" dirty="0">
                <a:solidFill>
                  <a:srgbClr val="798285"/>
                </a:solidFill>
                <a:latin typeface="Calibri"/>
                <a:cs typeface="Calibri"/>
              </a:rPr>
              <a:t>EPS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302758" y="2428113"/>
            <a:ext cx="1861185" cy="1246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spc="50" dirty="0">
                <a:solidFill>
                  <a:srgbClr val="002948"/>
                </a:solidFill>
                <a:latin typeface="Calibri"/>
                <a:cs typeface="Calibri"/>
              </a:rPr>
              <a:t>Reasons</a:t>
            </a:r>
            <a:r>
              <a:rPr sz="1800" b="1" spc="3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948"/>
                </a:solidFill>
                <a:latin typeface="Calibri"/>
                <a:cs typeface="Calibri"/>
              </a:rPr>
              <a:t>for</a:t>
            </a:r>
            <a:r>
              <a:rPr sz="1800" b="1" spc="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spc="75" dirty="0">
                <a:solidFill>
                  <a:srgbClr val="002948"/>
                </a:solidFill>
                <a:latin typeface="Calibri"/>
                <a:cs typeface="Calibri"/>
              </a:rPr>
              <a:t>PE </a:t>
            </a:r>
            <a:r>
              <a:rPr sz="1800" b="1" spc="60" dirty="0">
                <a:solidFill>
                  <a:srgbClr val="002948"/>
                </a:solidFill>
                <a:latin typeface="Calibri"/>
                <a:cs typeface="Calibri"/>
              </a:rPr>
              <a:t>Expansion</a:t>
            </a:r>
            <a:r>
              <a:rPr sz="1800" b="1" spc="21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948"/>
                </a:solidFill>
                <a:latin typeface="Calibri"/>
                <a:cs typeface="Calibri"/>
              </a:rPr>
              <a:t>Year-</a:t>
            </a:r>
            <a:r>
              <a:rPr sz="1800" b="1" spc="-25" dirty="0">
                <a:solidFill>
                  <a:srgbClr val="002948"/>
                </a:solidFill>
                <a:latin typeface="Calibri"/>
                <a:cs typeface="Calibri"/>
              </a:rPr>
              <a:t>to </a:t>
            </a:r>
            <a:r>
              <a:rPr sz="1800" b="1" spc="-20" dirty="0">
                <a:solidFill>
                  <a:srgbClr val="002948"/>
                </a:solidFill>
                <a:latin typeface="Calibri"/>
                <a:cs typeface="Calibri"/>
              </a:rPr>
              <a:t>Date</a:t>
            </a:r>
            <a:endParaRPr sz="1800">
              <a:latin typeface="Calibri"/>
              <a:cs typeface="Calibri"/>
            </a:endParaRPr>
          </a:p>
          <a:p>
            <a:pPr marL="236220">
              <a:lnSpc>
                <a:spcPct val="100000"/>
              </a:lnSpc>
              <a:spcBef>
                <a:spcPts val="1450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Less</a:t>
            </a:r>
            <a:r>
              <a:rPr sz="1400" spc="10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Aggressive</a:t>
            </a:r>
            <a:r>
              <a:rPr sz="14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5388B6"/>
                </a:solidFill>
                <a:latin typeface="Calibri"/>
                <a:cs typeface="Calibri"/>
              </a:rPr>
              <a:t>Fed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496305" y="3861942"/>
            <a:ext cx="1544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Moderating</a:t>
            </a:r>
            <a:r>
              <a:rPr sz="1400" spc="-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Inflation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455158" y="4288663"/>
            <a:ext cx="16275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820" marR="5080" indent="-45275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Better</a:t>
            </a:r>
            <a:r>
              <a:rPr sz="14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Than</a:t>
            </a:r>
            <a:r>
              <a:rPr sz="14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Expected Economy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467350" y="4928996"/>
            <a:ext cx="160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Improving</a:t>
            </a:r>
            <a:r>
              <a:rPr sz="1400" spc="1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Sentiment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353811" y="2290572"/>
            <a:ext cx="1755775" cy="0"/>
          </a:xfrm>
          <a:custGeom>
            <a:avLst/>
            <a:gdLst/>
            <a:ahLst/>
            <a:cxnLst/>
            <a:rect l="l" t="t" r="r" b="b"/>
            <a:pathLst>
              <a:path w="1755775">
                <a:moveTo>
                  <a:pt x="0" y="0"/>
                </a:moveTo>
                <a:lnTo>
                  <a:pt x="1755647" y="0"/>
                </a:lnTo>
              </a:path>
            </a:pathLst>
          </a:custGeom>
          <a:ln w="12700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53811" y="5462015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695" y="0"/>
                </a:lnTo>
              </a:path>
            </a:pathLst>
          </a:custGeom>
          <a:ln w="12700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8817864" y="2729483"/>
            <a:ext cx="853440" cy="901065"/>
          </a:xfrm>
          <a:prstGeom prst="rect">
            <a:avLst/>
          </a:prstGeom>
          <a:ln w="9525">
            <a:solidFill>
              <a:srgbClr val="998542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7155" marR="87630" indent="-1270" algn="ctr">
              <a:lnSpc>
                <a:spcPct val="100000"/>
              </a:lnSpc>
              <a:spcBef>
                <a:spcPts val="300"/>
              </a:spcBef>
            </a:pPr>
            <a:r>
              <a:rPr sz="1050" i="1" spc="-70" dirty="0">
                <a:solidFill>
                  <a:srgbClr val="998542"/>
                </a:solidFill>
                <a:latin typeface="Calibri"/>
                <a:cs typeface="Calibri"/>
              </a:rPr>
              <a:t>We</a:t>
            </a:r>
            <a:r>
              <a:rPr sz="1050" i="1" spc="-30" dirty="0">
                <a:solidFill>
                  <a:srgbClr val="998542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998542"/>
                </a:solidFill>
                <a:latin typeface="Calibri"/>
                <a:cs typeface="Calibri"/>
              </a:rPr>
              <a:t>will</a:t>
            </a:r>
            <a:r>
              <a:rPr sz="1050" i="1" spc="-20" dirty="0">
                <a:solidFill>
                  <a:srgbClr val="998542"/>
                </a:solidFill>
                <a:latin typeface="Calibri"/>
                <a:cs typeface="Calibri"/>
              </a:rPr>
              <a:t> </a:t>
            </a:r>
            <a:r>
              <a:rPr sz="1050" i="1" spc="-25" dirty="0">
                <a:solidFill>
                  <a:srgbClr val="998542"/>
                </a:solidFill>
                <a:latin typeface="Calibri"/>
                <a:cs typeface="Calibri"/>
              </a:rPr>
              <a:t>hit </a:t>
            </a:r>
            <a:r>
              <a:rPr sz="1050" i="1" spc="-10" dirty="0">
                <a:solidFill>
                  <a:srgbClr val="998542"/>
                </a:solidFill>
                <a:latin typeface="Calibri"/>
                <a:cs typeface="Calibri"/>
              </a:rPr>
              <a:t>the</a:t>
            </a:r>
            <a:r>
              <a:rPr sz="1050" i="1" spc="-40" dirty="0">
                <a:solidFill>
                  <a:srgbClr val="998542"/>
                </a:solidFill>
                <a:latin typeface="Calibri"/>
                <a:cs typeface="Calibri"/>
              </a:rPr>
              <a:t> </a:t>
            </a:r>
            <a:r>
              <a:rPr sz="1050" i="1" spc="-20" dirty="0">
                <a:solidFill>
                  <a:srgbClr val="998542"/>
                </a:solidFill>
                <a:latin typeface="Calibri"/>
                <a:cs typeface="Calibri"/>
              </a:rPr>
              <a:t>one- </a:t>
            </a:r>
            <a:r>
              <a:rPr sz="1050" i="1" dirty="0">
                <a:solidFill>
                  <a:srgbClr val="998542"/>
                </a:solidFill>
                <a:latin typeface="Calibri"/>
                <a:cs typeface="Calibri"/>
              </a:rPr>
              <a:t>year</a:t>
            </a:r>
            <a:r>
              <a:rPr sz="1050" i="1" spc="-25" dirty="0">
                <a:solidFill>
                  <a:srgbClr val="998542"/>
                </a:solidFill>
                <a:latin typeface="Calibri"/>
                <a:cs typeface="Calibri"/>
              </a:rPr>
              <a:t> </a:t>
            </a:r>
            <a:r>
              <a:rPr sz="1050" i="1" spc="-20" dirty="0">
                <a:solidFill>
                  <a:srgbClr val="998542"/>
                </a:solidFill>
                <a:latin typeface="Calibri"/>
                <a:cs typeface="Calibri"/>
              </a:rPr>
              <a:t>mark </a:t>
            </a:r>
            <a:r>
              <a:rPr sz="1050" i="1" dirty="0">
                <a:solidFill>
                  <a:srgbClr val="998542"/>
                </a:solidFill>
                <a:latin typeface="Calibri"/>
                <a:cs typeface="Calibri"/>
              </a:rPr>
              <a:t>this</a:t>
            </a:r>
            <a:r>
              <a:rPr sz="1050" i="1" spc="-40" dirty="0">
                <a:solidFill>
                  <a:srgbClr val="998542"/>
                </a:solidFill>
                <a:latin typeface="Calibri"/>
                <a:cs typeface="Calibri"/>
              </a:rPr>
              <a:t> </a:t>
            </a:r>
            <a:r>
              <a:rPr sz="1050" i="1" spc="-10" dirty="0">
                <a:solidFill>
                  <a:srgbClr val="998542"/>
                </a:solidFill>
                <a:latin typeface="Calibri"/>
                <a:cs typeface="Calibri"/>
              </a:rPr>
              <a:t>October </a:t>
            </a:r>
            <a:r>
              <a:rPr sz="1050" i="1" spc="-25" dirty="0">
                <a:solidFill>
                  <a:srgbClr val="998542"/>
                </a:solidFill>
                <a:latin typeface="Calibri"/>
                <a:cs typeface="Calibri"/>
              </a:rPr>
              <a:t>12.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455" y="1184529"/>
            <a:ext cx="4829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HEADWINDS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FOR</a:t>
            </a:r>
            <a:r>
              <a:rPr sz="1600" spc="-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EARNINGS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OVER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NEXT</a:t>
            </a:r>
            <a:r>
              <a:rPr sz="16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12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MONTHS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6370">
              <a:lnSpc>
                <a:spcPct val="100000"/>
              </a:lnSpc>
              <a:spcBef>
                <a:spcPts val="100"/>
              </a:spcBef>
            </a:pPr>
            <a:r>
              <a:rPr dirty="0"/>
              <a:t>EARNINGS</a:t>
            </a:r>
            <a:r>
              <a:rPr spc="100" dirty="0"/>
              <a:t> </a:t>
            </a:r>
            <a:r>
              <a:rPr dirty="0"/>
              <a:t>ARE</a:t>
            </a:r>
            <a:r>
              <a:rPr spc="95" dirty="0"/>
              <a:t> </a:t>
            </a:r>
            <a:r>
              <a:rPr spc="100" dirty="0"/>
              <a:t>LIKELY</a:t>
            </a:r>
            <a:r>
              <a:rPr spc="120" dirty="0"/>
              <a:t> </a:t>
            </a:r>
            <a:r>
              <a:rPr spc="50" dirty="0"/>
              <a:t>TO</a:t>
            </a:r>
            <a:r>
              <a:rPr spc="80" dirty="0"/>
              <a:t> </a:t>
            </a:r>
            <a:r>
              <a:rPr dirty="0"/>
              <a:t>TREAD</a:t>
            </a:r>
            <a:r>
              <a:rPr spc="110" dirty="0"/>
              <a:t> </a:t>
            </a:r>
            <a:r>
              <a:rPr spc="-10" dirty="0"/>
              <a:t>WATER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8962" y="6050076"/>
            <a:ext cx="2016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289" y="1614297"/>
            <a:ext cx="2958465" cy="514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109980" marR="5080" indent="-1097915">
              <a:lnSpc>
                <a:spcPct val="100600"/>
              </a:lnSpc>
              <a:spcBef>
                <a:spcPts val="8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Top-Line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Sales</a:t>
            </a:r>
            <a:r>
              <a:rPr sz="1600" spc="10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5388B6"/>
                </a:solidFill>
                <a:latin typeface="Calibri"/>
                <a:cs typeface="Calibri"/>
              </a:rPr>
              <a:t>Move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388B6"/>
                </a:solidFill>
                <a:latin typeface="Calibri"/>
                <a:cs typeface="Calibri"/>
              </a:rPr>
              <a:t>With</a:t>
            </a:r>
            <a:r>
              <a:rPr sz="16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Nominal Earnings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38802" y="1614297"/>
            <a:ext cx="3185160" cy="514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165860" marR="5080" indent="-1153795">
              <a:lnSpc>
                <a:spcPct val="100600"/>
              </a:lnSpc>
              <a:spcBef>
                <a:spcPts val="8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Margins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Come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Under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Pressure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During Recession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52893" y="2305621"/>
            <a:ext cx="2679700" cy="3083560"/>
            <a:chOff x="1052893" y="2305621"/>
            <a:chExt cx="2679700" cy="3083560"/>
          </a:xfrm>
        </p:grpSpPr>
        <p:sp>
          <p:nvSpPr>
            <p:cNvPr id="8" name="object 8"/>
            <p:cNvSpPr/>
            <p:nvPr/>
          </p:nvSpPr>
          <p:spPr>
            <a:xfrm>
              <a:off x="1057655" y="2310383"/>
              <a:ext cx="2670175" cy="3074035"/>
            </a:xfrm>
            <a:custGeom>
              <a:avLst/>
              <a:gdLst/>
              <a:ahLst/>
              <a:cxnLst/>
              <a:rect l="l" t="t" r="r" b="b"/>
              <a:pathLst>
                <a:path w="2670175" h="3074035">
                  <a:moveTo>
                    <a:pt x="890016" y="3073907"/>
                  </a:moveTo>
                  <a:lnTo>
                    <a:pt x="890016" y="0"/>
                  </a:lnTo>
                </a:path>
                <a:path w="2670175" h="3074035">
                  <a:moveTo>
                    <a:pt x="0" y="2048255"/>
                  </a:moveTo>
                  <a:lnTo>
                    <a:pt x="2670047" y="2048255"/>
                  </a:lnTo>
                </a:path>
              </a:pathLst>
            </a:custGeom>
            <a:ln w="9525">
              <a:solidFill>
                <a:srgbClr val="CCC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18692" y="2598165"/>
              <a:ext cx="2318385" cy="2400300"/>
            </a:xfrm>
            <a:custGeom>
              <a:avLst/>
              <a:gdLst/>
              <a:ahLst/>
              <a:cxnLst/>
              <a:rect l="l" t="t" r="r" b="b"/>
              <a:pathLst>
                <a:path w="2318385" h="2400300">
                  <a:moveTo>
                    <a:pt x="88392" y="2356104"/>
                  </a:moveTo>
                  <a:lnTo>
                    <a:pt x="44196" y="2311908"/>
                  </a:lnTo>
                  <a:lnTo>
                    <a:pt x="0" y="2356104"/>
                  </a:lnTo>
                  <a:lnTo>
                    <a:pt x="44196" y="2400300"/>
                  </a:lnTo>
                  <a:lnTo>
                    <a:pt x="88392" y="2356104"/>
                  </a:lnTo>
                  <a:close/>
                </a:path>
                <a:path w="2318385" h="2400300">
                  <a:moveTo>
                    <a:pt x="702564" y="1802892"/>
                  </a:moveTo>
                  <a:lnTo>
                    <a:pt x="658368" y="1758696"/>
                  </a:lnTo>
                  <a:lnTo>
                    <a:pt x="614172" y="1802892"/>
                  </a:lnTo>
                  <a:lnTo>
                    <a:pt x="658368" y="1847088"/>
                  </a:lnTo>
                  <a:lnTo>
                    <a:pt x="702564" y="1802892"/>
                  </a:lnTo>
                  <a:close/>
                </a:path>
                <a:path w="2318385" h="2400300">
                  <a:moveTo>
                    <a:pt x="771144" y="1527048"/>
                  </a:moveTo>
                  <a:lnTo>
                    <a:pt x="726948" y="1482852"/>
                  </a:lnTo>
                  <a:lnTo>
                    <a:pt x="682752" y="1527048"/>
                  </a:lnTo>
                  <a:lnTo>
                    <a:pt x="726948" y="1571244"/>
                  </a:lnTo>
                  <a:lnTo>
                    <a:pt x="771144" y="1527048"/>
                  </a:lnTo>
                  <a:close/>
                </a:path>
                <a:path w="2318385" h="2400300">
                  <a:moveTo>
                    <a:pt x="987552" y="1801368"/>
                  </a:moveTo>
                  <a:lnTo>
                    <a:pt x="943356" y="1757172"/>
                  </a:lnTo>
                  <a:lnTo>
                    <a:pt x="899160" y="1801368"/>
                  </a:lnTo>
                  <a:lnTo>
                    <a:pt x="943356" y="1845564"/>
                  </a:lnTo>
                  <a:lnTo>
                    <a:pt x="987552" y="1801368"/>
                  </a:lnTo>
                  <a:close/>
                </a:path>
                <a:path w="2318385" h="2400300">
                  <a:moveTo>
                    <a:pt x="995172" y="1665732"/>
                  </a:moveTo>
                  <a:lnTo>
                    <a:pt x="950976" y="1621536"/>
                  </a:lnTo>
                  <a:lnTo>
                    <a:pt x="938022" y="1634490"/>
                  </a:lnTo>
                  <a:lnTo>
                    <a:pt x="932688" y="1629156"/>
                  </a:lnTo>
                  <a:lnTo>
                    <a:pt x="888492" y="1673352"/>
                  </a:lnTo>
                  <a:lnTo>
                    <a:pt x="932688" y="1717548"/>
                  </a:lnTo>
                  <a:lnTo>
                    <a:pt x="945642" y="1704594"/>
                  </a:lnTo>
                  <a:lnTo>
                    <a:pt x="950976" y="1709928"/>
                  </a:lnTo>
                  <a:lnTo>
                    <a:pt x="995172" y="1665732"/>
                  </a:lnTo>
                  <a:close/>
                </a:path>
                <a:path w="2318385" h="2400300">
                  <a:moveTo>
                    <a:pt x="999744" y="1513332"/>
                  </a:moveTo>
                  <a:lnTo>
                    <a:pt x="955548" y="1469136"/>
                  </a:lnTo>
                  <a:lnTo>
                    <a:pt x="911352" y="1513332"/>
                  </a:lnTo>
                  <a:lnTo>
                    <a:pt x="955548" y="1557528"/>
                  </a:lnTo>
                  <a:lnTo>
                    <a:pt x="999744" y="1513332"/>
                  </a:lnTo>
                  <a:close/>
                </a:path>
                <a:path w="2318385" h="2400300">
                  <a:moveTo>
                    <a:pt x="1042416" y="1566672"/>
                  </a:moveTo>
                  <a:lnTo>
                    <a:pt x="998220" y="1522476"/>
                  </a:lnTo>
                  <a:lnTo>
                    <a:pt x="954024" y="1566672"/>
                  </a:lnTo>
                  <a:lnTo>
                    <a:pt x="998220" y="1610868"/>
                  </a:lnTo>
                  <a:lnTo>
                    <a:pt x="1042416" y="1566672"/>
                  </a:lnTo>
                  <a:close/>
                </a:path>
                <a:path w="2318385" h="2400300">
                  <a:moveTo>
                    <a:pt x="1054608" y="1956816"/>
                  </a:moveTo>
                  <a:lnTo>
                    <a:pt x="1010412" y="1912620"/>
                  </a:lnTo>
                  <a:lnTo>
                    <a:pt x="986790" y="1936242"/>
                  </a:lnTo>
                  <a:lnTo>
                    <a:pt x="967740" y="1917192"/>
                  </a:lnTo>
                  <a:lnTo>
                    <a:pt x="923544" y="1961388"/>
                  </a:lnTo>
                  <a:lnTo>
                    <a:pt x="967740" y="2005584"/>
                  </a:lnTo>
                  <a:lnTo>
                    <a:pt x="991362" y="1981962"/>
                  </a:lnTo>
                  <a:lnTo>
                    <a:pt x="1010412" y="2001012"/>
                  </a:lnTo>
                  <a:lnTo>
                    <a:pt x="1054608" y="1956816"/>
                  </a:lnTo>
                  <a:close/>
                </a:path>
                <a:path w="2318385" h="2400300">
                  <a:moveTo>
                    <a:pt x="1082040" y="1761744"/>
                  </a:moveTo>
                  <a:lnTo>
                    <a:pt x="1037844" y="1717548"/>
                  </a:lnTo>
                  <a:lnTo>
                    <a:pt x="993648" y="1761744"/>
                  </a:lnTo>
                  <a:lnTo>
                    <a:pt x="1037844" y="1805940"/>
                  </a:lnTo>
                  <a:lnTo>
                    <a:pt x="1082040" y="1761744"/>
                  </a:lnTo>
                  <a:close/>
                </a:path>
                <a:path w="2318385" h="2400300">
                  <a:moveTo>
                    <a:pt x="1092708" y="1027176"/>
                  </a:moveTo>
                  <a:lnTo>
                    <a:pt x="1048512" y="982992"/>
                  </a:lnTo>
                  <a:lnTo>
                    <a:pt x="1004316" y="1027176"/>
                  </a:lnTo>
                  <a:lnTo>
                    <a:pt x="1048512" y="1071372"/>
                  </a:lnTo>
                  <a:lnTo>
                    <a:pt x="1092708" y="1027176"/>
                  </a:lnTo>
                  <a:close/>
                </a:path>
                <a:path w="2318385" h="2400300">
                  <a:moveTo>
                    <a:pt x="1144524" y="1946148"/>
                  </a:moveTo>
                  <a:lnTo>
                    <a:pt x="1100328" y="1901952"/>
                  </a:lnTo>
                  <a:lnTo>
                    <a:pt x="1056132" y="1946148"/>
                  </a:lnTo>
                  <a:lnTo>
                    <a:pt x="1100328" y="1990344"/>
                  </a:lnTo>
                  <a:lnTo>
                    <a:pt x="1144524" y="1946148"/>
                  </a:lnTo>
                  <a:close/>
                </a:path>
                <a:path w="2318385" h="2400300">
                  <a:moveTo>
                    <a:pt x="1207008" y="1197864"/>
                  </a:moveTo>
                  <a:lnTo>
                    <a:pt x="1162812" y="1153668"/>
                  </a:lnTo>
                  <a:lnTo>
                    <a:pt x="1118616" y="1197864"/>
                  </a:lnTo>
                  <a:lnTo>
                    <a:pt x="1134618" y="1213866"/>
                  </a:lnTo>
                  <a:lnTo>
                    <a:pt x="1116330" y="1232154"/>
                  </a:lnTo>
                  <a:lnTo>
                    <a:pt x="1077468" y="1193292"/>
                  </a:lnTo>
                  <a:lnTo>
                    <a:pt x="1033272" y="1237488"/>
                  </a:lnTo>
                  <a:lnTo>
                    <a:pt x="1077468" y="1281684"/>
                  </a:lnTo>
                  <a:lnTo>
                    <a:pt x="1102614" y="1256538"/>
                  </a:lnTo>
                  <a:lnTo>
                    <a:pt x="1141476" y="1295400"/>
                  </a:lnTo>
                  <a:lnTo>
                    <a:pt x="1185672" y="1251204"/>
                  </a:lnTo>
                  <a:lnTo>
                    <a:pt x="1169670" y="1235202"/>
                  </a:lnTo>
                  <a:lnTo>
                    <a:pt x="1207008" y="1197864"/>
                  </a:lnTo>
                  <a:close/>
                </a:path>
                <a:path w="2318385" h="2400300">
                  <a:moveTo>
                    <a:pt x="1210056" y="1397508"/>
                  </a:moveTo>
                  <a:lnTo>
                    <a:pt x="1179576" y="1367028"/>
                  </a:lnTo>
                  <a:lnTo>
                    <a:pt x="1165860" y="1353312"/>
                  </a:lnTo>
                  <a:lnTo>
                    <a:pt x="1135380" y="1322832"/>
                  </a:lnTo>
                  <a:lnTo>
                    <a:pt x="1111758" y="1346454"/>
                  </a:lnTo>
                  <a:lnTo>
                    <a:pt x="1100328" y="1335024"/>
                  </a:lnTo>
                  <a:lnTo>
                    <a:pt x="1069086" y="1366266"/>
                  </a:lnTo>
                  <a:lnTo>
                    <a:pt x="1059180" y="1356360"/>
                  </a:lnTo>
                  <a:lnTo>
                    <a:pt x="1036320" y="1333500"/>
                  </a:lnTo>
                  <a:lnTo>
                    <a:pt x="992124" y="1377696"/>
                  </a:lnTo>
                  <a:lnTo>
                    <a:pt x="1014984" y="1400556"/>
                  </a:lnTo>
                  <a:lnTo>
                    <a:pt x="1036320" y="1421892"/>
                  </a:lnTo>
                  <a:lnTo>
                    <a:pt x="1040130" y="1425702"/>
                  </a:lnTo>
                  <a:lnTo>
                    <a:pt x="1024890" y="1440942"/>
                  </a:lnTo>
                  <a:lnTo>
                    <a:pt x="1004316" y="1420368"/>
                  </a:lnTo>
                  <a:lnTo>
                    <a:pt x="960120" y="1464564"/>
                  </a:lnTo>
                  <a:lnTo>
                    <a:pt x="1004316" y="1508760"/>
                  </a:lnTo>
                  <a:lnTo>
                    <a:pt x="1029462" y="1483614"/>
                  </a:lnTo>
                  <a:lnTo>
                    <a:pt x="1050036" y="1504188"/>
                  </a:lnTo>
                  <a:lnTo>
                    <a:pt x="1065276" y="1488948"/>
                  </a:lnTo>
                  <a:lnTo>
                    <a:pt x="1072134" y="1495806"/>
                  </a:lnTo>
                  <a:lnTo>
                    <a:pt x="1063752" y="1504188"/>
                  </a:lnTo>
                  <a:lnTo>
                    <a:pt x="1091184" y="1531620"/>
                  </a:lnTo>
                  <a:lnTo>
                    <a:pt x="1069848" y="1552956"/>
                  </a:lnTo>
                  <a:lnTo>
                    <a:pt x="1072896" y="1556004"/>
                  </a:lnTo>
                  <a:lnTo>
                    <a:pt x="1057656" y="1571244"/>
                  </a:lnTo>
                  <a:lnTo>
                    <a:pt x="1101852" y="1615440"/>
                  </a:lnTo>
                  <a:lnTo>
                    <a:pt x="1146048" y="1571244"/>
                  </a:lnTo>
                  <a:lnTo>
                    <a:pt x="1143000" y="1568196"/>
                  </a:lnTo>
                  <a:lnTo>
                    <a:pt x="1158240" y="1552956"/>
                  </a:lnTo>
                  <a:lnTo>
                    <a:pt x="1130808" y="1525524"/>
                  </a:lnTo>
                  <a:lnTo>
                    <a:pt x="1152144" y="1504188"/>
                  </a:lnTo>
                  <a:lnTo>
                    <a:pt x="1126998" y="1479042"/>
                  </a:lnTo>
                  <a:lnTo>
                    <a:pt x="1135380" y="1470660"/>
                  </a:lnTo>
                  <a:lnTo>
                    <a:pt x="1112520" y="1447800"/>
                  </a:lnTo>
                  <a:lnTo>
                    <a:pt x="1121664" y="1438656"/>
                  </a:lnTo>
                  <a:lnTo>
                    <a:pt x="1110234" y="1427226"/>
                  </a:lnTo>
                  <a:lnTo>
                    <a:pt x="1130808" y="1406652"/>
                  </a:lnTo>
                  <a:lnTo>
                    <a:pt x="1135380" y="1411224"/>
                  </a:lnTo>
                  <a:lnTo>
                    <a:pt x="1165860" y="1441704"/>
                  </a:lnTo>
                  <a:lnTo>
                    <a:pt x="1210056" y="1397508"/>
                  </a:lnTo>
                  <a:close/>
                </a:path>
                <a:path w="2318385" h="2400300">
                  <a:moveTo>
                    <a:pt x="1211580" y="1908048"/>
                  </a:moveTo>
                  <a:lnTo>
                    <a:pt x="1167384" y="1863852"/>
                  </a:lnTo>
                  <a:lnTo>
                    <a:pt x="1123188" y="1908048"/>
                  </a:lnTo>
                  <a:lnTo>
                    <a:pt x="1167384" y="1952244"/>
                  </a:lnTo>
                  <a:lnTo>
                    <a:pt x="1211580" y="1908048"/>
                  </a:lnTo>
                  <a:close/>
                </a:path>
                <a:path w="2318385" h="2400300">
                  <a:moveTo>
                    <a:pt x="1284732" y="1121664"/>
                  </a:moveTo>
                  <a:lnTo>
                    <a:pt x="1240536" y="1077468"/>
                  </a:lnTo>
                  <a:lnTo>
                    <a:pt x="1234440" y="1083564"/>
                  </a:lnTo>
                  <a:lnTo>
                    <a:pt x="1196340" y="1045464"/>
                  </a:lnTo>
                  <a:lnTo>
                    <a:pt x="1152144" y="1089660"/>
                  </a:lnTo>
                  <a:lnTo>
                    <a:pt x="1196340" y="1133856"/>
                  </a:lnTo>
                  <a:lnTo>
                    <a:pt x="1202436" y="1127760"/>
                  </a:lnTo>
                  <a:lnTo>
                    <a:pt x="1240536" y="1165860"/>
                  </a:lnTo>
                  <a:lnTo>
                    <a:pt x="1284732" y="1121664"/>
                  </a:lnTo>
                  <a:close/>
                </a:path>
                <a:path w="2318385" h="2400300">
                  <a:moveTo>
                    <a:pt x="1309116" y="1031748"/>
                  </a:moveTo>
                  <a:lnTo>
                    <a:pt x="1264920" y="987552"/>
                  </a:lnTo>
                  <a:lnTo>
                    <a:pt x="1220724" y="1031748"/>
                  </a:lnTo>
                  <a:lnTo>
                    <a:pt x="1264920" y="1075944"/>
                  </a:lnTo>
                  <a:lnTo>
                    <a:pt x="1309116" y="1031748"/>
                  </a:lnTo>
                  <a:close/>
                </a:path>
                <a:path w="2318385" h="2400300">
                  <a:moveTo>
                    <a:pt x="1594104" y="943356"/>
                  </a:moveTo>
                  <a:lnTo>
                    <a:pt x="1549908" y="899160"/>
                  </a:lnTo>
                  <a:lnTo>
                    <a:pt x="1505712" y="943356"/>
                  </a:lnTo>
                  <a:lnTo>
                    <a:pt x="1549908" y="987552"/>
                  </a:lnTo>
                  <a:lnTo>
                    <a:pt x="1594104" y="943356"/>
                  </a:lnTo>
                  <a:close/>
                </a:path>
                <a:path w="2318385" h="2400300">
                  <a:moveTo>
                    <a:pt x="1623060" y="740664"/>
                  </a:moveTo>
                  <a:lnTo>
                    <a:pt x="1578864" y="696468"/>
                  </a:lnTo>
                  <a:lnTo>
                    <a:pt x="1534668" y="740664"/>
                  </a:lnTo>
                  <a:lnTo>
                    <a:pt x="1578864" y="784860"/>
                  </a:lnTo>
                  <a:lnTo>
                    <a:pt x="1623060" y="740664"/>
                  </a:lnTo>
                  <a:close/>
                </a:path>
                <a:path w="2318385" h="2400300">
                  <a:moveTo>
                    <a:pt x="1684020" y="551688"/>
                  </a:moveTo>
                  <a:lnTo>
                    <a:pt x="1639824" y="507492"/>
                  </a:lnTo>
                  <a:lnTo>
                    <a:pt x="1595628" y="551688"/>
                  </a:lnTo>
                  <a:lnTo>
                    <a:pt x="1639824" y="595884"/>
                  </a:lnTo>
                  <a:lnTo>
                    <a:pt x="1684020" y="551688"/>
                  </a:lnTo>
                  <a:close/>
                </a:path>
                <a:path w="2318385" h="2400300">
                  <a:moveTo>
                    <a:pt x="1740408" y="809244"/>
                  </a:moveTo>
                  <a:lnTo>
                    <a:pt x="1696212" y="765048"/>
                  </a:lnTo>
                  <a:lnTo>
                    <a:pt x="1652016" y="809244"/>
                  </a:lnTo>
                  <a:lnTo>
                    <a:pt x="1696212" y="853440"/>
                  </a:lnTo>
                  <a:lnTo>
                    <a:pt x="1740408" y="809244"/>
                  </a:lnTo>
                  <a:close/>
                </a:path>
                <a:path w="2318385" h="2400300">
                  <a:moveTo>
                    <a:pt x="1856232" y="658368"/>
                  </a:moveTo>
                  <a:lnTo>
                    <a:pt x="1812036" y="614172"/>
                  </a:lnTo>
                  <a:lnTo>
                    <a:pt x="1767840" y="658368"/>
                  </a:lnTo>
                  <a:lnTo>
                    <a:pt x="1812036" y="702564"/>
                  </a:lnTo>
                  <a:lnTo>
                    <a:pt x="1856232" y="658368"/>
                  </a:lnTo>
                  <a:close/>
                </a:path>
                <a:path w="2318385" h="2400300">
                  <a:moveTo>
                    <a:pt x="2318004" y="44196"/>
                  </a:moveTo>
                  <a:lnTo>
                    <a:pt x="2273808" y="0"/>
                  </a:lnTo>
                  <a:lnTo>
                    <a:pt x="2229612" y="44196"/>
                  </a:lnTo>
                  <a:lnTo>
                    <a:pt x="2273808" y="88392"/>
                  </a:lnTo>
                  <a:lnTo>
                    <a:pt x="2318004" y="44196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6095" y="3901186"/>
              <a:ext cx="99060" cy="1798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62275" y="4262373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5"/>
                  </a:lnTo>
                  <a:lnTo>
                    <a:pt x="44196" y="88392"/>
                  </a:lnTo>
                  <a:lnTo>
                    <a:pt x="88392" y="44195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62633" y="2791205"/>
              <a:ext cx="2230120" cy="2382520"/>
            </a:xfrm>
            <a:custGeom>
              <a:avLst/>
              <a:gdLst/>
              <a:ahLst/>
              <a:cxnLst/>
              <a:rect l="l" t="t" r="r" b="b"/>
              <a:pathLst>
                <a:path w="2230120" h="2382520">
                  <a:moveTo>
                    <a:pt x="0" y="2382012"/>
                  </a:moveTo>
                  <a:lnTo>
                    <a:pt x="2229612" y="0"/>
                  </a:lnTo>
                </a:path>
              </a:pathLst>
            </a:custGeom>
            <a:ln w="19049">
              <a:solidFill>
                <a:srgbClr val="5388B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90344" y="4203191"/>
              <a:ext cx="253365" cy="216535"/>
            </a:xfrm>
            <a:custGeom>
              <a:avLst/>
              <a:gdLst/>
              <a:ahLst/>
              <a:cxnLst/>
              <a:rect l="l" t="t" r="r" b="b"/>
              <a:pathLst>
                <a:path w="253364" h="216535">
                  <a:moveTo>
                    <a:pt x="252983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252983" y="216407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99854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13968" y="5252559"/>
            <a:ext cx="606425" cy="40195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15%</a:t>
            </a:r>
            <a:endParaRPr sz="1100">
              <a:latin typeface="Calibri"/>
              <a:cs typeface="Calibri"/>
            </a:endParaRPr>
          </a:p>
          <a:p>
            <a:pPr marL="294640">
              <a:lnSpc>
                <a:spcPct val="100000"/>
              </a:lnSpc>
              <a:spcBef>
                <a:spcPts val="16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3968" y="4930902"/>
            <a:ext cx="323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3158" y="4589145"/>
            <a:ext cx="254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6744" y="4247769"/>
            <a:ext cx="21145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6744" y="3906139"/>
            <a:ext cx="21145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7250" y="3564763"/>
            <a:ext cx="2800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7250" y="3223006"/>
            <a:ext cx="2800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7250" y="2881630"/>
            <a:ext cx="2800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7250" y="2540000"/>
            <a:ext cx="2800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7250" y="2198624"/>
            <a:ext cx="2800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30%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75917" y="4970145"/>
            <a:ext cx="1663700" cy="89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5010" marR="5080" indent="-8699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998542"/>
                </a:solidFill>
                <a:latin typeface="Calibri"/>
                <a:cs typeface="Calibri"/>
              </a:rPr>
              <a:t>Annual</a:t>
            </a:r>
            <a:r>
              <a:rPr sz="1200" spc="40" dirty="0">
                <a:solidFill>
                  <a:srgbClr val="99854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998542"/>
                </a:solidFill>
                <a:latin typeface="Calibri"/>
                <a:cs typeface="Calibri"/>
              </a:rPr>
              <a:t>Nominal </a:t>
            </a:r>
            <a:r>
              <a:rPr sz="1200" dirty="0">
                <a:solidFill>
                  <a:srgbClr val="998542"/>
                </a:solidFill>
                <a:latin typeface="Calibri"/>
                <a:cs typeface="Calibri"/>
              </a:rPr>
              <a:t>GDP</a:t>
            </a:r>
            <a:r>
              <a:rPr sz="1200" spc="-30" dirty="0">
                <a:solidFill>
                  <a:srgbClr val="99854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998542"/>
                </a:solidFill>
                <a:latin typeface="Calibri"/>
                <a:cs typeface="Calibri"/>
              </a:rPr>
              <a:t>Forecast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478790" algn="l"/>
                <a:tab pos="923925" algn="l"/>
                <a:tab pos="1334135" algn="l"/>
              </a:tabLst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5%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0%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5%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  <a:p>
            <a:pPr marL="407034">
              <a:lnSpc>
                <a:spcPct val="100000"/>
              </a:lnSpc>
              <a:spcBef>
                <a:spcPts val="36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Nominal</a:t>
            </a:r>
            <a:r>
              <a:rPr sz="1100" spc="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GDP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(%YoY)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42869" y="5460288"/>
            <a:ext cx="7251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7200" algn="l"/>
              </a:tabLst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15%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9194" y="3231808"/>
            <a:ext cx="201930" cy="123444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Sales</a:t>
            </a:r>
            <a:r>
              <a:rPr sz="1100" spc="6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Growth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(%YoY)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19883" y="4428744"/>
            <a:ext cx="76200" cy="517525"/>
          </a:xfrm>
          <a:custGeom>
            <a:avLst/>
            <a:gdLst/>
            <a:ahLst/>
            <a:cxnLst/>
            <a:rect l="l" t="t" r="r" b="b"/>
            <a:pathLst>
              <a:path w="76200" h="517525">
                <a:moveTo>
                  <a:pt x="45974" y="501268"/>
                </a:moveTo>
                <a:lnTo>
                  <a:pt x="30099" y="501268"/>
                </a:lnTo>
                <a:lnTo>
                  <a:pt x="30099" y="517143"/>
                </a:lnTo>
                <a:lnTo>
                  <a:pt x="45974" y="517143"/>
                </a:lnTo>
                <a:lnTo>
                  <a:pt x="45974" y="501268"/>
                </a:lnTo>
                <a:close/>
              </a:path>
              <a:path w="76200" h="517525">
                <a:moveTo>
                  <a:pt x="45974" y="469518"/>
                </a:moveTo>
                <a:lnTo>
                  <a:pt x="30099" y="469518"/>
                </a:lnTo>
                <a:lnTo>
                  <a:pt x="30099" y="485393"/>
                </a:lnTo>
                <a:lnTo>
                  <a:pt x="45974" y="485393"/>
                </a:lnTo>
                <a:lnTo>
                  <a:pt x="45974" y="469518"/>
                </a:lnTo>
                <a:close/>
              </a:path>
              <a:path w="76200" h="517525">
                <a:moveTo>
                  <a:pt x="45974" y="437768"/>
                </a:moveTo>
                <a:lnTo>
                  <a:pt x="30099" y="437768"/>
                </a:lnTo>
                <a:lnTo>
                  <a:pt x="30099" y="453643"/>
                </a:lnTo>
                <a:lnTo>
                  <a:pt x="45974" y="453643"/>
                </a:lnTo>
                <a:lnTo>
                  <a:pt x="45974" y="437768"/>
                </a:lnTo>
                <a:close/>
              </a:path>
              <a:path w="76200" h="517525">
                <a:moveTo>
                  <a:pt x="45974" y="406018"/>
                </a:moveTo>
                <a:lnTo>
                  <a:pt x="30099" y="406018"/>
                </a:lnTo>
                <a:lnTo>
                  <a:pt x="30099" y="421893"/>
                </a:lnTo>
                <a:lnTo>
                  <a:pt x="45974" y="421893"/>
                </a:lnTo>
                <a:lnTo>
                  <a:pt x="45974" y="406018"/>
                </a:lnTo>
                <a:close/>
              </a:path>
              <a:path w="76200" h="517525">
                <a:moveTo>
                  <a:pt x="45974" y="374268"/>
                </a:moveTo>
                <a:lnTo>
                  <a:pt x="30099" y="374268"/>
                </a:lnTo>
                <a:lnTo>
                  <a:pt x="30099" y="390143"/>
                </a:lnTo>
                <a:lnTo>
                  <a:pt x="45974" y="390143"/>
                </a:lnTo>
                <a:lnTo>
                  <a:pt x="45974" y="374268"/>
                </a:lnTo>
                <a:close/>
              </a:path>
              <a:path w="76200" h="517525">
                <a:moveTo>
                  <a:pt x="45974" y="342518"/>
                </a:moveTo>
                <a:lnTo>
                  <a:pt x="30099" y="342518"/>
                </a:lnTo>
                <a:lnTo>
                  <a:pt x="30099" y="358393"/>
                </a:lnTo>
                <a:lnTo>
                  <a:pt x="45974" y="358393"/>
                </a:lnTo>
                <a:lnTo>
                  <a:pt x="45974" y="342518"/>
                </a:lnTo>
                <a:close/>
              </a:path>
              <a:path w="76200" h="517525">
                <a:moveTo>
                  <a:pt x="45974" y="310768"/>
                </a:moveTo>
                <a:lnTo>
                  <a:pt x="30099" y="310768"/>
                </a:lnTo>
                <a:lnTo>
                  <a:pt x="30099" y="326643"/>
                </a:lnTo>
                <a:lnTo>
                  <a:pt x="45974" y="326643"/>
                </a:lnTo>
                <a:lnTo>
                  <a:pt x="45974" y="310768"/>
                </a:lnTo>
                <a:close/>
              </a:path>
              <a:path w="76200" h="517525">
                <a:moveTo>
                  <a:pt x="45974" y="279018"/>
                </a:moveTo>
                <a:lnTo>
                  <a:pt x="30099" y="279018"/>
                </a:lnTo>
                <a:lnTo>
                  <a:pt x="30099" y="294893"/>
                </a:lnTo>
                <a:lnTo>
                  <a:pt x="45974" y="294893"/>
                </a:lnTo>
                <a:lnTo>
                  <a:pt x="45974" y="279018"/>
                </a:lnTo>
                <a:close/>
              </a:path>
              <a:path w="76200" h="517525">
                <a:moveTo>
                  <a:pt x="45974" y="247268"/>
                </a:moveTo>
                <a:lnTo>
                  <a:pt x="30099" y="247268"/>
                </a:lnTo>
                <a:lnTo>
                  <a:pt x="30099" y="263143"/>
                </a:lnTo>
                <a:lnTo>
                  <a:pt x="45974" y="263143"/>
                </a:lnTo>
                <a:lnTo>
                  <a:pt x="45974" y="247268"/>
                </a:lnTo>
                <a:close/>
              </a:path>
              <a:path w="76200" h="517525">
                <a:moveTo>
                  <a:pt x="45974" y="215518"/>
                </a:moveTo>
                <a:lnTo>
                  <a:pt x="30099" y="215518"/>
                </a:lnTo>
                <a:lnTo>
                  <a:pt x="30099" y="231393"/>
                </a:lnTo>
                <a:lnTo>
                  <a:pt x="45974" y="231393"/>
                </a:lnTo>
                <a:lnTo>
                  <a:pt x="45974" y="215518"/>
                </a:lnTo>
                <a:close/>
              </a:path>
              <a:path w="76200" h="517525">
                <a:moveTo>
                  <a:pt x="45974" y="183768"/>
                </a:moveTo>
                <a:lnTo>
                  <a:pt x="30099" y="183768"/>
                </a:lnTo>
                <a:lnTo>
                  <a:pt x="30099" y="199643"/>
                </a:lnTo>
                <a:lnTo>
                  <a:pt x="45974" y="199643"/>
                </a:lnTo>
                <a:lnTo>
                  <a:pt x="45974" y="183768"/>
                </a:lnTo>
                <a:close/>
              </a:path>
              <a:path w="76200" h="517525">
                <a:moveTo>
                  <a:pt x="45974" y="152018"/>
                </a:moveTo>
                <a:lnTo>
                  <a:pt x="30099" y="152018"/>
                </a:lnTo>
                <a:lnTo>
                  <a:pt x="30099" y="167893"/>
                </a:lnTo>
                <a:lnTo>
                  <a:pt x="45974" y="167893"/>
                </a:lnTo>
                <a:lnTo>
                  <a:pt x="45974" y="152018"/>
                </a:lnTo>
                <a:close/>
              </a:path>
              <a:path w="76200" h="517525">
                <a:moveTo>
                  <a:pt x="45974" y="120268"/>
                </a:moveTo>
                <a:lnTo>
                  <a:pt x="30099" y="120268"/>
                </a:lnTo>
                <a:lnTo>
                  <a:pt x="30099" y="136143"/>
                </a:lnTo>
                <a:lnTo>
                  <a:pt x="45974" y="136143"/>
                </a:lnTo>
                <a:lnTo>
                  <a:pt x="45974" y="120268"/>
                </a:lnTo>
                <a:close/>
              </a:path>
              <a:path w="76200" h="517525">
                <a:moveTo>
                  <a:pt x="45974" y="88518"/>
                </a:moveTo>
                <a:lnTo>
                  <a:pt x="30099" y="88518"/>
                </a:lnTo>
                <a:lnTo>
                  <a:pt x="30099" y="104393"/>
                </a:lnTo>
                <a:lnTo>
                  <a:pt x="45974" y="104393"/>
                </a:lnTo>
                <a:lnTo>
                  <a:pt x="45974" y="88518"/>
                </a:lnTo>
                <a:close/>
              </a:path>
              <a:path w="76200" h="517525">
                <a:moveTo>
                  <a:pt x="38100" y="0"/>
                </a:moveTo>
                <a:lnTo>
                  <a:pt x="0" y="76199"/>
                </a:lnTo>
                <a:lnTo>
                  <a:pt x="76200" y="76199"/>
                </a:lnTo>
                <a:lnTo>
                  <a:pt x="74421" y="72643"/>
                </a:lnTo>
                <a:lnTo>
                  <a:pt x="30099" y="72643"/>
                </a:lnTo>
                <a:lnTo>
                  <a:pt x="30099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517525">
                <a:moveTo>
                  <a:pt x="45974" y="63499"/>
                </a:moveTo>
                <a:lnTo>
                  <a:pt x="30099" y="63499"/>
                </a:lnTo>
                <a:lnTo>
                  <a:pt x="30099" y="72643"/>
                </a:lnTo>
                <a:lnTo>
                  <a:pt x="45974" y="72643"/>
                </a:lnTo>
                <a:lnTo>
                  <a:pt x="45974" y="63499"/>
                </a:lnTo>
                <a:close/>
              </a:path>
              <a:path w="76200" h="517525">
                <a:moveTo>
                  <a:pt x="69850" y="63499"/>
                </a:moveTo>
                <a:lnTo>
                  <a:pt x="45974" y="63499"/>
                </a:lnTo>
                <a:lnTo>
                  <a:pt x="45974" y="72643"/>
                </a:lnTo>
                <a:lnTo>
                  <a:pt x="74421" y="72643"/>
                </a:lnTo>
                <a:lnTo>
                  <a:pt x="69850" y="63499"/>
                </a:lnTo>
                <a:close/>
              </a:path>
            </a:pathLst>
          </a:custGeom>
          <a:solidFill>
            <a:srgbClr val="9985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4576571" y="2252281"/>
            <a:ext cx="3338195" cy="3217545"/>
            <a:chOff x="4576571" y="2252281"/>
            <a:chExt cx="3338195" cy="3217545"/>
          </a:xfrm>
        </p:grpSpPr>
        <p:sp>
          <p:nvSpPr>
            <p:cNvPr id="29" name="object 29"/>
            <p:cNvSpPr/>
            <p:nvPr/>
          </p:nvSpPr>
          <p:spPr>
            <a:xfrm>
              <a:off x="5398008" y="2257043"/>
              <a:ext cx="2009139" cy="3208020"/>
            </a:xfrm>
            <a:custGeom>
              <a:avLst/>
              <a:gdLst/>
              <a:ahLst/>
              <a:cxnLst/>
              <a:rect l="l" t="t" r="r" b="b"/>
              <a:pathLst>
                <a:path w="2009140" h="3208020">
                  <a:moveTo>
                    <a:pt x="240792" y="0"/>
                  </a:moveTo>
                  <a:lnTo>
                    <a:pt x="0" y="0"/>
                  </a:lnTo>
                  <a:lnTo>
                    <a:pt x="0" y="3208020"/>
                  </a:lnTo>
                  <a:lnTo>
                    <a:pt x="240792" y="3208020"/>
                  </a:lnTo>
                  <a:lnTo>
                    <a:pt x="240792" y="0"/>
                  </a:lnTo>
                  <a:close/>
                </a:path>
                <a:path w="2009140" h="3208020">
                  <a:moveTo>
                    <a:pt x="2008632" y="0"/>
                  </a:moveTo>
                  <a:lnTo>
                    <a:pt x="1969008" y="0"/>
                  </a:lnTo>
                  <a:lnTo>
                    <a:pt x="1969008" y="3208020"/>
                  </a:lnTo>
                  <a:lnTo>
                    <a:pt x="2008632" y="3208020"/>
                  </a:lnTo>
                  <a:lnTo>
                    <a:pt x="20086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28388" y="2782823"/>
              <a:ext cx="2825750" cy="2407920"/>
            </a:xfrm>
            <a:custGeom>
              <a:avLst/>
              <a:gdLst/>
              <a:ahLst/>
              <a:cxnLst/>
              <a:rect l="l" t="t" r="r" b="b"/>
              <a:pathLst>
                <a:path w="2825750" h="2407920">
                  <a:moveTo>
                    <a:pt x="12192" y="588264"/>
                  </a:moveTo>
                  <a:lnTo>
                    <a:pt x="0" y="588264"/>
                  </a:lnTo>
                  <a:lnTo>
                    <a:pt x="0" y="2040636"/>
                  </a:lnTo>
                  <a:lnTo>
                    <a:pt x="12192" y="2040636"/>
                  </a:lnTo>
                  <a:lnTo>
                    <a:pt x="12192" y="588264"/>
                  </a:lnTo>
                  <a:close/>
                </a:path>
                <a:path w="2825750" h="2407920">
                  <a:moveTo>
                    <a:pt x="53340" y="925068"/>
                  </a:moveTo>
                  <a:lnTo>
                    <a:pt x="39624" y="925068"/>
                  </a:lnTo>
                  <a:lnTo>
                    <a:pt x="39624" y="2040636"/>
                  </a:lnTo>
                  <a:lnTo>
                    <a:pt x="53340" y="2040636"/>
                  </a:lnTo>
                  <a:lnTo>
                    <a:pt x="53340" y="925068"/>
                  </a:lnTo>
                  <a:close/>
                </a:path>
                <a:path w="2825750" h="2407920">
                  <a:moveTo>
                    <a:pt x="92964" y="714756"/>
                  </a:moveTo>
                  <a:lnTo>
                    <a:pt x="80772" y="714756"/>
                  </a:lnTo>
                  <a:lnTo>
                    <a:pt x="80772" y="2040636"/>
                  </a:lnTo>
                  <a:lnTo>
                    <a:pt x="92964" y="2040636"/>
                  </a:lnTo>
                  <a:lnTo>
                    <a:pt x="92964" y="714756"/>
                  </a:lnTo>
                  <a:close/>
                </a:path>
                <a:path w="2825750" h="2407920">
                  <a:moveTo>
                    <a:pt x="132588" y="800100"/>
                  </a:moveTo>
                  <a:lnTo>
                    <a:pt x="120396" y="800100"/>
                  </a:lnTo>
                  <a:lnTo>
                    <a:pt x="120396" y="2040636"/>
                  </a:lnTo>
                  <a:lnTo>
                    <a:pt x="132588" y="2040636"/>
                  </a:lnTo>
                  <a:lnTo>
                    <a:pt x="132588" y="800100"/>
                  </a:lnTo>
                  <a:close/>
                </a:path>
                <a:path w="2825750" h="2407920">
                  <a:moveTo>
                    <a:pt x="173736" y="624840"/>
                  </a:moveTo>
                  <a:lnTo>
                    <a:pt x="161544" y="624840"/>
                  </a:lnTo>
                  <a:lnTo>
                    <a:pt x="161544" y="2040636"/>
                  </a:lnTo>
                  <a:lnTo>
                    <a:pt x="173736" y="2040636"/>
                  </a:lnTo>
                  <a:lnTo>
                    <a:pt x="173736" y="624840"/>
                  </a:lnTo>
                  <a:close/>
                </a:path>
                <a:path w="2825750" h="2407920">
                  <a:moveTo>
                    <a:pt x="213360" y="643128"/>
                  </a:moveTo>
                  <a:lnTo>
                    <a:pt x="201168" y="643128"/>
                  </a:lnTo>
                  <a:lnTo>
                    <a:pt x="201168" y="2040636"/>
                  </a:lnTo>
                  <a:lnTo>
                    <a:pt x="213360" y="2040636"/>
                  </a:lnTo>
                  <a:lnTo>
                    <a:pt x="213360" y="643128"/>
                  </a:lnTo>
                  <a:close/>
                </a:path>
                <a:path w="2825750" h="2407920">
                  <a:moveTo>
                    <a:pt x="254508" y="690372"/>
                  </a:moveTo>
                  <a:lnTo>
                    <a:pt x="240792" y="690372"/>
                  </a:lnTo>
                  <a:lnTo>
                    <a:pt x="240792" y="2040636"/>
                  </a:lnTo>
                  <a:lnTo>
                    <a:pt x="254508" y="2040636"/>
                  </a:lnTo>
                  <a:lnTo>
                    <a:pt x="254508" y="690372"/>
                  </a:lnTo>
                  <a:close/>
                </a:path>
                <a:path w="2825750" h="2407920">
                  <a:moveTo>
                    <a:pt x="294132" y="786396"/>
                  </a:moveTo>
                  <a:lnTo>
                    <a:pt x="281940" y="786396"/>
                  </a:lnTo>
                  <a:lnTo>
                    <a:pt x="281940" y="2040636"/>
                  </a:lnTo>
                  <a:lnTo>
                    <a:pt x="294132" y="2040636"/>
                  </a:lnTo>
                  <a:lnTo>
                    <a:pt x="294132" y="786396"/>
                  </a:lnTo>
                  <a:close/>
                </a:path>
                <a:path w="2825750" h="2407920">
                  <a:moveTo>
                    <a:pt x="333756" y="573024"/>
                  </a:moveTo>
                  <a:lnTo>
                    <a:pt x="321564" y="573024"/>
                  </a:lnTo>
                  <a:lnTo>
                    <a:pt x="321564" y="2040636"/>
                  </a:lnTo>
                  <a:lnTo>
                    <a:pt x="333756" y="2040636"/>
                  </a:lnTo>
                  <a:lnTo>
                    <a:pt x="333756" y="573024"/>
                  </a:lnTo>
                  <a:close/>
                </a:path>
                <a:path w="2825750" h="2407920">
                  <a:moveTo>
                    <a:pt x="374904" y="480060"/>
                  </a:moveTo>
                  <a:lnTo>
                    <a:pt x="361188" y="480060"/>
                  </a:lnTo>
                  <a:lnTo>
                    <a:pt x="361188" y="2040636"/>
                  </a:lnTo>
                  <a:lnTo>
                    <a:pt x="374904" y="2040636"/>
                  </a:lnTo>
                  <a:lnTo>
                    <a:pt x="374904" y="480060"/>
                  </a:lnTo>
                  <a:close/>
                </a:path>
                <a:path w="2825750" h="2407920">
                  <a:moveTo>
                    <a:pt x="414528" y="582168"/>
                  </a:moveTo>
                  <a:lnTo>
                    <a:pt x="402336" y="582168"/>
                  </a:lnTo>
                  <a:lnTo>
                    <a:pt x="402336" y="2040636"/>
                  </a:lnTo>
                  <a:lnTo>
                    <a:pt x="414528" y="2040636"/>
                  </a:lnTo>
                  <a:lnTo>
                    <a:pt x="414528" y="582168"/>
                  </a:lnTo>
                  <a:close/>
                </a:path>
                <a:path w="2825750" h="2407920">
                  <a:moveTo>
                    <a:pt x="454152" y="627888"/>
                  </a:moveTo>
                  <a:lnTo>
                    <a:pt x="441960" y="627888"/>
                  </a:lnTo>
                  <a:lnTo>
                    <a:pt x="441960" y="2040636"/>
                  </a:lnTo>
                  <a:lnTo>
                    <a:pt x="454152" y="2040636"/>
                  </a:lnTo>
                  <a:lnTo>
                    <a:pt x="454152" y="627888"/>
                  </a:lnTo>
                  <a:close/>
                </a:path>
                <a:path w="2825750" h="2407920">
                  <a:moveTo>
                    <a:pt x="495300" y="512064"/>
                  </a:moveTo>
                  <a:lnTo>
                    <a:pt x="481584" y="512064"/>
                  </a:lnTo>
                  <a:lnTo>
                    <a:pt x="481584" y="2040636"/>
                  </a:lnTo>
                  <a:lnTo>
                    <a:pt x="495300" y="2040636"/>
                  </a:lnTo>
                  <a:lnTo>
                    <a:pt x="495300" y="512064"/>
                  </a:lnTo>
                  <a:close/>
                </a:path>
                <a:path w="2825750" h="2407920">
                  <a:moveTo>
                    <a:pt x="534924" y="452628"/>
                  </a:moveTo>
                  <a:lnTo>
                    <a:pt x="522732" y="452628"/>
                  </a:lnTo>
                  <a:lnTo>
                    <a:pt x="522732" y="2040636"/>
                  </a:lnTo>
                  <a:lnTo>
                    <a:pt x="534924" y="2040636"/>
                  </a:lnTo>
                  <a:lnTo>
                    <a:pt x="534924" y="452628"/>
                  </a:lnTo>
                  <a:close/>
                </a:path>
                <a:path w="2825750" h="2407920">
                  <a:moveTo>
                    <a:pt x="574548" y="342900"/>
                  </a:moveTo>
                  <a:lnTo>
                    <a:pt x="562356" y="342900"/>
                  </a:lnTo>
                  <a:lnTo>
                    <a:pt x="562356" y="2040636"/>
                  </a:lnTo>
                  <a:lnTo>
                    <a:pt x="574548" y="2040636"/>
                  </a:lnTo>
                  <a:lnTo>
                    <a:pt x="574548" y="342900"/>
                  </a:lnTo>
                  <a:close/>
                </a:path>
                <a:path w="2825750" h="2407920">
                  <a:moveTo>
                    <a:pt x="615696" y="408432"/>
                  </a:moveTo>
                  <a:lnTo>
                    <a:pt x="603504" y="408432"/>
                  </a:lnTo>
                  <a:lnTo>
                    <a:pt x="603504" y="2040636"/>
                  </a:lnTo>
                  <a:lnTo>
                    <a:pt x="615696" y="2040636"/>
                  </a:lnTo>
                  <a:lnTo>
                    <a:pt x="615696" y="408432"/>
                  </a:lnTo>
                  <a:close/>
                </a:path>
                <a:path w="2825750" h="2407920">
                  <a:moveTo>
                    <a:pt x="655320" y="425196"/>
                  </a:moveTo>
                  <a:lnTo>
                    <a:pt x="643128" y="425196"/>
                  </a:lnTo>
                  <a:lnTo>
                    <a:pt x="643128" y="2040636"/>
                  </a:lnTo>
                  <a:lnTo>
                    <a:pt x="655320" y="2040636"/>
                  </a:lnTo>
                  <a:lnTo>
                    <a:pt x="655320" y="425196"/>
                  </a:lnTo>
                  <a:close/>
                </a:path>
                <a:path w="2825750" h="2407920">
                  <a:moveTo>
                    <a:pt x="696468" y="492252"/>
                  </a:moveTo>
                  <a:lnTo>
                    <a:pt x="682752" y="492252"/>
                  </a:lnTo>
                  <a:lnTo>
                    <a:pt x="682752" y="2040636"/>
                  </a:lnTo>
                  <a:lnTo>
                    <a:pt x="696468" y="2040636"/>
                  </a:lnTo>
                  <a:lnTo>
                    <a:pt x="696468" y="492252"/>
                  </a:lnTo>
                  <a:close/>
                </a:path>
                <a:path w="2825750" h="2407920">
                  <a:moveTo>
                    <a:pt x="736092" y="490728"/>
                  </a:moveTo>
                  <a:lnTo>
                    <a:pt x="723900" y="490728"/>
                  </a:lnTo>
                  <a:lnTo>
                    <a:pt x="723900" y="2040636"/>
                  </a:lnTo>
                  <a:lnTo>
                    <a:pt x="736092" y="2040636"/>
                  </a:lnTo>
                  <a:lnTo>
                    <a:pt x="736092" y="490728"/>
                  </a:lnTo>
                  <a:close/>
                </a:path>
                <a:path w="2825750" h="2407920">
                  <a:moveTo>
                    <a:pt x="775716" y="914400"/>
                  </a:moveTo>
                  <a:lnTo>
                    <a:pt x="763524" y="914400"/>
                  </a:lnTo>
                  <a:lnTo>
                    <a:pt x="763524" y="2040636"/>
                  </a:lnTo>
                  <a:lnTo>
                    <a:pt x="775716" y="2040636"/>
                  </a:lnTo>
                  <a:lnTo>
                    <a:pt x="775716" y="914400"/>
                  </a:lnTo>
                  <a:close/>
                </a:path>
                <a:path w="2825750" h="2407920">
                  <a:moveTo>
                    <a:pt x="816864" y="841248"/>
                  </a:moveTo>
                  <a:lnTo>
                    <a:pt x="803148" y="841248"/>
                  </a:lnTo>
                  <a:lnTo>
                    <a:pt x="803148" y="2040636"/>
                  </a:lnTo>
                  <a:lnTo>
                    <a:pt x="816864" y="2040636"/>
                  </a:lnTo>
                  <a:lnTo>
                    <a:pt x="816864" y="841248"/>
                  </a:lnTo>
                  <a:close/>
                </a:path>
                <a:path w="2825750" h="2407920">
                  <a:moveTo>
                    <a:pt x="856488" y="806208"/>
                  </a:moveTo>
                  <a:lnTo>
                    <a:pt x="844296" y="806208"/>
                  </a:lnTo>
                  <a:lnTo>
                    <a:pt x="844296" y="2040636"/>
                  </a:lnTo>
                  <a:lnTo>
                    <a:pt x="856488" y="2040636"/>
                  </a:lnTo>
                  <a:lnTo>
                    <a:pt x="856488" y="806208"/>
                  </a:lnTo>
                  <a:close/>
                </a:path>
                <a:path w="2825750" h="2407920">
                  <a:moveTo>
                    <a:pt x="896112" y="1080516"/>
                  </a:moveTo>
                  <a:lnTo>
                    <a:pt x="883920" y="1080516"/>
                  </a:lnTo>
                  <a:lnTo>
                    <a:pt x="883920" y="2040636"/>
                  </a:lnTo>
                  <a:lnTo>
                    <a:pt x="896112" y="2040636"/>
                  </a:lnTo>
                  <a:lnTo>
                    <a:pt x="896112" y="1080516"/>
                  </a:lnTo>
                  <a:close/>
                </a:path>
                <a:path w="2825750" h="2407920">
                  <a:moveTo>
                    <a:pt x="937260" y="2040636"/>
                  </a:moveTo>
                  <a:lnTo>
                    <a:pt x="923544" y="2040636"/>
                  </a:lnTo>
                  <a:lnTo>
                    <a:pt x="923544" y="2407920"/>
                  </a:lnTo>
                  <a:lnTo>
                    <a:pt x="937260" y="2407920"/>
                  </a:lnTo>
                  <a:lnTo>
                    <a:pt x="937260" y="2040636"/>
                  </a:lnTo>
                  <a:close/>
                </a:path>
                <a:path w="2825750" h="2407920">
                  <a:moveTo>
                    <a:pt x="976884" y="1309116"/>
                  </a:moveTo>
                  <a:lnTo>
                    <a:pt x="964692" y="1309116"/>
                  </a:lnTo>
                  <a:lnTo>
                    <a:pt x="964692" y="2040636"/>
                  </a:lnTo>
                  <a:lnTo>
                    <a:pt x="976884" y="2040636"/>
                  </a:lnTo>
                  <a:lnTo>
                    <a:pt x="976884" y="1309116"/>
                  </a:lnTo>
                  <a:close/>
                </a:path>
                <a:path w="2825750" h="2407920">
                  <a:moveTo>
                    <a:pt x="1016508" y="938784"/>
                  </a:moveTo>
                  <a:lnTo>
                    <a:pt x="1004316" y="938784"/>
                  </a:lnTo>
                  <a:lnTo>
                    <a:pt x="1004316" y="2040636"/>
                  </a:lnTo>
                  <a:lnTo>
                    <a:pt x="1016508" y="2040636"/>
                  </a:lnTo>
                  <a:lnTo>
                    <a:pt x="1016508" y="938784"/>
                  </a:lnTo>
                  <a:close/>
                </a:path>
                <a:path w="2825750" h="2407920">
                  <a:moveTo>
                    <a:pt x="1057656" y="879348"/>
                  </a:moveTo>
                  <a:lnTo>
                    <a:pt x="1045464" y="879348"/>
                  </a:lnTo>
                  <a:lnTo>
                    <a:pt x="1045464" y="2040636"/>
                  </a:lnTo>
                  <a:lnTo>
                    <a:pt x="1057656" y="2040636"/>
                  </a:lnTo>
                  <a:lnTo>
                    <a:pt x="1057656" y="879348"/>
                  </a:lnTo>
                  <a:close/>
                </a:path>
                <a:path w="2825750" h="2407920">
                  <a:moveTo>
                    <a:pt x="1097280" y="909828"/>
                  </a:moveTo>
                  <a:lnTo>
                    <a:pt x="1085088" y="909828"/>
                  </a:lnTo>
                  <a:lnTo>
                    <a:pt x="1085088" y="2040636"/>
                  </a:lnTo>
                  <a:lnTo>
                    <a:pt x="1097280" y="2040636"/>
                  </a:lnTo>
                  <a:lnTo>
                    <a:pt x="1097280" y="909828"/>
                  </a:lnTo>
                  <a:close/>
                </a:path>
                <a:path w="2825750" h="2407920">
                  <a:moveTo>
                    <a:pt x="1138428" y="659892"/>
                  </a:moveTo>
                  <a:lnTo>
                    <a:pt x="1124712" y="659892"/>
                  </a:lnTo>
                  <a:lnTo>
                    <a:pt x="1124712" y="2040636"/>
                  </a:lnTo>
                  <a:lnTo>
                    <a:pt x="1138428" y="2040636"/>
                  </a:lnTo>
                  <a:lnTo>
                    <a:pt x="1138428" y="659892"/>
                  </a:lnTo>
                  <a:close/>
                </a:path>
                <a:path w="2825750" h="2407920">
                  <a:moveTo>
                    <a:pt x="1178052" y="534924"/>
                  </a:moveTo>
                  <a:lnTo>
                    <a:pt x="1165860" y="534924"/>
                  </a:lnTo>
                  <a:lnTo>
                    <a:pt x="1165860" y="2040636"/>
                  </a:lnTo>
                  <a:lnTo>
                    <a:pt x="1178052" y="2040636"/>
                  </a:lnTo>
                  <a:lnTo>
                    <a:pt x="1178052" y="534924"/>
                  </a:lnTo>
                  <a:close/>
                </a:path>
                <a:path w="2825750" h="2407920">
                  <a:moveTo>
                    <a:pt x="1217676" y="550164"/>
                  </a:moveTo>
                  <a:lnTo>
                    <a:pt x="1205484" y="550164"/>
                  </a:lnTo>
                  <a:lnTo>
                    <a:pt x="1205484" y="2040636"/>
                  </a:lnTo>
                  <a:lnTo>
                    <a:pt x="1217676" y="2040636"/>
                  </a:lnTo>
                  <a:lnTo>
                    <a:pt x="1217676" y="550164"/>
                  </a:lnTo>
                  <a:close/>
                </a:path>
                <a:path w="2825750" h="2407920">
                  <a:moveTo>
                    <a:pt x="1258824" y="568452"/>
                  </a:moveTo>
                  <a:lnTo>
                    <a:pt x="1245108" y="568452"/>
                  </a:lnTo>
                  <a:lnTo>
                    <a:pt x="1245108" y="2040636"/>
                  </a:lnTo>
                  <a:lnTo>
                    <a:pt x="1258824" y="2040636"/>
                  </a:lnTo>
                  <a:lnTo>
                    <a:pt x="1258824" y="568452"/>
                  </a:lnTo>
                  <a:close/>
                </a:path>
                <a:path w="2825750" h="2407920">
                  <a:moveTo>
                    <a:pt x="1298448" y="556260"/>
                  </a:moveTo>
                  <a:lnTo>
                    <a:pt x="1286256" y="556260"/>
                  </a:lnTo>
                  <a:lnTo>
                    <a:pt x="1286256" y="2040636"/>
                  </a:lnTo>
                  <a:lnTo>
                    <a:pt x="1298448" y="2040636"/>
                  </a:lnTo>
                  <a:lnTo>
                    <a:pt x="1298448" y="556260"/>
                  </a:lnTo>
                  <a:close/>
                </a:path>
                <a:path w="2825750" h="2407920">
                  <a:moveTo>
                    <a:pt x="1338072" y="534924"/>
                  </a:moveTo>
                  <a:lnTo>
                    <a:pt x="1325880" y="534924"/>
                  </a:lnTo>
                  <a:lnTo>
                    <a:pt x="1325880" y="2040636"/>
                  </a:lnTo>
                  <a:lnTo>
                    <a:pt x="1338072" y="2040636"/>
                  </a:lnTo>
                  <a:lnTo>
                    <a:pt x="1338072" y="534924"/>
                  </a:lnTo>
                  <a:close/>
                </a:path>
                <a:path w="2825750" h="2407920">
                  <a:moveTo>
                    <a:pt x="1379220" y="563880"/>
                  </a:moveTo>
                  <a:lnTo>
                    <a:pt x="1365504" y="563880"/>
                  </a:lnTo>
                  <a:lnTo>
                    <a:pt x="1365504" y="2040636"/>
                  </a:lnTo>
                  <a:lnTo>
                    <a:pt x="1379220" y="2040636"/>
                  </a:lnTo>
                  <a:lnTo>
                    <a:pt x="1379220" y="563880"/>
                  </a:lnTo>
                  <a:close/>
                </a:path>
                <a:path w="2825750" h="2407920">
                  <a:moveTo>
                    <a:pt x="1418844" y="550164"/>
                  </a:moveTo>
                  <a:lnTo>
                    <a:pt x="1406652" y="550164"/>
                  </a:lnTo>
                  <a:lnTo>
                    <a:pt x="1406652" y="2040636"/>
                  </a:lnTo>
                  <a:lnTo>
                    <a:pt x="1418844" y="2040636"/>
                  </a:lnTo>
                  <a:lnTo>
                    <a:pt x="1418844" y="550164"/>
                  </a:lnTo>
                  <a:close/>
                </a:path>
                <a:path w="2825750" h="2407920">
                  <a:moveTo>
                    <a:pt x="1458468" y="583692"/>
                  </a:moveTo>
                  <a:lnTo>
                    <a:pt x="1446276" y="583692"/>
                  </a:lnTo>
                  <a:lnTo>
                    <a:pt x="1446276" y="2040636"/>
                  </a:lnTo>
                  <a:lnTo>
                    <a:pt x="1458468" y="2040636"/>
                  </a:lnTo>
                  <a:lnTo>
                    <a:pt x="1458468" y="583692"/>
                  </a:lnTo>
                  <a:close/>
                </a:path>
                <a:path w="2825750" h="2407920">
                  <a:moveTo>
                    <a:pt x="1499616" y="519684"/>
                  </a:moveTo>
                  <a:lnTo>
                    <a:pt x="1487424" y="519684"/>
                  </a:lnTo>
                  <a:lnTo>
                    <a:pt x="1487424" y="2040636"/>
                  </a:lnTo>
                  <a:lnTo>
                    <a:pt x="1499616" y="2040636"/>
                  </a:lnTo>
                  <a:lnTo>
                    <a:pt x="1499616" y="519684"/>
                  </a:lnTo>
                  <a:close/>
                </a:path>
                <a:path w="2825750" h="2407920">
                  <a:moveTo>
                    <a:pt x="1539240" y="582168"/>
                  </a:moveTo>
                  <a:lnTo>
                    <a:pt x="1527048" y="582168"/>
                  </a:lnTo>
                  <a:lnTo>
                    <a:pt x="1527048" y="2040636"/>
                  </a:lnTo>
                  <a:lnTo>
                    <a:pt x="1539240" y="2040636"/>
                  </a:lnTo>
                  <a:lnTo>
                    <a:pt x="1539240" y="582168"/>
                  </a:lnTo>
                  <a:close/>
                </a:path>
                <a:path w="2825750" h="2407920">
                  <a:moveTo>
                    <a:pt x="1580388" y="755904"/>
                  </a:moveTo>
                  <a:lnTo>
                    <a:pt x="1566672" y="755904"/>
                  </a:lnTo>
                  <a:lnTo>
                    <a:pt x="1566672" y="2040636"/>
                  </a:lnTo>
                  <a:lnTo>
                    <a:pt x="1580388" y="2040636"/>
                  </a:lnTo>
                  <a:lnTo>
                    <a:pt x="1580388" y="755904"/>
                  </a:lnTo>
                  <a:close/>
                </a:path>
                <a:path w="2825750" h="2407920">
                  <a:moveTo>
                    <a:pt x="1620012" y="489204"/>
                  </a:moveTo>
                  <a:lnTo>
                    <a:pt x="1607820" y="489204"/>
                  </a:lnTo>
                  <a:lnTo>
                    <a:pt x="1607820" y="2040636"/>
                  </a:lnTo>
                  <a:lnTo>
                    <a:pt x="1620012" y="2040636"/>
                  </a:lnTo>
                  <a:lnTo>
                    <a:pt x="1620012" y="489204"/>
                  </a:lnTo>
                  <a:close/>
                </a:path>
                <a:path w="2825750" h="2407920">
                  <a:moveTo>
                    <a:pt x="1659636" y="480060"/>
                  </a:moveTo>
                  <a:lnTo>
                    <a:pt x="1647444" y="480060"/>
                  </a:lnTo>
                  <a:lnTo>
                    <a:pt x="1647444" y="2040636"/>
                  </a:lnTo>
                  <a:lnTo>
                    <a:pt x="1659636" y="2040636"/>
                  </a:lnTo>
                  <a:lnTo>
                    <a:pt x="1659636" y="480060"/>
                  </a:lnTo>
                  <a:close/>
                </a:path>
                <a:path w="2825750" h="2407920">
                  <a:moveTo>
                    <a:pt x="1700784" y="455676"/>
                  </a:moveTo>
                  <a:lnTo>
                    <a:pt x="1687068" y="455676"/>
                  </a:lnTo>
                  <a:lnTo>
                    <a:pt x="1687068" y="2040636"/>
                  </a:lnTo>
                  <a:lnTo>
                    <a:pt x="1700784" y="2040636"/>
                  </a:lnTo>
                  <a:lnTo>
                    <a:pt x="1700784" y="455676"/>
                  </a:lnTo>
                  <a:close/>
                </a:path>
                <a:path w="2825750" h="2407920">
                  <a:moveTo>
                    <a:pt x="1740408" y="457200"/>
                  </a:moveTo>
                  <a:lnTo>
                    <a:pt x="1728216" y="457200"/>
                  </a:lnTo>
                  <a:lnTo>
                    <a:pt x="1728216" y="2040636"/>
                  </a:lnTo>
                  <a:lnTo>
                    <a:pt x="1740408" y="2040636"/>
                  </a:lnTo>
                  <a:lnTo>
                    <a:pt x="1740408" y="457200"/>
                  </a:lnTo>
                  <a:close/>
                </a:path>
                <a:path w="2825750" h="2407920">
                  <a:moveTo>
                    <a:pt x="1780032" y="486156"/>
                  </a:moveTo>
                  <a:lnTo>
                    <a:pt x="1767840" y="486156"/>
                  </a:lnTo>
                  <a:lnTo>
                    <a:pt x="1767840" y="2040636"/>
                  </a:lnTo>
                  <a:lnTo>
                    <a:pt x="1780032" y="2040636"/>
                  </a:lnTo>
                  <a:lnTo>
                    <a:pt x="1780032" y="486156"/>
                  </a:lnTo>
                  <a:close/>
                </a:path>
                <a:path w="2825750" h="2407920">
                  <a:moveTo>
                    <a:pt x="1821180" y="425196"/>
                  </a:moveTo>
                  <a:lnTo>
                    <a:pt x="1807464" y="425196"/>
                  </a:lnTo>
                  <a:lnTo>
                    <a:pt x="1807464" y="2040636"/>
                  </a:lnTo>
                  <a:lnTo>
                    <a:pt x="1821180" y="2040636"/>
                  </a:lnTo>
                  <a:lnTo>
                    <a:pt x="1821180" y="425196"/>
                  </a:lnTo>
                  <a:close/>
                </a:path>
                <a:path w="2825750" h="2407920">
                  <a:moveTo>
                    <a:pt x="1860804" y="385572"/>
                  </a:moveTo>
                  <a:lnTo>
                    <a:pt x="1848612" y="385572"/>
                  </a:lnTo>
                  <a:lnTo>
                    <a:pt x="1848612" y="2040636"/>
                  </a:lnTo>
                  <a:lnTo>
                    <a:pt x="1860804" y="2040636"/>
                  </a:lnTo>
                  <a:lnTo>
                    <a:pt x="1860804" y="385572"/>
                  </a:lnTo>
                  <a:close/>
                </a:path>
                <a:path w="2825750" h="2407920">
                  <a:moveTo>
                    <a:pt x="1900428" y="478536"/>
                  </a:moveTo>
                  <a:lnTo>
                    <a:pt x="1888236" y="478536"/>
                  </a:lnTo>
                  <a:lnTo>
                    <a:pt x="1888236" y="2040636"/>
                  </a:lnTo>
                  <a:lnTo>
                    <a:pt x="1900428" y="2040636"/>
                  </a:lnTo>
                  <a:lnTo>
                    <a:pt x="1900428" y="478536"/>
                  </a:lnTo>
                  <a:close/>
                </a:path>
                <a:path w="2825750" h="2407920">
                  <a:moveTo>
                    <a:pt x="1941576" y="403860"/>
                  </a:moveTo>
                  <a:lnTo>
                    <a:pt x="1929384" y="403860"/>
                  </a:lnTo>
                  <a:lnTo>
                    <a:pt x="1929384" y="2040636"/>
                  </a:lnTo>
                  <a:lnTo>
                    <a:pt x="1941576" y="2040636"/>
                  </a:lnTo>
                  <a:lnTo>
                    <a:pt x="1941576" y="403860"/>
                  </a:lnTo>
                  <a:close/>
                </a:path>
                <a:path w="2825750" h="2407920">
                  <a:moveTo>
                    <a:pt x="1981200" y="452628"/>
                  </a:moveTo>
                  <a:lnTo>
                    <a:pt x="1969008" y="452628"/>
                  </a:lnTo>
                  <a:lnTo>
                    <a:pt x="1969008" y="2040636"/>
                  </a:lnTo>
                  <a:lnTo>
                    <a:pt x="1981200" y="2040636"/>
                  </a:lnTo>
                  <a:lnTo>
                    <a:pt x="1981200" y="452628"/>
                  </a:lnTo>
                  <a:close/>
                </a:path>
                <a:path w="2825750" h="2407920">
                  <a:moveTo>
                    <a:pt x="2022335" y="396240"/>
                  </a:moveTo>
                  <a:lnTo>
                    <a:pt x="2008632" y="396240"/>
                  </a:lnTo>
                  <a:lnTo>
                    <a:pt x="2008632" y="2040636"/>
                  </a:lnTo>
                  <a:lnTo>
                    <a:pt x="2022335" y="2040636"/>
                  </a:lnTo>
                  <a:lnTo>
                    <a:pt x="2022335" y="396240"/>
                  </a:lnTo>
                  <a:close/>
                </a:path>
                <a:path w="2825750" h="2407920">
                  <a:moveTo>
                    <a:pt x="2061972" y="531876"/>
                  </a:moveTo>
                  <a:lnTo>
                    <a:pt x="2049780" y="531876"/>
                  </a:lnTo>
                  <a:lnTo>
                    <a:pt x="2049780" y="2040636"/>
                  </a:lnTo>
                  <a:lnTo>
                    <a:pt x="2061972" y="2040636"/>
                  </a:lnTo>
                  <a:lnTo>
                    <a:pt x="2061972" y="531876"/>
                  </a:lnTo>
                  <a:close/>
                </a:path>
                <a:path w="2825750" h="2407920">
                  <a:moveTo>
                    <a:pt x="2101596" y="501396"/>
                  </a:moveTo>
                  <a:lnTo>
                    <a:pt x="2089404" y="501396"/>
                  </a:lnTo>
                  <a:lnTo>
                    <a:pt x="2089404" y="2040636"/>
                  </a:lnTo>
                  <a:lnTo>
                    <a:pt x="2101596" y="2040636"/>
                  </a:lnTo>
                  <a:lnTo>
                    <a:pt x="2101596" y="501396"/>
                  </a:lnTo>
                  <a:close/>
                </a:path>
                <a:path w="2825750" h="2407920">
                  <a:moveTo>
                    <a:pt x="2142744" y="432816"/>
                  </a:moveTo>
                  <a:lnTo>
                    <a:pt x="2129028" y="432816"/>
                  </a:lnTo>
                  <a:lnTo>
                    <a:pt x="2129028" y="2040636"/>
                  </a:lnTo>
                  <a:lnTo>
                    <a:pt x="2142744" y="2040636"/>
                  </a:lnTo>
                  <a:lnTo>
                    <a:pt x="2142744" y="432816"/>
                  </a:lnTo>
                  <a:close/>
                </a:path>
                <a:path w="2825750" h="2407920">
                  <a:moveTo>
                    <a:pt x="2182368" y="356616"/>
                  </a:moveTo>
                  <a:lnTo>
                    <a:pt x="2170176" y="356616"/>
                  </a:lnTo>
                  <a:lnTo>
                    <a:pt x="2170176" y="2040636"/>
                  </a:lnTo>
                  <a:lnTo>
                    <a:pt x="2182368" y="2040636"/>
                  </a:lnTo>
                  <a:lnTo>
                    <a:pt x="2182368" y="356616"/>
                  </a:lnTo>
                  <a:close/>
                </a:path>
                <a:path w="2825750" h="2407920">
                  <a:moveTo>
                    <a:pt x="2221992" y="463296"/>
                  </a:moveTo>
                  <a:lnTo>
                    <a:pt x="2209800" y="463296"/>
                  </a:lnTo>
                  <a:lnTo>
                    <a:pt x="2209800" y="2040636"/>
                  </a:lnTo>
                  <a:lnTo>
                    <a:pt x="2221992" y="2040636"/>
                  </a:lnTo>
                  <a:lnTo>
                    <a:pt x="2221992" y="463296"/>
                  </a:lnTo>
                  <a:close/>
                </a:path>
                <a:path w="2825750" h="2407920">
                  <a:moveTo>
                    <a:pt x="2263140" y="365760"/>
                  </a:moveTo>
                  <a:lnTo>
                    <a:pt x="2249424" y="365760"/>
                  </a:lnTo>
                  <a:lnTo>
                    <a:pt x="2249424" y="2040636"/>
                  </a:lnTo>
                  <a:lnTo>
                    <a:pt x="2263140" y="2040636"/>
                  </a:lnTo>
                  <a:lnTo>
                    <a:pt x="2263140" y="365760"/>
                  </a:lnTo>
                  <a:close/>
                </a:path>
                <a:path w="2825750" h="2407920">
                  <a:moveTo>
                    <a:pt x="2302764" y="347472"/>
                  </a:moveTo>
                  <a:lnTo>
                    <a:pt x="2290572" y="347472"/>
                  </a:lnTo>
                  <a:lnTo>
                    <a:pt x="2290572" y="2040636"/>
                  </a:lnTo>
                  <a:lnTo>
                    <a:pt x="2302764" y="2040636"/>
                  </a:lnTo>
                  <a:lnTo>
                    <a:pt x="2302764" y="347472"/>
                  </a:lnTo>
                  <a:close/>
                </a:path>
                <a:path w="2825750" h="2407920">
                  <a:moveTo>
                    <a:pt x="2342388" y="304800"/>
                  </a:moveTo>
                  <a:lnTo>
                    <a:pt x="2330196" y="304800"/>
                  </a:lnTo>
                  <a:lnTo>
                    <a:pt x="2330196" y="2040636"/>
                  </a:lnTo>
                  <a:lnTo>
                    <a:pt x="2342388" y="2040636"/>
                  </a:lnTo>
                  <a:lnTo>
                    <a:pt x="2342388" y="304800"/>
                  </a:lnTo>
                  <a:close/>
                </a:path>
                <a:path w="2825750" h="2407920">
                  <a:moveTo>
                    <a:pt x="2383536" y="243840"/>
                  </a:moveTo>
                  <a:lnTo>
                    <a:pt x="2371344" y="243840"/>
                  </a:lnTo>
                  <a:lnTo>
                    <a:pt x="2371344" y="2040636"/>
                  </a:lnTo>
                  <a:lnTo>
                    <a:pt x="2383536" y="2040636"/>
                  </a:lnTo>
                  <a:lnTo>
                    <a:pt x="2383536" y="243840"/>
                  </a:lnTo>
                  <a:close/>
                </a:path>
                <a:path w="2825750" h="2407920">
                  <a:moveTo>
                    <a:pt x="2423160" y="138684"/>
                  </a:moveTo>
                  <a:lnTo>
                    <a:pt x="2410968" y="138684"/>
                  </a:lnTo>
                  <a:lnTo>
                    <a:pt x="2410968" y="2040636"/>
                  </a:lnTo>
                  <a:lnTo>
                    <a:pt x="2423160" y="2040636"/>
                  </a:lnTo>
                  <a:lnTo>
                    <a:pt x="2423160" y="138684"/>
                  </a:lnTo>
                  <a:close/>
                </a:path>
                <a:path w="2825750" h="2407920">
                  <a:moveTo>
                    <a:pt x="2464308" y="106680"/>
                  </a:moveTo>
                  <a:lnTo>
                    <a:pt x="2450592" y="106680"/>
                  </a:lnTo>
                  <a:lnTo>
                    <a:pt x="2450592" y="2040636"/>
                  </a:lnTo>
                  <a:lnTo>
                    <a:pt x="2464308" y="2040636"/>
                  </a:lnTo>
                  <a:lnTo>
                    <a:pt x="2464308" y="106680"/>
                  </a:lnTo>
                  <a:close/>
                </a:path>
                <a:path w="2825750" h="2407920">
                  <a:moveTo>
                    <a:pt x="2503932" y="0"/>
                  </a:moveTo>
                  <a:lnTo>
                    <a:pt x="2491740" y="0"/>
                  </a:lnTo>
                  <a:lnTo>
                    <a:pt x="2491740" y="2040636"/>
                  </a:lnTo>
                  <a:lnTo>
                    <a:pt x="2503932" y="2040636"/>
                  </a:lnTo>
                  <a:lnTo>
                    <a:pt x="2503932" y="0"/>
                  </a:lnTo>
                  <a:close/>
                </a:path>
                <a:path w="2825750" h="2407920">
                  <a:moveTo>
                    <a:pt x="2543556" y="318516"/>
                  </a:moveTo>
                  <a:lnTo>
                    <a:pt x="2531364" y="318516"/>
                  </a:lnTo>
                  <a:lnTo>
                    <a:pt x="2531364" y="2040636"/>
                  </a:lnTo>
                  <a:lnTo>
                    <a:pt x="2543556" y="2040636"/>
                  </a:lnTo>
                  <a:lnTo>
                    <a:pt x="2543556" y="318516"/>
                  </a:lnTo>
                  <a:close/>
                </a:path>
                <a:path w="2825750" h="2407920">
                  <a:moveTo>
                    <a:pt x="2584704" y="173736"/>
                  </a:moveTo>
                  <a:lnTo>
                    <a:pt x="2570988" y="173736"/>
                  </a:lnTo>
                  <a:lnTo>
                    <a:pt x="2570988" y="2040636"/>
                  </a:lnTo>
                  <a:lnTo>
                    <a:pt x="2584704" y="2040636"/>
                  </a:lnTo>
                  <a:lnTo>
                    <a:pt x="2584704" y="173736"/>
                  </a:lnTo>
                  <a:close/>
                </a:path>
                <a:path w="2825750" h="2407920">
                  <a:moveTo>
                    <a:pt x="2624328" y="169164"/>
                  </a:moveTo>
                  <a:lnTo>
                    <a:pt x="2612136" y="169164"/>
                  </a:lnTo>
                  <a:lnTo>
                    <a:pt x="2612136" y="2040636"/>
                  </a:lnTo>
                  <a:lnTo>
                    <a:pt x="2624328" y="2040636"/>
                  </a:lnTo>
                  <a:lnTo>
                    <a:pt x="2624328" y="169164"/>
                  </a:lnTo>
                  <a:close/>
                </a:path>
                <a:path w="2825750" h="2407920">
                  <a:moveTo>
                    <a:pt x="2663952" y="147828"/>
                  </a:moveTo>
                  <a:lnTo>
                    <a:pt x="2651760" y="147828"/>
                  </a:lnTo>
                  <a:lnTo>
                    <a:pt x="2651760" y="2040636"/>
                  </a:lnTo>
                  <a:lnTo>
                    <a:pt x="2663952" y="2040636"/>
                  </a:lnTo>
                  <a:lnTo>
                    <a:pt x="2663952" y="147828"/>
                  </a:lnTo>
                  <a:close/>
                </a:path>
                <a:path w="2825750" h="2407920">
                  <a:moveTo>
                    <a:pt x="2705100" y="217932"/>
                  </a:moveTo>
                  <a:lnTo>
                    <a:pt x="2691384" y="217932"/>
                  </a:lnTo>
                  <a:lnTo>
                    <a:pt x="2691384" y="2040636"/>
                  </a:lnTo>
                  <a:lnTo>
                    <a:pt x="2705100" y="2040636"/>
                  </a:lnTo>
                  <a:lnTo>
                    <a:pt x="2705100" y="217932"/>
                  </a:lnTo>
                  <a:close/>
                </a:path>
                <a:path w="2825750" h="2407920">
                  <a:moveTo>
                    <a:pt x="2744724" y="722376"/>
                  </a:moveTo>
                  <a:lnTo>
                    <a:pt x="2732532" y="722376"/>
                  </a:lnTo>
                  <a:lnTo>
                    <a:pt x="2732532" y="2040636"/>
                  </a:lnTo>
                  <a:lnTo>
                    <a:pt x="2744724" y="2040636"/>
                  </a:lnTo>
                  <a:lnTo>
                    <a:pt x="2744724" y="722376"/>
                  </a:lnTo>
                  <a:close/>
                </a:path>
                <a:path w="2825750" h="2407920">
                  <a:moveTo>
                    <a:pt x="2784348" y="638556"/>
                  </a:moveTo>
                  <a:lnTo>
                    <a:pt x="2772156" y="638556"/>
                  </a:lnTo>
                  <a:lnTo>
                    <a:pt x="2772156" y="2040636"/>
                  </a:lnTo>
                  <a:lnTo>
                    <a:pt x="2784348" y="2040636"/>
                  </a:lnTo>
                  <a:lnTo>
                    <a:pt x="2784348" y="638556"/>
                  </a:lnTo>
                  <a:close/>
                </a:path>
                <a:path w="2825750" h="2407920">
                  <a:moveTo>
                    <a:pt x="2825496" y="217932"/>
                  </a:moveTo>
                  <a:lnTo>
                    <a:pt x="2813304" y="217932"/>
                  </a:lnTo>
                  <a:lnTo>
                    <a:pt x="2813304" y="2040636"/>
                  </a:lnTo>
                  <a:lnTo>
                    <a:pt x="2825496" y="2040636"/>
                  </a:lnTo>
                  <a:lnTo>
                    <a:pt x="2825496" y="217932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41692" y="2598419"/>
              <a:ext cx="454659" cy="2225040"/>
            </a:xfrm>
            <a:custGeom>
              <a:avLst/>
              <a:gdLst/>
              <a:ahLst/>
              <a:cxnLst/>
              <a:rect l="l" t="t" r="r" b="b"/>
              <a:pathLst>
                <a:path w="454659" h="2225040">
                  <a:moveTo>
                    <a:pt x="12192" y="402336"/>
                  </a:moveTo>
                  <a:lnTo>
                    <a:pt x="0" y="402336"/>
                  </a:lnTo>
                  <a:lnTo>
                    <a:pt x="0" y="2225040"/>
                  </a:lnTo>
                  <a:lnTo>
                    <a:pt x="12192" y="2225040"/>
                  </a:lnTo>
                  <a:lnTo>
                    <a:pt x="12192" y="402336"/>
                  </a:lnTo>
                  <a:close/>
                </a:path>
                <a:path w="454659" h="2225040">
                  <a:moveTo>
                    <a:pt x="51816" y="498348"/>
                  </a:moveTo>
                  <a:lnTo>
                    <a:pt x="39624" y="498348"/>
                  </a:lnTo>
                  <a:lnTo>
                    <a:pt x="39624" y="2225040"/>
                  </a:lnTo>
                  <a:lnTo>
                    <a:pt x="51816" y="2225040"/>
                  </a:lnTo>
                  <a:lnTo>
                    <a:pt x="51816" y="498348"/>
                  </a:lnTo>
                  <a:close/>
                </a:path>
                <a:path w="454659" h="2225040">
                  <a:moveTo>
                    <a:pt x="92964" y="92964"/>
                  </a:moveTo>
                  <a:lnTo>
                    <a:pt x="79248" y="92964"/>
                  </a:lnTo>
                  <a:lnTo>
                    <a:pt x="79248" y="2225040"/>
                  </a:lnTo>
                  <a:lnTo>
                    <a:pt x="92964" y="2225040"/>
                  </a:lnTo>
                  <a:lnTo>
                    <a:pt x="92964" y="92964"/>
                  </a:lnTo>
                  <a:close/>
                </a:path>
                <a:path w="454659" h="2225040">
                  <a:moveTo>
                    <a:pt x="132588" y="0"/>
                  </a:moveTo>
                  <a:lnTo>
                    <a:pt x="120396" y="0"/>
                  </a:lnTo>
                  <a:lnTo>
                    <a:pt x="120396" y="2225040"/>
                  </a:lnTo>
                  <a:lnTo>
                    <a:pt x="132588" y="2225040"/>
                  </a:lnTo>
                  <a:lnTo>
                    <a:pt x="132588" y="0"/>
                  </a:lnTo>
                  <a:close/>
                </a:path>
                <a:path w="454659" h="2225040">
                  <a:moveTo>
                    <a:pt x="172212" y="70104"/>
                  </a:moveTo>
                  <a:lnTo>
                    <a:pt x="160020" y="70104"/>
                  </a:lnTo>
                  <a:lnTo>
                    <a:pt x="160020" y="2225040"/>
                  </a:lnTo>
                  <a:lnTo>
                    <a:pt x="172212" y="2225040"/>
                  </a:lnTo>
                  <a:lnTo>
                    <a:pt x="172212" y="70104"/>
                  </a:lnTo>
                  <a:close/>
                </a:path>
                <a:path w="454659" h="2225040">
                  <a:moveTo>
                    <a:pt x="213360" y="59436"/>
                  </a:moveTo>
                  <a:lnTo>
                    <a:pt x="199644" y="59436"/>
                  </a:lnTo>
                  <a:lnTo>
                    <a:pt x="199644" y="2225040"/>
                  </a:lnTo>
                  <a:lnTo>
                    <a:pt x="213360" y="2225040"/>
                  </a:lnTo>
                  <a:lnTo>
                    <a:pt x="213360" y="59436"/>
                  </a:lnTo>
                  <a:close/>
                </a:path>
                <a:path w="454659" h="2225040">
                  <a:moveTo>
                    <a:pt x="252984" y="237744"/>
                  </a:moveTo>
                  <a:lnTo>
                    <a:pt x="240792" y="237744"/>
                  </a:lnTo>
                  <a:lnTo>
                    <a:pt x="240792" y="2225040"/>
                  </a:lnTo>
                  <a:lnTo>
                    <a:pt x="252984" y="2225040"/>
                  </a:lnTo>
                  <a:lnTo>
                    <a:pt x="252984" y="237744"/>
                  </a:lnTo>
                  <a:close/>
                </a:path>
                <a:path w="454659" h="2225040">
                  <a:moveTo>
                    <a:pt x="292608" y="356616"/>
                  </a:moveTo>
                  <a:lnTo>
                    <a:pt x="280416" y="356616"/>
                  </a:lnTo>
                  <a:lnTo>
                    <a:pt x="280416" y="2225040"/>
                  </a:lnTo>
                  <a:lnTo>
                    <a:pt x="292608" y="2225040"/>
                  </a:lnTo>
                  <a:lnTo>
                    <a:pt x="292608" y="356616"/>
                  </a:lnTo>
                  <a:close/>
                </a:path>
                <a:path w="454659" h="2225040">
                  <a:moveTo>
                    <a:pt x="333756" y="347472"/>
                  </a:moveTo>
                  <a:lnTo>
                    <a:pt x="320040" y="347472"/>
                  </a:lnTo>
                  <a:lnTo>
                    <a:pt x="320040" y="2225040"/>
                  </a:lnTo>
                  <a:lnTo>
                    <a:pt x="333756" y="2225040"/>
                  </a:lnTo>
                  <a:lnTo>
                    <a:pt x="333756" y="347472"/>
                  </a:lnTo>
                  <a:close/>
                </a:path>
                <a:path w="454659" h="2225040">
                  <a:moveTo>
                    <a:pt x="373380" y="493776"/>
                  </a:moveTo>
                  <a:lnTo>
                    <a:pt x="361188" y="493776"/>
                  </a:lnTo>
                  <a:lnTo>
                    <a:pt x="361188" y="2225040"/>
                  </a:lnTo>
                  <a:lnTo>
                    <a:pt x="373380" y="2225040"/>
                  </a:lnTo>
                  <a:lnTo>
                    <a:pt x="373380" y="493776"/>
                  </a:lnTo>
                  <a:close/>
                </a:path>
                <a:path w="454659" h="2225040">
                  <a:moveTo>
                    <a:pt x="413004" y="262128"/>
                  </a:moveTo>
                  <a:lnTo>
                    <a:pt x="400812" y="262128"/>
                  </a:lnTo>
                  <a:lnTo>
                    <a:pt x="400812" y="2225040"/>
                  </a:lnTo>
                  <a:lnTo>
                    <a:pt x="413004" y="2225040"/>
                  </a:lnTo>
                  <a:lnTo>
                    <a:pt x="413004" y="262128"/>
                  </a:lnTo>
                  <a:close/>
                </a:path>
                <a:path w="454659" h="2225040">
                  <a:moveTo>
                    <a:pt x="454152" y="260604"/>
                  </a:moveTo>
                  <a:lnTo>
                    <a:pt x="441960" y="260604"/>
                  </a:lnTo>
                  <a:lnTo>
                    <a:pt x="441960" y="2225040"/>
                  </a:lnTo>
                  <a:lnTo>
                    <a:pt x="454152" y="2225040"/>
                  </a:lnTo>
                  <a:lnTo>
                    <a:pt x="454152" y="260604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76571" y="2257044"/>
              <a:ext cx="3333115" cy="3208020"/>
            </a:xfrm>
            <a:custGeom>
              <a:avLst/>
              <a:gdLst/>
              <a:ahLst/>
              <a:cxnLst/>
              <a:rect l="l" t="t" r="r" b="b"/>
              <a:pathLst>
                <a:path w="3333115" h="3208020">
                  <a:moveTo>
                    <a:pt x="38100" y="3208019"/>
                  </a:moveTo>
                  <a:lnTo>
                    <a:pt x="38100" y="0"/>
                  </a:lnTo>
                </a:path>
                <a:path w="3333115" h="3208020">
                  <a:moveTo>
                    <a:pt x="0" y="3208019"/>
                  </a:moveTo>
                  <a:lnTo>
                    <a:pt x="38100" y="3208019"/>
                  </a:lnTo>
                </a:path>
                <a:path w="3333115" h="3208020">
                  <a:moveTo>
                    <a:pt x="0" y="2886455"/>
                  </a:moveTo>
                  <a:lnTo>
                    <a:pt x="38100" y="2886455"/>
                  </a:lnTo>
                </a:path>
                <a:path w="3333115" h="3208020">
                  <a:moveTo>
                    <a:pt x="0" y="2566416"/>
                  </a:moveTo>
                  <a:lnTo>
                    <a:pt x="38100" y="2566416"/>
                  </a:lnTo>
                </a:path>
                <a:path w="3333115" h="3208020">
                  <a:moveTo>
                    <a:pt x="0" y="2244851"/>
                  </a:moveTo>
                  <a:lnTo>
                    <a:pt x="38100" y="2244851"/>
                  </a:lnTo>
                </a:path>
                <a:path w="3333115" h="3208020">
                  <a:moveTo>
                    <a:pt x="0" y="1924811"/>
                  </a:moveTo>
                  <a:lnTo>
                    <a:pt x="38100" y="1924811"/>
                  </a:lnTo>
                </a:path>
                <a:path w="3333115" h="3208020">
                  <a:moveTo>
                    <a:pt x="0" y="1603247"/>
                  </a:moveTo>
                  <a:lnTo>
                    <a:pt x="38100" y="1603247"/>
                  </a:lnTo>
                </a:path>
                <a:path w="3333115" h="3208020">
                  <a:moveTo>
                    <a:pt x="0" y="1283207"/>
                  </a:moveTo>
                  <a:lnTo>
                    <a:pt x="38100" y="1283207"/>
                  </a:lnTo>
                </a:path>
                <a:path w="3333115" h="3208020">
                  <a:moveTo>
                    <a:pt x="0" y="963167"/>
                  </a:moveTo>
                  <a:lnTo>
                    <a:pt x="38100" y="963167"/>
                  </a:lnTo>
                </a:path>
                <a:path w="3333115" h="3208020">
                  <a:moveTo>
                    <a:pt x="0" y="641603"/>
                  </a:moveTo>
                  <a:lnTo>
                    <a:pt x="38100" y="641603"/>
                  </a:lnTo>
                </a:path>
                <a:path w="3333115" h="3208020">
                  <a:moveTo>
                    <a:pt x="0" y="321563"/>
                  </a:moveTo>
                  <a:lnTo>
                    <a:pt x="38100" y="321563"/>
                  </a:lnTo>
                </a:path>
                <a:path w="3333115" h="3208020">
                  <a:moveTo>
                    <a:pt x="0" y="0"/>
                  </a:moveTo>
                  <a:lnTo>
                    <a:pt x="38100" y="0"/>
                  </a:lnTo>
                </a:path>
                <a:path w="3333115" h="3208020">
                  <a:moveTo>
                    <a:pt x="38100" y="2566416"/>
                  </a:moveTo>
                  <a:lnTo>
                    <a:pt x="3332987" y="2566416"/>
                  </a:lnTo>
                </a:path>
                <a:path w="3333115" h="3208020">
                  <a:moveTo>
                    <a:pt x="38100" y="2566416"/>
                  </a:moveTo>
                  <a:lnTo>
                    <a:pt x="38100" y="2602991"/>
                  </a:lnTo>
                </a:path>
                <a:path w="3333115" h="3208020">
                  <a:moveTo>
                    <a:pt x="77724" y="2566416"/>
                  </a:moveTo>
                  <a:lnTo>
                    <a:pt x="77724" y="2602991"/>
                  </a:lnTo>
                </a:path>
                <a:path w="3333115" h="3208020">
                  <a:moveTo>
                    <a:pt x="118872" y="2566416"/>
                  </a:moveTo>
                  <a:lnTo>
                    <a:pt x="118872" y="2602991"/>
                  </a:lnTo>
                </a:path>
                <a:path w="3333115" h="3208020">
                  <a:moveTo>
                    <a:pt x="158495" y="2566416"/>
                  </a:moveTo>
                  <a:lnTo>
                    <a:pt x="158495" y="2602991"/>
                  </a:lnTo>
                </a:path>
                <a:path w="3333115" h="3208020">
                  <a:moveTo>
                    <a:pt x="198119" y="2566416"/>
                  </a:moveTo>
                  <a:lnTo>
                    <a:pt x="198119" y="2602991"/>
                  </a:lnTo>
                </a:path>
                <a:path w="3333115" h="3208020">
                  <a:moveTo>
                    <a:pt x="239267" y="2566416"/>
                  </a:moveTo>
                  <a:lnTo>
                    <a:pt x="239267" y="2602991"/>
                  </a:lnTo>
                </a:path>
                <a:path w="3333115" h="3208020">
                  <a:moveTo>
                    <a:pt x="278891" y="2566416"/>
                  </a:moveTo>
                  <a:lnTo>
                    <a:pt x="278891" y="2602991"/>
                  </a:lnTo>
                </a:path>
                <a:path w="3333115" h="3208020">
                  <a:moveTo>
                    <a:pt x="320039" y="2566416"/>
                  </a:moveTo>
                  <a:lnTo>
                    <a:pt x="320039" y="2602991"/>
                  </a:lnTo>
                </a:path>
                <a:path w="3333115" h="3208020">
                  <a:moveTo>
                    <a:pt x="359663" y="2566416"/>
                  </a:moveTo>
                  <a:lnTo>
                    <a:pt x="359663" y="2602991"/>
                  </a:lnTo>
                </a:path>
                <a:path w="3333115" h="3208020">
                  <a:moveTo>
                    <a:pt x="399288" y="2566416"/>
                  </a:moveTo>
                  <a:lnTo>
                    <a:pt x="399288" y="2602991"/>
                  </a:lnTo>
                </a:path>
                <a:path w="3333115" h="3208020">
                  <a:moveTo>
                    <a:pt x="440436" y="2566416"/>
                  </a:moveTo>
                  <a:lnTo>
                    <a:pt x="440436" y="2602991"/>
                  </a:lnTo>
                </a:path>
                <a:path w="3333115" h="3208020">
                  <a:moveTo>
                    <a:pt x="480060" y="2566416"/>
                  </a:moveTo>
                  <a:lnTo>
                    <a:pt x="480060" y="2602991"/>
                  </a:lnTo>
                </a:path>
                <a:path w="3333115" h="3208020">
                  <a:moveTo>
                    <a:pt x="519683" y="2566416"/>
                  </a:moveTo>
                  <a:lnTo>
                    <a:pt x="519683" y="2602991"/>
                  </a:lnTo>
                </a:path>
                <a:path w="3333115" h="3208020">
                  <a:moveTo>
                    <a:pt x="560831" y="2566416"/>
                  </a:moveTo>
                  <a:lnTo>
                    <a:pt x="560831" y="2602991"/>
                  </a:lnTo>
                </a:path>
                <a:path w="3333115" h="3208020">
                  <a:moveTo>
                    <a:pt x="600455" y="2566416"/>
                  </a:moveTo>
                  <a:lnTo>
                    <a:pt x="600455" y="2602991"/>
                  </a:lnTo>
                </a:path>
                <a:path w="3333115" h="3208020">
                  <a:moveTo>
                    <a:pt x="640079" y="2566416"/>
                  </a:moveTo>
                  <a:lnTo>
                    <a:pt x="640079" y="2602991"/>
                  </a:lnTo>
                </a:path>
                <a:path w="3333115" h="3208020">
                  <a:moveTo>
                    <a:pt x="681227" y="2566416"/>
                  </a:moveTo>
                  <a:lnTo>
                    <a:pt x="681227" y="2602991"/>
                  </a:lnTo>
                </a:path>
                <a:path w="3333115" h="3208020">
                  <a:moveTo>
                    <a:pt x="720851" y="2566416"/>
                  </a:moveTo>
                  <a:lnTo>
                    <a:pt x="720851" y="2602991"/>
                  </a:lnTo>
                </a:path>
                <a:path w="3333115" h="3208020">
                  <a:moveTo>
                    <a:pt x="762000" y="2566416"/>
                  </a:moveTo>
                  <a:lnTo>
                    <a:pt x="762000" y="2602991"/>
                  </a:lnTo>
                </a:path>
                <a:path w="3333115" h="3208020">
                  <a:moveTo>
                    <a:pt x="801624" y="2566416"/>
                  </a:moveTo>
                  <a:lnTo>
                    <a:pt x="801624" y="2602991"/>
                  </a:lnTo>
                </a:path>
                <a:path w="3333115" h="3208020">
                  <a:moveTo>
                    <a:pt x="841248" y="2566416"/>
                  </a:moveTo>
                  <a:lnTo>
                    <a:pt x="841248" y="2602991"/>
                  </a:lnTo>
                </a:path>
                <a:path w="3333115" h="3208020">
                  <a:moveTo>
                    <a:pt x="882395" y="2566416"/>
                  </a:moveTo>
                  <a:lnTo>
                    <a:pt x="882395" y="2602991"/>
                  </a:lnTo>
                </a:path>
                <a:path w="3333115" h="3208020">
                  <a:moveTo>
                    <a:pt x="922019" y="2566416"/>
                  </a:moveTo>
                  <a:lnTo>
                    <a:pt x="922019" y="2602991"/>
                  </a:lnTo>
                </a:path>
                <a:path w="3333115" h="3208020">
                  <a:moveTo>
                    <a:pt x="961643" y="2566416"/>
                  </a:moveTo>
                  <a:lnTo>
                    <a:pt x="961643" y="2602991"/>
                  </a:lnTo>
                </a:path>
                <a:path w="3333115" h="3208020">
                  <a:moveTo>
                    <a:pt x="1002791" y="2566416"/>
                  </a:moveTo>
                  <a:lnTo>
                    <a:pt x="1002791" y="2602991"/>
                  </a:lnTo>
                </a:path>
                <a:path w="3333115" h="3208020">
                  <a:moveTo>
                    <a:pt x="1042415" y="2566416"/>
                  </a:moveTo>
                  <a:lnTo>
                    <a:pt x="1042415" y="2602991"/>
                  </a:lnTo>
                </a:path>
                <a:path w="3333115" h="3208020">
                  <a:moveTo>
                    <a:pt x="1082039" y="2566416"/>
                  </a:moveTo>
                  <a:lnTo>
                    <a:pt x="1082039" y="2602991"/>
                  </a:lnTo>
                </a:path>
                <a:path w="3333115" h="3208020">
                  <a:moveTo>
                    <a:pt x="1123188" y="2566416"/>
                  </a:moveTo>
                  <a:lnTo>
                    <a:pt x="1123188" y="2602991"/>
                  </a:lnTo>
                </a:path>
                <a:path w="3333115" h="3208020">
                  <a:moveTo>
                    <a:pt x="1162812" y="2566416"/>
                  </a:moveTo>
                  <a:lnTo>
                    <a:pt x="1162812" y="2602991"/>
                  </a:lnTo>
                </a:path>
                <a:path w="3333115" h="3208020">
                  <a:moveTo>
                    <a:pt x="1203960" y="2566416"/>
                  </a:moveTo>
                  <a:lnTo>
                    <a:pt x="1203960" y="2602991"/>
                  </a:lnTo>
                </a:path>
                <a:path w="3333115" h="3208020">
                  <a:moveTo>
                    <a:pt x="1243583" y="2566416"/>
                  </a:moveTo>
                  <a:lnTo>
                    <a:pt x="1243583" y="2602991"/>
                  </a:lnTo>
                </a:path>
                <a:path w="3333115" h="3208020">
                  <a:moveTo>
                    <a:pt x="1283207" y="2566416"/>
                  </a:moveTo>
                  <a:lnTo>
                    <a:pt x="1283207" y="2602991"/>
                  </a:lnTo>
                </a:path>
                <a:path w="3333115" h="3208020">
                  <a:moveTo>
                    <a:pt x="1324355" y="2566416"/>
                  </a:moveTo>
                  <a:lnTo>
                    <a:pt x="1324355" y="2602991"/>
                  </a:lnTo>
                </a:path>
                <a:path w="3333115" h="3208020">
                  <a:moveTo>
                    <a:pt x="1363979" y="2566416"/>
                  </a:moveTo>
                  <a:lnTo>
                    <a:pt x="1363979" y="2602991"/>
                  </a:lnTo>
                </a:path>
                <a:path w="3333115" h="3208020">
                  <a:moveTo>
                    <a:pt x="1403603" y="2566416"/>
                  </a:moveTo>
                  <a:lnTo>
                    <a:pt x="1403603" y="2602991"/>
                  </a:lnTo>
                </a:path>
                <a:path w="3333115" h="3208020">
                  <a:moveTo>
                    <a:pt x="1444752" y="2566416"/>
                  </a:moveTo>
                  <a:lnTo>
                    <a:pt x="1444752" y="2602991"/>
                  </a:lnTo>
                </a:path>
                <a:path w="3333115" h="3208020">
                  <a:moveTo>
                    <a:pt x="1484376" y="2566416"/>
                  </a:moveTo>
                  <a:lnTo>
                    <a:pt x="1484376" y="2602991"/>
                  </a:lnTo>
                </a:path>
                <a:path w="3333115" h="3208020">
                  <a:moveTo>
                    <a:pt x="1524000" y="2566416"/>
                  </a:moveTo>
                  <a:lnTo>
                    <a:pt x="1524000" y="2602991"/>
                  </a:lnTo>
                </a:path>
                <a:path w="3333115" h="3208020">
                  <a:moveTo>
                    <a:pt x="1565148" y="2566416"/>
                  </a:moveTo>
                  <a:lnTo>
                    <a:pt x="1565148" y="2602991"/>
                  </a:lnTo>
                </a:path>
                <a:path w="3333115" h="3208020">
                  <a:moveTo>
                    <a:pt x="1604772" y="2566416"/>
                  </a:moveTo>
                  <a:lnTo>
                    <a:pt x="1604772" y="2602991"/>
                  </a:lnTo>
                </a:path>
                <a:path w="3333115" h="3208020">
                  <a:moveTo>
                    <a:pt x="1645919" y="2566416"/>
                  </a:moveTo>
                  <a:lnTo>
                    <a:pt x="1645919" y="2602991"/>
                  </a:lnTo>
                </a:path>
                <a:path w="3333115" h="3208020">
                  <a:moveTo>
                    <a:pt x="1685543" y="2566416"/>
                  </a:moveTo>
                  <a:lnTo>
                    <a:pt x="1685543" y="2602991"/>
                  </a:lnTo>
                </a:path>
                <a:path w="3333115" h="3208020">
                  <a:moveTo>
                    <a:pt x="1725167" y="2566416"/>
                  </a:moveTo>
                  <a:lnTo>
                    <a:pt x="1725167" y="2602991"/>
                  </a:lnTo>
                </a:path>
                <a:path w="3333115" h="3208020">
                  <a:moveTo>
                    <a:pt x="1766315" y="2566416"/>
                  </a:moveTo>
                  <a:lnTo>
                    <a:pt x="1766315" y="2602991"/>
                  </a:lnTo>
                </a:path>
                <a:path w="3333115" h="3208020">
                  <a:moveTo>
                    <a:pt x="1805939" y="2566416"/>
                  </a:moveTo>
                  <a:lnTo>
                    <a:pt x="1805939" y="2602991"/>
                  </a:lnTo>
                </a:path>
                <a:path w="3333115" h="3208020">
                  <a:moveTo>
                    <a:pt x="1845564" y="2566416"/>
                  </a:moveTo>
                  <a:lnTo>
                    <a:pt x="1845564" y="2602991"/>
                  </a:lnTo>
                </a:path>
                <a:path w="3333115" h="3208020">
                  <a:moveTo>
                    <a:pt x="1886712" y="2566416"/>
                  </a:moveTo>
                  <a:lnTo>
                    <a:pt x="1886712" y="2602991"/>
                  </a:lnTo>
                </a:path>
                <a:path w="3333115" h="3208020">
                  <a:moveTo>
                    <a:pt x="1926335" y="2566416"/>
                  </a:moveTo>
                  <a:lnTo>
                    <a:pt x="1926335" y="2602991"/>
                  </a:lnTo>
                </a:path>
                <a:path w="3333115" h="3208020">
                  <a:moveTo>
                    <a:pt x="1965959" y="2566416"/>
                  </a:moveTo>
                  <a:lnTo>
                    <a:pt x="1965959" y="2602991"/>
                  </a:lnTo>
                </a:path>
                <a:path w="3333115" h="3208020">
                  <a:moveTo>
                    <a:pt x="2007107" y="2566416"/>
                  </a:moveTo>
                  <a:lnTo>
                    <a:pt x="2007107" y="2602991"/>
                  </a:lnTo>
                </a:path>
                <a:path w="3333115" h="3208020">
                  <a:moveTo>
                    <a:pt x="2046731" y="2566416"/>
                  </a:moveTo>
                  <a:lnTo>
                    <a:pt x="2046731" y="2602991"/>
                  </a:lnTo>
                </a:path>
                <a:path w="3333115" h="3208020">
                  <a:moveTo>
                    <a:pt x="2087879" y="2566416"/>
                  </a:moveTo>
                  <a:lnTo>
                    <a:pt x="2087879" y="2602991"/>
                  </a:lnTo>
                </a:path>
                <a:path w="3333115" h="3208020">
                  <a:moveTo>
                    <a:pt x="2127504" y="2566416"/>
                  </a:moveTo>
                  <a:lnTo>
                    <a:pt x="2127504" y="2602991"/>
                  </a:lnTo>
                </a:path>
                <a:path w="3333115" h="3208020">
                  <a:moveTo>
                    <a:pt x="2167128" y="2566416"/>
                  </a:moveTo>
                  <a:lnTo>
                    <a:pt x="2167128" y="2602991"/>
                  </a:lnTo>
                </a:path>
                <a:path w="3333115" h="3208020">
                  <a:moveTo>
                    <a:pt x="2208276" y="2566416"/>
                  </a:moveTo>
                  <a:lnTo>
                    <a:pt x="2208276" y="2602991"/>
                  </a:lnTo>
                </a:path>
                <a:path w="3333115" h="3208020">
                  <a:moveTo>
                    <a:pt x="2247900" y="2566416"/>
                  </a:moveTo>
                  <a:lnTo>
                    <a:pt x="2247900" y="2602991"/>
                  </a:lnTo>
                </a:path>
                <a:path w="3333115" h="3208020">
                  <a:moveTo>
                    <a:pt x="2287524" y="2566416"/>
                  </a:moveTo>
                  <a:lnTo>
                    <a:pt x="2287524" y="2602991"/>
                  </a:lnTo>
                </a:path>
                <a:path w="3333115" h="3208020">
                  <a:moveTo>
                    <a:pt x="2328672" y="2566416"/>
                  </a:moveTo>
                  <a:lnTo>
                    <a:pt x="2328672" y="2602991"/>
                  </a:lnTo>
                </a:path>
                <a:path w="3333115" h="3208020">
                  <a:moveTo>
                    <a:pt x="2368296" y="2566416"/>
                  </a:moveTo>
                  <a:lnTo>
                    <a:pt x="2368296" y="2602991"/>
                  </a:lnTo>
                </a:path>
                <a:path w="3333115" h="3208020">
                  <a:moveTo>
                    <a:pt x="2409444" y="2566416"/>
                  </a:moveTo>
                  <a:lnTo>
                    <a:pt x="2409444" y="2602991"/>
                  </a:lnTo>
                </a:path>
                <a:path w="3333115" h="3208020">
                  <a:moveTo>
                    <a:pt x="2449068" y="2566416"/>
                  </a:moveTo>
                  <a:lnTo>
                    <a:pt x="2449068" y="2602991"/>
                  </a:lnTo>
                </a:path>
                <a:path w="3333115" h="3208020">
                  <a:moveTo>
                    <a:pt x="2488692" y="2566416"/>
                  </a:moveTo>
                  <a:lnTo>
                    <a:pt x="2488692" y="2602991"/>
                  </a:lnTo>
                </a:path>
                <a:path w="3333115" h="3208020">
                  <a:moveTo>
                    <a:pt x="2529839" y="2566416"/>
                  </a:moveTo>
                  <a:lnTo>
                    <a:pt x="2529839" y="2602991"/>
                  </a:lnTo>
                </a:path>
                <a:path w="3333115" h="3208020">
                  <a:moveTo>
                    <a:pt x="2569463" y="2566416"/>
                  </a:moveTo>
                  <a:lnTo>
                    <a:pt x="2569463" y="2602991"/>
                  </a:lnTo>
                </a:path>
                <a:path w="3333115" h="3208020">
                  <a:moveTo>
                    <a:pt x="2609087" y="2566416"/>
                  </a:moveTo>
                  <a:lnTo>
                    <a:pt x="2609087" y="2602991"/>
                  </a:lnTo>
                </a:path>
                <a:path w="3333115" h="3208020">
                  <a:moveTo>
                    <a:pt x="2650235" y="2566416"/>
                  </a:moveTo>
                  <a:lnTo>
                    <a:pt x="2650235" y="2602991"/>
                  </a:lnTo>
                </a:path>
                <a:path w="3333115" h="3208020">
                  <a:moveTo>
                    <a:pt x="2689859" y="2566416"/>
                  </a:moveTo>
                  <a:lnTo>
                    <a:pt x="2689859" y="2602991"/>
                  </a:lnTo>
                </a:path>
                <a:path w="3333115" h="3208020">
                  <a:moveTo>
                    <a:pt x="2729483" y="2566416"/>
                  </a:moveTo>
                  <a:lnTo>
                    <a:pt x="2729483" y="2602991"/>
                  </a:lnTo>
                </a:path>
                <a:path w="3333115" h="3208020">
                  <a:moveTo>
                    <a:pt x="2770631" y="2566416"/>
                  </a:moveTo>
                  <a:lnTo>
                    <a:pt x="2770631" y="2602991"/>
                  </a:lnTo>
                </a:path>
                <a:path w="3333115" h="3208020">
                  <a:moveTo>
                    <a:pt x="2810255" y="2566416"/>
                  </a:moveTo>
                  <a:lnTo>
                    <a:pt x="2810255" y="2602991"/>
                  </a:lnTo>
                </a:path>
                <a:path w="3333115" h="3208020">
                  <a:moveTo>
                    <a:pt x="2851404" y="2566416"/>
                  </a:moveTo>
                  <a:lnTo>
                    <a:pt x="2851404" y="2602991"/>
                  </a:lnTo>
                </a:path>
                <a:path w="3333115" h="3208020">
                  <a:moveTo>
                    <a:pt x="2891028" y="2566416"/>
                  </a:moveTo>
                  <a:lnTo>
                    <a:pt x="2891028" y="2602991"/>
                  </a:lnTo>
                </a:path>
                <a:path w="3333115" h="3208020">
                  <a:moveTo>
                    <a:pt x="2930652" y="2566416"/>
                  </a:moveTo>
                  <a:lnTo>
                    <a:pt x="2930652" y="2602991"/>
                  </a:lnTo>
                </a:path>
                <a:path w="3333115" h="3208020">
                  <a:moveTo>
                    <a:pt x="2971800" y="2566416"/>
                  </a:moveTo>
                  <a:lnTo>
                    <a:pt x="2971800" y="2602991"/>
                  </a:lnTo>
                </a:path>
                <a:path w="3333115" h="3208020">
                  <a:moveTo>
                    <a:pt x="3011424" y="2566416"/>
                  </a:moveTo>
                  <a:lnTo>
                    <a:pt x="3011424" y="2602991"/>
                  </a:lnTo>
                </a:path>
                <a:path w="3333115" h="3208020">
                  <a:moveTo>
                    <a:pt x="3051048" y="2566416"/>
                  </a:moveTo>
                  <a:lnTo>
                    <a:pt x="3051048" y="2602991"/>
                  </a:lnTo>
                </a:path>
                <a:path w="3333115" h="3208020">
                  <a:moveTo>
                    <a:pt x="3092196" y="2566416"/>
                  </a:moveTo>
                  <a:lnTo>
                    <a:pt x="3092196" y="2602991"/>
                  </a:lnTo>
                </a:path>
                <a:path w="3333115" h="3208020">
                  <a:moveTo>
                    <a:pt x="3131820" y="2566416"/>
                  </a:moveTo>
                  <a:lnTo>
                    <a:pt x="3131820" y="2602991"/>
                  </a:lnTo>
                </a:path>
                <a:path w="3333115" h="3208020">
                  <a:moveTo>
                    <a:pt x="3171444" y="2566416"/>
                  </a:moveTo>
                  <a:lnTo>
                    <a:pt x="3171444" y="2602991"/>
                  </a:lnTo>
                </a:path>
                <a:path w="3333115" h="3208020">
                  <a:moveTo>
                    <a:pt x="3212592" y="2566416"/>
                  </a:moveTo>
                  <a:lnTo>
                    <a:pt x="3212592" y="2602991"/>
                  </a:lnTo>
                </a:path>
                <a:path w="3333115" h="3208020">
                  <a:moveTo>
                    <a:pt x="3252216" y="2566416"/>
                  </a:moveTo>
                  <a:lnTo>
                    <a:pt x="3252216" y="2602991"/>
                  </a:lnTo>
                </a:path>
                <a:path w="3333115" h="3208020">
                  <a:moveTo>
                    <a:pt x="3293363" y="2566416"/>
                  </a:moveTo>
                  <a:lnTo>
                    <a:pt x="3293363" y="2602991"/>
                  </a:lnTo>
                </a:path>
                <a:path w="3333115" h="3208020">
                  <a:moveTo>
                    <a:pt x="3332987" y="2566416"/>
                  </a:moveTo>
                  <a:lnTo>
                    <a:pt x="3332987" y="2602991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400803" y="5371846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900" spc="-60" dirty="0">
                <a:solidFill>
                  <a:srgbClr val="798285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00803" y="5051297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900" spc="-60" dirty="0">
                <a:solidFill>
                  <a:srgbClr val="798285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36490" y="4730622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36490" y="4409694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36490" y="4089019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36490" y="3768344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36490" y="3447415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98285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79467" y="3126740"/>
            <a:ext cx="1384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79467" y="2806065"/>
            <a:ext cx="1384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79467" y="2485135"/>
            <a:ext cx="1384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79467" y="2164460"/>
            <a:ext cx="1384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237988" y="5849111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74675" y="0"/>
                </a:moveTo>
                <a:lnTo>
                  <a:pt x="0" y="0"/>
                </a:lnTo>
                <a:lnTo>
                  <a:pt x="0" y="74675"/>
                </a:lnTo>
                <a:lnTo>
                  <a:pt x="74675" y="74675"/>
                </a:lnTo>
                <a:lnTo>
                  <a:pt x="7467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77711" y="5849111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74675" y="0"/>
                </a:moveTo>
                <a:lnTo>
                  <a:pt x="0" y="0"/>
                </a:lnTo>
                <a:lnTo>
                  <a:pt x="0" y="74675"/>
                </a:lnTo>
                <a:lnTo>
                  <a:pt x="74675" y="74675"/>
                </a:lnTo>
                <a:lnTo>
                  <a:pt x="746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499609" y="5526125"/>
            <a:ext cx="3486150" cy="44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1Q03</a:t>
            </a:r>
            <a:r>
              <a:rPr sz="900" spc="3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1Q05</a:t>
            </a:r>
            <a:r>
              <a:rPr sz="900" spc="3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1Q07</a:t>
            </a:r>
            <a:r>
              <a:rPr sz="900" spc="3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1Q09</a:t>
            </a:r>
            <a:r>
              <a:rPr sz="900" spc="3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1Q11</a:t>
            </a:r>
            <a:r>
              <a:rPr sz="900" spc="3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1Q13</a:t>
            </a:r>
            <a:r>
              <a:rPr sz="900" spc="3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1Q15</a:t>
            </a:r>
            <a:r>
              <a:rPr sz="900" spc="3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1Q17</a:t>
            </a:r>
            <a:r>
              <a:rPr sz="900" spc="3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1Q19</a:t>
            </a:r>
            <a:r>
              <a:rPr sz="900" spc="3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1Q21</a:t>
            </a:r>
            <a:r>
              <a:rPr sz="900" spc="35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1Q23</a:t>
            </a:r>
            <a:endParaRPr sz="900">
              <a:latin typeface="Calibri"/>
              <a:cs typeface="Calibri"/>
            </a:endParaRPr>
          </a:p>
          <a:p>
            <a:pPr marL="846455">
              <a:lnSpc>
                <a:spcPct val="100000"/>
              </a:lnSpc>
              <a:spcBef>
                <a:spcPts val="919"/>
              </a:spcBef>
              <a:tabLst>
                <a:tab pos="1685925" algn="l"/>
              </a:tabLst>
            </a:pPr>
            <a:r>
              <a:rPr sz="1050" spc="-10" dirty="0">
                <a:solidFill>
                  <a:srgbClr val="798285"/>
                </a:solidFill>
                <a:latin typeface="Calibri"/>
                <a:cs typeface="Calibri"/>
              </a:rPr>
              <a:t>Recession</a:t>
            </a:r>
            <a:r>
              <a:rPr sz="1050" dirty="0">
                <a:solidFill>
                  <a:srgbClr val="798285"/>
                </a:solidFill>
                <a:latin typeface="Calibri"/>
                <a:cs typeface="Calibri"/>
              </a:rPr>
              <a:t>	S&amp;P</a:t>
            </a:r>
            <a:r>
              <a:rPr sz="1050" spc="-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798285"/>
                </a:solidFill>
                <a:latin typeface="Calibri"/>
                <a:cs typeface="Calibri"/>
              </a:rPr>
              <a:t>500</a:t>
            </a:r>
            <a:r>
              <a:rPr sz="1050" spc="-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798285"/>
                </a:solidFill>
                <a:latin typeface="Calibri"/>
                <a:cs typeface="Calibri"/>
              </a:rPr>
              <a:t>Net</a:t>
            </a:r>
            <a:r>
              <a:rPr sz="1050" spc="-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798285"/>
                </a:solidFill>
                <a:latin typeface="Calibri"/>
                <a:cs typeface="Calibri"/>
              </a:rPr>
              <a:t>Margin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549640" y="2240089"/>
            <a:ext cx="3451860" cy="3307715"/>
            <a:chOff x="8549640" y="2240089"/>
            <a:chExt cx="3451860" cy="3307715"/>
          </a:xfrm>
        </p:grpSpPr>
        <p:sp>
          <p:nvSpPr>
            <p:cNvPr id="48" name="object 48"/>
            <p:cNvSpPr/>
            <p:nvPr/>
          </p:nvSpPr>
          <p:spPr>
            <a:xfrm>
              <a:off x="8549640" y="2244851"/>
              <a:ext cx="38100" cy="3264535"/>
            </a:xfrm>
            <a:custGeom>
              <a:avLst/>
              <a:gdLst/>
              <a:ahLst/>
              <a:cxnLst/>
              <a:rect l="l" t="t" r="r" b="b"/>
              <a:pathLst>
                <a:path w="38100" h="3264535">
                  <a:moveTo>
                    <a:pt x="38100" y="3264408"/>
                  </a:moveTo>
                  <a:lnTo>
                    <a:pt x="38100" y="0"/>
                  </a:lnTo>
                </a:path>
                <a:path w="38100" h="3264535">
                  <a:moveTo>
                    <a:pt x="0" y="3264408"/>
                  </a:moveTo>
                  <a:lnTo>
                    <a:pt x="38100" y="3264408"/>
                  </a:lnTo>
                </a:path>
                <a:path w="38100" h="3264535">
                  <a:moveTo>
                    <a:pt x="0" y="2938272"/>
                  </a:moveTo>
                  <a:lnTo>
                    <a:pt x="38100" y="2938272"/>
                  </a:lnTo>
                </a:path>
                <a:path w="38100" h="3264535">
                  <a:moveTo>
                    <a:pt x="0" y="2612136"/>
                  </a:moveTo>
                  <a:lnTo>
                    <a:pt x="38100" y="2612136"/>
                  </a:lnTo>
                </a:path>
                <a:path w="38100" h="3264535">
                  <a:moveTo>
                    <a:pt x="0" y="2284476"/>
                  </a:moveTo>
                  <a:lnTo>
                    <a:pt x="38100" y="2284476"/>
                  </a:lnTo>
                </a:path>
                <a:path w="38100" h="3264535">
                  <a:moveTo>
                    <a:pt x="0" y="1958340"/>
                  </a:moveTo>
                  <a:lnTo>
                    <a:pt x="38100" y="1958340"/>
                  </a:lnTo>
                </a:path>
                <a:path w="38100" h="3264535">
                  <a:moveTo>
                    <a:pt x="0" y="1632204"/>
                  </a:moveTo>
                  <a:lnTo>
                    <a:pt x="38100" y="1632204"/>
                  </a:lnTo>
                </a:path>
                <a:path w="38100" h="3264535">
                  <a:moveTo>
                    <a:pt x="0" y="1306068"/>
                  </a:moveTo>
                  <a:lnTo>
                    <a:pt x="38100" y="1306068"/>
                  </a:lnTo>
                </a:path>
                <a:path w="38100" h="3264535">
                  <a:moveTo>
                    <a:pt x="0" y="979932"/>
                  </a:moveTo>
                  <a:lnTo>
                    <a:pt x="38100" y="979932"/>
                  </a:lnTo>
                </a:path>
                <a:path w="38100" h="3264535">
                  <a:moveTo>
                    <a:pt x="0" y="652272"/>
                  </a:moveTo>
                  <a:lnTo>
                    <a:pt x="38100" y="652272"/>
                  </a:lnTo>
                </a:path>
                <a:path w="38100" h="3264535">
                  <a:moveTo>
                    <a:pt x="0" y="326136"/>
                  </a:moveTo>
                  <a:lnTo>
                    <a:pt x="38100" y="326136"/>
                  </a:lnTo>
                </a:path>
                <a:path w="38100" h="3264535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587740" y="5509260"/>
              <a:ext cx="3337560" cy="38100"/>
            </a:xfrm>
            <a:custGeom>
              <a:avLst/>
              <a:gdLst/>
              <a:ahLst/>
              <a:cxnLst/>
              <a:rect l="l" t="t" r="r" b="b"/>
              <a:pathLst>
                <a:path w="3337559" h="38100">
                  <a:moveTo>
                    <a:pt x="0" y="0"/>
                  </a:moveTo>
                  <a:lnTo>
                    <a:pt x="3337559" y="0"/>
                  </a:lnTo>
                </a:path>
                <a:path w="3337559" h="38100">
                  <a:moveTo>
                    <a:pt x="0" y="0"/>
                  </a:moveTo>
                  <a:lnTo>
                    <a:pt x="0" y="38099"/>
                  </a:lnTo>
                </a:path>
                <a:path w="3337559" h="38100">
                  <a:moveTo>
                    <a:pt x="530351" y="0"/>
                  </a:moveTo>
                  <a:lnTo>
                    <a:pt x="530351" y="38099"/>
                  </a:lnTo>
                </a:path>
                <a:path w="3337559" h="38100">
                  <a:moveTo>
                    <a:pt x="1063752" y="0"/>
                  </a:moveTo>
                  <a:lnTo>
                    <a:pt x="1063752" y="38099"/>
                  </a:lnTo>
                </a:path>
                <a:path w="3337559" h="38100">
                  <a:moveTo>
                    <a:pt x="1594103" y="0"/>
                  </a:moveTo>
                  <a:lnTo>
                    <a:pt x="1594103" y="38099"/>
                  </a:lnTo>
                </a:path>
                <a:path w="3337559" h="38100">
                  <a:moveTo>
                    <a:pt x="2125979" y="0"/>
                  </a:moveTo>
                  <a:lnTo>
                    <a:pt x="2125979" y="38099"/>
                  </a:lnTo>
                </a:path>
                <a:path w="3337559" h="38100">
                  <a:moveTo>
                    <a:pt x="2656331" y="0"/>
                  </a:moveTo>
                  <a:lnTo>
                    <a:pt x="2656331" y="38099"/>
                  </a:lnTo>
                </a:path>
                <a:path w="3337559" h="38100">
                  <a:moveTo>
                    <a:pt x="3189731" y="0"/>
                  </a:moveTo>
                  <a:lnTo>
                    <a:pt x="3189731" y="38099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7389" y="2331973"/>
              <a:ext cx="2891980" cy="290874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1848846" y="2331973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0" y="76200"/>
                  </a:lnTo>
                  <a:lnTo>
                    <a:pt x="76200" y="152400"/>
                  </a:lnTo>
                  <a:lnTo>
                    <a:pt x="1524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895968" y="1614297"/>
            <a:ext cx="2708910" cy="67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Earnings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Tread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388B6"/>
                </a:solidFill>
                <a:latin typeface="Calibri"/>
                <a:cs typeface="Calibri"/>
              </a:rPr>
              <a:t>Water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  <a:p>
            <a:pPr marL="2352675">
              <a:lnSpc>
                <a:spcPct val="100000"/>
              </a:lnSpc>
              <a:spcBef>
                <a:spcPts val="780"/>
              </a:spcBef>
            </a:pPr>
            <a:r>
              <a:rPr sz="1000" spc="-10" dirty="0">
                <a:solidFill>
                  <a:srgbClr val="5388B6"/>
                </a:solidFill>
                <a:latin typeface="Calibri"/>
                <a:cs typeface="Calibri"/>
              </a:rPr>
              <a:t>2023:</a:t>
            </a:r>
            <a:endParaRPr sz="1000">
              <a:latin typeface="Calibri"/>
              <a:cs typeface="Calibri"/>
            </a:endParaRPr>
          </a:p>
          <a:p>
            <a:pPr marL="2369820">
              <a:lnSpc>
                <a:spcPct val="100000"/>
              </a:lnSpc>
            </a:pPr>
            <a:r>
              <a:rPr sz="1000" spc="-20" dirty="0">
                <a:solidFill>
                  <a:srgbClr val="5388B6"/>
                </a:solidFill>
                <a:latin typeface="Calibri"/>
                <a:cs typeface="Calibri"/>
              </a:rPr>
              <a:t>$220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295893" y="5417058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125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295893" y="5090541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135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295893" y="4764151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145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295893" y="4437379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155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295893" y="4110990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165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295893" y="3784472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175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95893" y="3457702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185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95893" y="3131311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195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95893" y="2804921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205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95893" y="2478151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215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295893" y="2151634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98285"/>
                </a:solidFill>
                <a:latin typeface="Calibri"/>
                <a:cs typeface="Calibri"/>
              </a:rPr>
              <a:t>225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462518" y="5571235"/>
            <a:ext cx="253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091798" y="5571235"/>
            <a:ext cx="505459" cy="44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050" spc="-10" dirty="0">
                <a:solidFill>
                  <a:srgbClr val="798285"/>
                </a:solidFill>
                <a:latin typeface="Calibri"/>
                <a:cs typeface="Calibri"/>
              </a:rPr>
              <a:t>Forecast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652884" y="5571235"/>
            <a:ext cx="253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2024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753093" y="593217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222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8993885" y="5571235"/>
            <a:ext cx="1848485" cy="44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4830" algn="l"/>
                <a:tab pos="1076325" algn="l"/>
                <a:tab pos="1607820" algn="l"/>
              </a:tabLst>
            </a:pP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2019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2020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2021</a:t>
            </a:r>
            <a:r>
              <a:rPr sz="9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798285"/>
                </a:solidFill>
                <a:latin typeface="Calibri"/>
                <a:cs typeface="Calibri"/>
              </a:rPr>
              <a:t>2022</a:t>
            </a:r>
            <a:endParaRPr sz="900">
              <a:latin typeface="Calibri"/>
              <a:cs typeface="Calibri"/>
            </a:endParaRPr>
          </a:p>
          <a:p>
            <a:pPr marL="29209">
              <a:lnSpc>
                <a:spcPct val="100000"/>
              </a:lnSpc>
              <a:spcBef>
                <a:spcPts val="919"/>
              </a:spcBef>
            </a:pPr>
            <a:r>
              <a:rPr sz="1050" dirty="0">
                <a:solidFill>
                  <a:srgbClr val="798285"/>
                </a:solidFill>
                <a:latin typeface="Calibri"/>
                <a:cs typeface="Calibri"/>
              </a:rPr>
              <a:t>S&amp;P</a:t>
            </a:r>
            <a:r>
              <a:rPr sz="105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798285"/>
                </a:solidFill>
                <a:latin typeface="Calibri"/>
                <a:cs typeface="Calibri"/>
              </a:rPr>
              <a:t>500</a:t>
            </a:r>
            <a:r>
              <a:rPr sz="1050" spc="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5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798285"/>
                </a:solidFill>
                <a:latin typeface="Calibri"/>
                <a:cs typeface="Calibri"/>
              </a:rPr>
              <a:t>Earnings</a:t>
            </a:r>
            <a:r>
              <a:rPr sz="105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798285"/>
                </a:solidFill>
                <a:latin typeface="Calibri"/>
                <a:cs typeface="Calibri"/>
              </a:rPr>
              <a:t>per</a:t>
            </a:r>
            <a:r>
              <a:rPr sz="105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798285"/>
                </a:solidFill>
                <a:latin typeface="Calibri"/>
                <a:cs typeface="Calibri"/>
              </a:rPr>
              <a:t>Share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916411" y="589330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38099"/>
                </a:lnTo>
                <a:lnTo>
                  <a:pt x="38100" y="76199"/>
                </a:lnTo>
                <a:lnTo>
                  <a:pt x="76200" y="38099"/>
                </a:lnTo>
                <a:lnTo>
                  <a:pt x="38100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1728195" y="1943861"/>
            <a:ext cx="3073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5388B6"/>
                </a:solidFill>
                <a:latin typeface="Calibri"/>
                <a:cs typeface="Calibri"/>
              </a:rPr>
              <a:t>2024:</a:t>
            </a:r>
            <a:endParaRPr sz="1000">
              <a:latin typeface="Calibri"/>
              <a:cs typeface="Calibri"/>
            </a:endParaRPr>
          </a:p>
          <a:p>
            <a:pPr marL="29209">
              <a:lnSpc>
                <a:spcPct val="100000"/>
              </a:lnSpc>
            </a:pPr>
            <a:r>
              <a:rPr sz="1000" spc="-20" dirty="0">
                <a:solidFill>
                  <a:srgbClr val="5388B6"/>
                </a:solidFill>
                <a:latin typeface="Calibri"/>
                <a:cs typeface="Calibri"/>
              </a:rPr>
              <a:t>$220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CHOPPY</a:t>
            </a:r>
            <a:r>
              <a:rPr spc="75" dirty="0"/>
              <a:t> </a:t>
            </a:r>
            <a:r>
              <a:rPr dirty="0"/>
              <a:t>WATERS</a:t>
            </a:r>
            <a:r>
              <a:rPr spc="70" dirty="0"/>
              <a:t> </a:t>
            </a:r>
            <a:r>
              <a:rPr spc="65" dirty="0"/>
              <a:t>FOR</a:t>
            </a:r>
            <a:r>
              <a:rPr spc="25" dirty="0"/>
              <a:t> </a:t>
            </a:r>
            <a:r>
              <a:rPr dirty="0"/>
              <a:t>EQUITY</a:t>
            </a:r>
            <a:r>
              <a:rPr spc="60" dirty="0"/>
              <a:t> </a:t>
            </a:r>
            <a:r>
              <a:rPr dirty="0"/>
              <a:t>MARKET</a:t>
            </a:r>
            <a:r>
              <a:rPr spc="8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dirty="0"/>
              <a:t>NEAR</a:t>
            </a:r>
            <a:r>
              <a:rPr spc="60" dirty="0"/>
              <a:t> </a:t>
            </a:r>
            <a:r>
              <a:rPr spc="-20" dirty="0"/>
              <a:t>TERM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6640" y="6026911"/>
            <a:ext cx="2016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1794" y="1625549"/>
            <a:ext cx="35801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Equities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No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Longer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As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Attractive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vs.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Bonds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1594" y="2326385"/>
            <a:ext cx="1169035" cy="122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65" dirty="0">
                <a:solidFill>
                  <a:srgbClr val="002948"/>
                </a:solidFill>
                <a:latin typeface="Calibri"/>
                <a:cs typeface="Calibri"/>
              </a:rPr>
              <a:t>4,400</a:t>
            </a:r>
            <a:endParaRPr sz="36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1235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Year-End</a:t>
            </a:r>
            <a:r>
              <a:rPr sz="140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388B6"/>
                </a:solidFill>
                <a:latin typeface="Calibri"/>
                <a:cs typeface="Calibri"/>
              </a:rPr>
              <a:t>2023</a:t>
            </a:r>
            <a:endParaRPr sz="140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S&amp;P</a:t>
            </a:r>
            <a:r>
              <a:rPr sz="1400" spc="-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500</a:t>
            </a:r>
            <a:r>
              <a:rPr sz="1400" spc="-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Target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0" y="2211323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696" y="0"/>
                </a:lnTo>
              </a:path>
            </a:pathLst>
          </a:custGeom>
          <a:ln w="12700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2955" y="3749040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696" y="0"/>
                </a:lnTo>
              </a:path>
            </a:pathLst>
          </a:custGeom>
          <a:ln w="12700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0255" y="4166361"/>
            <a:ext cx="1809750" cy="142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2710" algn="ctr">
              <a:lnSpc>
                <a:spcPct val="100000"/>
              </a:lnSpc>
              <a:spcBef>
                <a:spcPts val="100"/>
              </a:spcBef>
            </a:pPr>
            <a:r>
              <a:rPr sz="3600" b="1" spc="65" dirty="0">
                <a:solidFill>
                  <a:srgbClr val="002948"/>
                </a:solidFill>
                <a:latin typeface="Calibri"/>
                <a:cs typeface="Calibri"/>
              </a:rPr>
              <a:t>4,650</a:t>
            </a:r>
            <a:endParaRPr sz="3600">
              <a:latin typeface="Calibri"/>
              <a:cs typeface="Calibri"/>
            </a:endParaRPr>
          </a:p>
          <a:p>
            <a:pPr marR="33655" algn="ctr">
              <a:lnSpc>
                <a:spcPct val="100000"/>
              </a:lnSpc>
              <a:spcBef>
                <a:spcPts val="1235"/>
              </a:spcBef>
            </a:pPr>
            <a:r>
              <a:rPr sz="1400" spc="-20" dirty="0">
                <a:solidFill>
                  <a:srgbClr val="5388B6"/>
                </a:solidFill>
                <a:latin typeface="Calibri"/>
                <a:cs typeface="Calibri"/>
              </a:rPr>
              <a:t>12-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Month</a:t>
            </a:r>
            <a:endParaRPr sz="1400">
              <a:latin typeface="Calibri"/>
              <a:cs typeface="Calibri"/>
            </a:endParaRPr>
          </a:p>
          <a:p>
            <a:pPr marR="33655" algn="ctr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S&amp;P</a:t>
            </a:r>
            <a:r>
              <a:rPr sz="1400" spc="-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500</a:t>
            </a:r>
            <a:r>
              <a:rPr sz="1400" spc="-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Target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  <a:tabLst>
                <a:tab pos="1783714" algn="l"/>
              </a:tabLst>
            </a:pPr>
            <a:r>
              <a:rPr sz="1100" u="sng" dirty="0">
                <a:solidFill>
                  <a:srgbClr val="798285"/>
                </a:solidFill>
                <a:uFill>
                  <a:solidFill>
                    <a:srgbClr val="002948"/>
                  </a:solidFill>
                </a:uFill>
                <a:latin typeface="Calibri"/>
                <a:cs typeface="Calibri"/>
              </a:rPr>
              <a:t>	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4000" y="4050791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696" y="0"/>
                </a:lnTo>
              </a:path>
            </a:pathLst>
          </a:custGeom>
          <a:ln w="12700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23900" y="2269045"/>
            <a:ext cx="4208145" cy="3060700"/>
            <a:chOff x="723900" y="2269045"/>
            <a:chExt cx="4208145" cy="3060700"/>
          </a:xfrm>
        </p:grpSpPr>
        <p:sp>
          <p:nvSpPr>
            <p:cNvPr id="11" name="object 11"/>
            <p:cNvSpPr/>
            <p:nvPr/>
          </p:nvSpPr>
          <p:spPr>
            <a:xfrm>
              <a:off x="803147" y="4410455"/>
              <a:ext cx="30480" cy="914400"/>
            </a:xfrm>
            <a:custGeom>
              <a:avLst/>
              <a:gdLst/>
              <a:ahLst/>
              <a:cxnLst/>
              <a:rect l="l" t="t" r="r" b="b"/>
              <a:pathLst>
                <a:path w="30480" h="914400">
                  <a:moveTo>
                    <a:pt x="30479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30479" y="9144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3900" y="2273807"/>
              <a:ext cx="45720" cy="3051175"/>
            </a:xfrm>
            <a:custGeom>
              <a:avLst/>
              <a:gdLst/>
              <a:ahLst/>
              <a:cxnLst/>
              <a:rect l="l" t="t" r="r" b="b"/>
              <a:pathLst>
                <a:path w="45720" h="3051175">
                  <a:moveTo>
                    <a:pt x="45720" y="3051047"/>
                  </a:moveTo>
                  <a:lnTo>
                    <a:pt x="45720" y="0"/>
                  </a:lnTo>
                </a:path>
                <a:path w="45720" h="3051175">
                  <a:moveTo>
                    <a:pt x="0" y="3051047"/>
                  </a:moveTo>
                  <a:lnTo>
                    <a:pt x="45720" y="3051047"/>
                  </a:lnTo>
                </a:path>
                <a:path w="45720" h="3051175">
                  <a:moveTo>
                    <a:pt x="0" y="2796540"/>
                  </a:moveTo>
                  <a:lnTo>
                    <a:pt x="45720" y="2796540"/>
                  </a:lnTo>
                </a:path>
                <a:path w="45720" h="3051175">
                  <a:moveTo>
                    <a:pt x="0" y="2542031"/>
                  </a:moveTo>
                  <a:lnTo>
                    <a:pt x="45720" y="2542031"/>
                  </a:lnTo>
                </a:path>
                <a:path w="45720" h="3051175">
                  <a:moveTo>
                    <a:pt x="0" y="2287523"/>
                  </a:moveTo>
                  <a:lnTo>
                    <a:pt x="45720" y="2287523"/>
                  </a:lnTo>
                </a:path>
                <a:path w="45720" h="3051175">
                  <a:moveTo>
                    <a:pt x="0" y="2033015"/>
                  </a:moveTo>
                  <a:lnTo>
                    <a:pt x="45720" y="2033015"/>
                  </a:lnTo>
                </a:path>
                <a:path w="45720" h="3051175">
                  <a:moveTo>
                    <a:pt x="0" y="1780031"/>
                  </a:moveTo>
                  <a:lnTo>
                    <a:pt x="45720" y="1780031"/>
                  </a:lnTo>
                </a:path>
                <a:path w="45720" h="3051175">
                  <a:moveTo>
                    <a:pt x="0" y="1525523"/>
                  </a:moveTo>
                  <a:lnTo>
                    <a:pt x="45720" y="1525523"/>
                  </a:lnTo>
                </a:path>
                <a:path w="45720" h="3051175">
                  <a:moveTo>
                    <a:pt x="0" y="1271015"/>
                  </a:moveTo>
                  <a:lnTo>
                    <a:pt x="45720" y="1271015"/>
                  </a:lnTo>
                </a:path>
                <a:path w="45720" h="3051175">
                  <a:moveTo>
                    <a:pt x="0" y="1016507"/>
                  </a:moveTo>
                  <a:lnTo>
                    <a:pt x="45720" y="1016507"/>
                  </a:lnTo>
                </a:path>
                <a:path w="45720" h="3051175">
                  <a:moveTo>
                    <a:pt x="0" y="762000"/>
                  </a:moveTo>
                  <a:lnTo>
                    <a:pt x="45720" y="762000"/>
                  </a:lnTo>
                </a:path>
                <a:path w="45720" h="3051175">
                  <a:moveTo>
                    <a:pt x="0" y="509015"/>
                  </a:moveTo>
                  <a:lnTo>
                    <a:pt x="45720" y="509015"/>
                  </a:lnTo>
                </a:path>
                <a:path w="45720" h="3051175">
                  <a:moveTo>
                    <a:pt x="0" y="254507"/>
                  </a:moveTo>
                  <a:lnTo>
                    <a:pt x="45720" y="254507"/>
                  </a:lnTo>
                </a:path>
                <a:path w="45720" h="3051175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2208" y="2478023"/>
              <a:ext cx="3994785" cy="2847340"/>
            </a:xfrm>
            <a:custGeom>
              <a:avLst/>
              <a:gdLst/>
              <a:ahLst/>
              <a:cxnLst/>
              <a:rect l="l" t="t" r="r" b="b"/>
              <a:pathLst>
                <a:path w="3994785" h="2847340">
                  <a:moveTo>
                    <a:pt x="30480" y="1568196"/>
                  </a:moveTo>
                  <a:lnTo>
                    <a:pt x="0" y="1568196"/>
                  </a:lnTo>
                  <a:lnTo>
                    <a:pt x="0" y="2846832"/>
                  </a:lnTo>
                  <a:lnTo>
                    <a:pt x="30480" y="2846832"/>
                  </a:lnTo>
                  <a:lnTo>
                    <a:pt x="30480" y="1568196"/>
                  </a:lnTo>
                  <a:close/>
                </a:path>
                <a:path w="3994785" h="2847340">
                  <a:moveTo>
                    <a:pt x="129540" y="1615440"/>
                  </a:moveTo>
                  <a:lnTo>
                    <a:pt x="99060" y="1615440"/>
                  </a:lnTo>
                  <a:lnTo>
                    <a:pt x="99060" y="2846832"/>
                  </a:lnTo>
                  <a:lnTo>
                    <a:pt x="129540" y="2846832"/>
                  </a:lnTo>
                  <a:lnTo>
                    <a:pt x="129540" y="1615440"/>
                  </a:lnTo>
                  <a:close/>
                </a:path>
                <a:path w="3994785" h="2847340">
                  <a:moveTo>
                    <a:pt x="228600" y="1624584"/>
                  </a:moveTo>
                  <a:lnTo>
                    <a:pt x="198120" y="1624584"/>
                  </a:lnTo>
                  <a:lnTo>
                    <a:pt x="198120" y="2846832"/>
                  </a:lnTo>
                  <a:lnTo>
                    <a:pt x="228600" y="2846832"/>
                  </a:lnTo>
                  <a:lnTo>
                    <a:pt x="228600" y="1624584"/>
                  </a:lnTo>
                  <a:close/>
                </a:path>
                <a:path w="3994785" h="2847340">
                  <a:moveTo>
                    <a:pt x="329184" y="1379220"/>
                  </a:moveTo>
                  <a:lnTo>
                    <a:pt x="297180" y="1379220"/>
                  </a:lnTo>
                  <a:lnTo>
                    <a:pt x="297180" y="2846832"/>
                  </a:lnTo>
                  <a:lnTo>
                    <a:pt x="329184" y="2846832"/>
                  </a:lnTo>
                  <a:lnTo>
                    <a:pt x="329184" y="1379220"/>
                  </a:lnTo>
                  <a:close/>
                </a:path>
                <a:path w="3994785" h="2847340">
                  <a:moveTo>
                    <a:pt x="428244" y="1670304"/>
                  </a:moveTo>
                  <a:lnTo>
                    <a:pt x="396240" y="1670304"/>
                  </a:lnTo>
                  <a:lnTo>
                    <a:pt x="396240" y="2846832"/>
                  </a:lnTo>
                  <a:lnTo>
                    <a:pt x="428244" y="2846832"/>
                  </a:lnTo>
                  <a:lnTo>
                    <a:pt x="428244" y="1670304"/>
                  </a:lnTo>
                  <a:close/>
                </a:path>
                <a:path w="3994785" h="2847340">
                  <a:moveTo>
                    <a:pt x="527304" y="1530096"/>
                  </a:moveTo>
                  <a:lnTo>
                    <a:pt x="495300" y="1530096"/>
                  </a:lnTo>
                  <a:lnTo>
                    <a:pt x="495300" y="2846832"/>
                  </a:lnTo>
                  <a:lnTo>
                    <a:pt x="527304" y="2846832"/>
                  </a:lnTo>
                  <a:lnTo>
                    <a:pt x="527304" y="1530096"/>
                  </a:lnTo>
                  <a:close/>
                </a:path>
                <a:path w="3994785" h="2847340">
                  <a:moveTo>
                    <a:pt x="626364" y="1610868"/>
                  </a:moveTo>
                  <a:lnTo>
                    <a:pt x="594360" y="1610868"/>
                  </a:lnTo>
                  <a:lnTo>
                    <a:pt x="594360" y="2846832"/>
                  </a:lnTo>
                  <a:lnTo>
                    <a:pt x="626364" y="2846832"/>
                  </a:lnTo>
                  <a:lnTo>
                    <a:pt x="626364" y="1610868"/>
                  </a:lnTo>
                  <a:close/>
                </a:path>
                <a:path w="3994785" h="2847340">
                  <a:moveTo>
                    <a:pt x="725424" y="1493520"/>
                  </a:moveTo>
                  <a:lnTo>
                    <a:pt x="693420" y="1493520"/>
                  </a:lnTo>
                  <a:lnTo>
                    <a:pt x="693420" y="2846832"/>
                  </a:lnTo>
                  <a:lnTo>
                    <a:pt x="725424" y="2846832"/>
                  </a:lnTo>
                  <a:lnTo>
                    <a:pt x="725424" y="1493520"/>
                  </a:lnTo>
                  <a:close/>
                </a:path>
                <a:path w="3994785" h="2847340">
                  <a:moveTo>
                    <a:pt x="824484" y="1531620"/>
                  </a:moveTo>
                  <a:lnTo>
                    <a:pt x="792480" y="1531620"/>
                  </a:lnTo>
                  <a:lnTo>
                    <a:pt x="792480" y="2846832"/>
                  </a:lnTo>
                  <a:lnTo>
                    <a:pt x="824484" y="2846832"/>
                  </a:lnTo>
                  <a:lnTo>
                    <a:pt x="824484" y="1531620"/>
                  </a:lnTo>
                  <a:close/>
                </a:path>
                <a:path w="3994785" h="2847340">
                  <a:moveTo>
                    <a:pt x="923544" y="1303020"/>
                  </a:moveTo>
                  <a:lnTo>
                    <a:pt x="891540" y="1303020"/>
                  </a:lnTo>
                  <a:lnTo>
                    <a:pt x="891540" y="2846832"/>
                  </a:lnTo>
                  <a:lnTo>
                    <a:pt x="923544" y="2846832"/>
                  </a:lnTo>
                  <a:lnTo>
                    <a:pt x="923544" y="1303020"/>
                  </a:lnTo>
                  <a:close/>
                </a:path>
                <a:path w="3994785" h="2847340">
                  <a:moveTo>
                    <a:pt x="1022604" y="1421892"/>
                  </a:moveTo>
                  <a:lnTo>
                    <a:pt x="990600" y="1421892"/>
                  </a:lnTo>
                  <a:lnTo>
                    <a:pt x="990600" y="2846832"/>
                  </a:lnTo>
                  <a:lnTo>
                    <a:pt x="1022604" y="2846832"/>
                  </a:lnTo>
                  <a:lnTo>
                    <a:pt x="1022604" y="1421892"/>
                  </a:lnTo>
                  <a:close/>
                </a:path>
                <a:path w="3994785" h="2847340">
                  <a:moveTo>
                    <a:pt x="1121664" y="1235964"/>
                  </a:moveTo>
                  <a:lnTo>
                    <a:pt x="1089660" y="1235964"/>
                  </a:lnTo>
                  <a:lnTo>
                    <a:pt x="1089660" y="2846832"/>
                  </a:lnTo>
                  <a:lnTo>
                    <a:pt x="1121664" y="2846832"/>
                  </a:lnTo>
                  <a:lnTo>
                    <a:pt x="1121664" y="1235964"/>
                  </a:lnTo>
                  <a:close/>
                </a:path>
                <a:path w="3994785" h="2847340">
                  <a:moveTo>
                    <a:pt x="1220724" y="1467612"/>
                  </a:moveTo>
                  <a:lnTo>
                    <a:pt x="1188720" y="1467612"/>
                  </a:lnTo>
                  <a:lnTo>
                    <a:pt x="1188720" y="2846832"/>
                  </a:lnTo>
                  <a:lnTo>
                    <a:pt x="1220724" y="2846832"/>
                  </a:lnTo>
                  <a:lnTo>
                    <a:pt x="1220724" y="1467612"/>
                  </a:lnTo>
                  <a:close/>
                </a:path>
                <a:path w="3994785" h="2847340">
                  <a:moveTo>
                    <a:pt x="1319784" y="1726692"/>
                  </a:moveTo>
                  <a:lnTo>
                    <a:pt x="1287780" y="1726692"/>
                  </a:lnTo>
                  <a:lnTo>
                    <a:pt x="1287780" y="2846832"/>
                  </a:lnTo>
                  <a:lnTo>
                    <a:pt x="1319784" y="2846832"/>
                  </a:lnTo>
                  <a:lnTo>
                    <a:pt x="1319784" y="1726692"/>
                  </a:lnTo>
                  <a:close/>
                </a:path>
                <a:path w="3994785" h="2847340">
                  <a:moveTo>
                    <a:pt x="1418844" y="1456944"/>
                  </a:moveTo>
                  <a:lnTo>
                    <a:pt x="1386840" y="1456944"/>
                  </a:lnTo>
                  <a:lnTo>
                    <a:pt x="1386840" y="2846832"/>
                  </a:lnTo>
                  <a:lnTo>
                    <a:pt x="1418844" y="2846832"/>
                  </a:lnTo>
                  <a:lnTo>
                    <a:pt x="1418844" y="1456944"/>
                  </a:lnTo>
                  <a:close/>
                </a:path>
                <a:path w="3994785" h="2847340">
                  <a:moveTo>
                    <a:pt x="1517904" y="1524000"/>
                  </a:moveTo>
                  <a:lnTo>
                    <a:pt x="1485900" y="1524000"/>
                  </a:lnTo>
                  <a:lnTo>
                    <a:pt x="1485900" y="2846832"/>
                  </a:lnTo>
                  <a:lnTo>
                    <a:pt x="1517904" y="2846832"/>
                  </a:lnTo>
                  <a:lnTo>
                    <a:pt x="1517904" y="1524000"/>
                  </a:lnTo>
                  <a:close/>
                </a:path>
                <a:path w="3994785" h="2847340">
                  <a:moveTo>
                    <a:pt x="1616964" y="1615440"/>
                  </a:moveTo>
                  <a:lnTo>
                    <a:pt x="1584960" y="1615440"/>
                  </a:lnTo>
                  <a:lnTo>
                    <a:pt x="1584960" y="2846832"/>
                  </a:lnTo>
                  <a:lnTo>
                    <a:pt x="1616964" y="2846832"/>
                  </a:lnTo>
                  <a:lnTo>
                    <a:pt x="1616964" y="1615440"/>
                  </a:lnTo>
                  <a:close/>
                </a:path>
                <a:path w="3994785" h="2847340">
                  <a:moveTo>
                    <a:pt x="1716024" y="1531620"/>
                  </a:moveTo>
                  <a:lnTo>
                    <a:pt x="1684020" y="1531620"/>
                  </a:lnTo>
                  <a:lnTo>
                    <a:pt x="1684020" y="2846832"/>
                  </a:lnTo>
                  <a:lnTo>
                    <a:pt x="1716024" y="2846832"/>
                  </a:lnTo>
                  <a:lnTo>
                    <a:pt x="1716024" y="1531620"/>
                  </a:lnTo>
                  <a:close/>
                </a:path>
                <a:path w="3994785" h="2847340">
                  <a:moveTo>
                    <a:pt x="1815084" y="1406652"/>
                  </a:moveTo>
                  <a:lnTo>
                    <a:pt x="1783080" y="1406652"/>
                  </a:lnTo>
                  <a:lnTo>
                    <a:pt x="1783080" y="2846832"/>
                  </a:lnTo>
                  <a:lnTo>
                    <a:pt x="1815084" y="2846832"/>
                  </a:lnTo>
                  <a:lnTo>
                    <a:pt x="1815084" y="1406652"/>
                  </a:lnTo>
                  <a:close/>
                </a:path>
                <a:path w="3994785" h="2847340">
                  <a:moveTo>
                    <a:pt x="1914144" y="899160"/>
                  </a:moveTo>
                  <a:lnTo>
                    <a:pt x="1883664" y="899160"/>
                  </a:lnTo>
                  <a:lnTo>
                    <a:pt x="1883664" y="2846832"/>
                  </a:lnTo>
                  <a:lnTo>
                    <a:pt x="1914144" y="2846832"/>
                  </a:lnTo>
                  <a:lnTo>
                    <a:pt x="1914144" y="899160"/>
                  </a:lnTo>
                  <a:close/>
                </a:path>
                <a:path w="3994785" h="2847340">
                  <a:moveTo>
                    <a:pt x="2013204" y="819912"/>
                  </a:moveTo>
                  <a:lnTo>
                    <a:pt x="1982724" y="819912"/>
                  </a:lnTo>
                  <a:lnTo>
                    <a:pt x="1982724" y="2846832"/>
                  </a:lnTo>
                  <a:lnTo>
                    <a:pt x="2013204" y="2846832"/>
                  </a:lnTo>
                  <a:lnTo>
                    <a:pt x="2013204" y="819912"/>
                  </a:lnTo>
                  <a:close/>
                </a:path>
                <a:path w="3994785" h="2847340">
                  <a:moveTo>
                    <a:pt x="2112264" y="765048"/>
                  </a:moveTo>
                  <a:lnTo>
                    <a:pt x="2081784" y="765048"/>
                  </a:lnTo>
                  <a:lnTo>
                    <a:pt x="2081784" y="2846832"/>
                  </a:lnTo>
                  <a:lnTo>
                    <a:pt x="2112264" y="2846832"/>
                  </a:lnTo>
                  <a:lnTo>
                    <a:pt x="2112264" y="765048"/>
                  </a:lnTo>
                  <a:close/>
                </a:path>
                <a:path w="3994785" h="2847340">
                  <a:moveTo>
                    <a:pt x="2211324" y="536448"/>
                  </a:moveTo>
                  <a:lnTo>
                    <a:pt x="2180844" y="536448"/>
                  </a:lnTo>
                  <a:lnTo>
                    <a:pt x="2180844" y="2846832"/>
                  </a:lnTo>
                  <a:lnTo>
                    <a:pt x="2211324" y="2846832"/>
                  </a:lnTo>
                  <a:lnTo>
                    <a:pt x="2211324" y="536448"/>
                  </a:lnTo>
                  <a:close/>
                </a:path>
                <a:path w="3994785" h="2847340">
                  <a:moveTo>
                    <a:pt x="2310384" y="822960"/>
                  </a:moveTo>
                  <a:lnTo>
                    <a:pt x="2279904" y="822960"/>
                  </a:lnTo>
                  <a:lnTo>
                    <a:pt x="2279904" y="2846832"/>
                  </a:lnTo>
                  <a:lnTo>
                    <a:pt x="2310384" y="2846832"/>
                  </a:lnTo>
                  <a:lnTo>
                    <a:pt x="2310384" y="822960"/>
                  </a:lnTo>
                  <a:close/>
                </a:path>
                <a:path w="3994785" h="2847340">
                  <a:moveTo>
                    <a:pt x="2409444" y="1205484"/>
                  </a:moveTo>
                  <a:lnTo>
                    <a:pt x="2378964" y="1205484"/>
                  </a:lnTo>
                  <a:lnTo>
                    <a:pt x="2378964" y="2846832"/>
                  </a:lnTo>
                  <a:lnTo>
                    <a:pt x="2409444" y="2846832"/>
                  </a:lnTo>
                  <a:lnTo>
                    <a:pt x="2409444" y="1205484"/>
                  </a:lnTo>
                  <a:close/>
                </a:path>
                <a:path w="3994785" h="2847340">
                  <a:moveTo>
                    <a:pt x="2508504" y="946404"/>
                  </a:moveTo>
                  <a:lnTo>
                    <a:pt x="2478024" y="946404"/>
                  </a:lnTo>
                  <a:lnTo>
                    <a:pt x="2478024" y="2846832"/>
                  </a:lnTo>
                  <a:lnTo>
                    <a:pt x="2508504" y="2846832"/>
                  </a:lnTo>
                  <a:lnTo>
                    <a:pt x="2508504" y="946404"/>
                  </a:lnTo>
                  <a:close/>
                </a:path>
                <a:path w="3994785" h="2847340">
                  <a:moveTo>
                    <a:pt x="2607564" y="964692"/>
                  </a:moveTo>
                  <a:lnTo>
                    <a:pt x="2577084" y="964692"/>
                  </a:lnTo>
                  <a:lnTo>
                    <a:pt x="2577084" y="2846832"/>
                  </a:lnTo>
                  <a:lnTo>
                    <a:pt x="2607564" y="2846832"/>
                  </a:lnTo>
                  <a:lnTo>
                    <a:pt x="2607564" y="964692"/>
                  </a:lnTo>
                  <a:close/>
                </a:path>
                <a:path w="3994785" h="2847340">
                  <a:moveTo>
                    <a:pt x="2706624" y="804672"/>
                  </a:moveTo>
                  <a:lnTo>
                    <a:pt x="2676144" y="804672"/>
                  </a:lnTo>
                  <a:lnTo>
                    <a:pt x="2676144" y="2846832"/>
                  </a:lnTo>
                  <a:lnTo>
                    <a:pt x="2706624" y="2846832"/>
                  </a:lnTo>
                  <a:lnTo>
                    <a:pt x="2706624" y="804672"/>
                  </a:lnTo>
                  <a:close/>
                </a:path>
                <a:path w="3994785" h="2847340">
                  <a:moveTo>
                    <a:pt x="2805684" y="2162556"/>
                  </a:moveTo>
                  <a:lnTo>
                    <a:pt x="2775204" y="2162556"/>
                  </a:lnTo>
                  <a:lnTo>
                    <a:pt x="2775204" y="2846832"/>
                  </a:lnTo>
                  <a:lnTo>
                    <a:pt x="2805684" y="2846832"/>
                  </a:lnTo>
                  <a:lnTo>
                    <a:pt x="2805684" y="2162556"/>
                  </a:lnTo>
                  <a:close/>
                </a:path>
                <a:path w="3994785" h="2847340">
                  <a:moveTo>
                    <a:pt x="2904744" y="1807464"/>
                  </a:moveTo>
                  <a:lnTo>
                    <a:pt x="2874264" y="1807464"/>
                  </a:lnTo>
                  <a:lnTo>
                    <a:pt x="2874264" y="2846832"/>
                  </a:lnTo>
                  <a:lnTo>
                    <a:pt x="2904744" y="2846832"/>
                  </a:lnTo>
                  <a:lnTo>
                    <a:pt x="2904744" y="1807464"/>
                  </a:lnTo>
                  <a:close/>
                </a:path>
                <a:path w="3994785" h="2847340">
                  <a:moveTo>
                    <a:pt x="3003804" y="1556004"/>
                  </a:moveTo>
                  <a:lnTo>
                    <a:pt x="2973324" y="1556004"/>
                  </a:lnTo>
                  <a:lnTo>
                    <a:pt x="2973324" y="2846832"/>
                  </a:lnTo>
                  <a:lnTo>
                    <a:pt x="3003804" y="2846832"/>
                  </a:lnTo>
                  <a:lnTo>
                    <a:pt x="3003804" y="1556004"/>
                  </a:lnTo>
                  <a:close/>
                </a:path>
                <a:path w="3994785" h="2847340">
                  <a:moveTo>
                    <a:pt x="3102864" y="995172"/>
                  </a:moveTo>
                  <a:lnTo>
                    <a:pt x="3072384" y="995172"/>
                  </a:lnTo>
                  <a:lnTo>
                    <a:pt x="3072384" y="2846832"/>
                  </a:lnTo>
                  <a:lnTo>
                    <a:pt x="3102864" y="2846832"/>
                  </a:lnTo>
                  <a:lnTo>
                    <a:pt x="3102864" y="995172"/>
                  </a:lnTo>
                  <a:close/>
                </a:path>
                <a:path w="3994785" h="2847340">
                  <a:moveTo>
                    <a:pt x="3201924" y="777240"/>
                  </a:moveTo>
                  <a:lnTo>
                    <a:pt x="3171444" y="777240"/>
                  </a:lnTo>
                  <a:lnTo>
                    <a:pt x="3171444" y="2846832"/>
                  </a:lnTo>
                  <a:lnTo>
                    <a:pt x="3201924" y="2846832"/>
                  </a:lnTo>
                  <a:lnTo>
                    <a:pt x="3201924" y="777240"/>
                  </a:lnTo>
                  <a:close/>
                </a:path>
                <a:path w="3994785" h="2847340">
                  <a:moveTo>
                    <a:pt x="3300984" y="487680"/>
                  </a:moveTo>
                  <a:lnTo>
                    <a:pt x="3270504" y="487680"/>
                  </a:lnTo>
                  <a:lnTo>
                    <a:pt x="3270504" y="2846832"/>
                  </a:lnTo>
                  <a:lnTo>
                    <a:pt x="3300984" y="2846832"/>
                  </a:lnTo>
                  <a:lnTo>
                    <a:pt x="3300984" y="487680"/>
                  </a:lnTo>
                  <a:close/>
                </a:path>
                <a:path w="3994785" h="2847340">
                  <a:moveTo>
                    <a:pt x="3400044" y="211836"/>
                  </a:moveTo>
                  <a:lnTo>
                    <a:pt x="3369564" y="211836"/>
                  </a:lnTo>
                  <a:lnTo>
                    <a:pt x="3369564" y="2846832"/>
                  </a:lnTo>
                  <a:lnTo>
                    <a:pt x="3400044" y="2846832"/>
                  </a:lnTo>
                  <a:lnTo>
                    <a:pt x="3400044" y="211836"/>
                  </a:lnTo>
                  <a:close/>
                </a:path>
                <a:path w="3994785" h="2847340">
                  <a:moveTo>
                    <a:pt x="3499104" y="0"/>
                  </a:moveTo>
                  <a:lnTo>
                    <a:pt x="3468624" y="0"/>
                  </a:lnTo>
                  <a:lnTo>
                    <a:pt x="3468624" y="2846832"/>
                  </a:lnTo>
                  <a:lnTo>
                    <a:pt x="3499104" y="2846832"/>
                  </a:lnTo>
                  <a:lnTo>
                    <a:pt x="3499104" y="0"/>
                  </a:lnTo>
                  <a:close/>
                </a:path>
                <a:path w="3994785" h="2847340">
                  <a:moveTo>
                    <a:pt x="3598164" y="620268"/>
                  </a:moveTo>
                  <a:lnTo>
                    <a:pt x="3567684" y="620268"/>
                  </a:lnTo>
                  <a:lnTo>
                    <a:pt x="3567684" y="2846832"/>
                  </a:lnTo>
                  <a:lnTo>
                    <a:pt x="3598164" y="2846832"/>
                  </a:lnTo>
                  <a:lnTo>
                    <a:pt x="3598164" y="620268"/>
                  </a:lnTo>
                  <a:close/>
                </a:path>
                <a:path w="3994785" h="2847340">
                  <a:moveTo>
                    <a:pt x="3697224" y="559308"/>
                  </a:moveTo>
                  <a:lnTo>
                    <a:pt x="3666744" y="559308"/>
                  </a:lnTo>
                  <a:lnTo>
                    <a:pt x="3666744" y="2846832"/>
                  </a:lnTo>
                  <a:lnTo>
                    <a:pt x="3697224" y="2846832"/>
                  </a:lnTo>
                  <a:lnTo>
                    <a:pt x="3697224" y="559308"/>
                  </a:lnTo>
                  <a:close/>
                </a:path>
                <a:path w="3994785" h="2847340">
                  <a:moveTo>
                    <a:pt x="3796284" y="522732"/>
                  </a:moveTo>
                  <a:lnTo>
                    <a:pt x="3765804" y="522732"/>
                  </a:lnTo>
                  <a:lnTo>
                    <a:pt x="3765804" y="2846832"/>
                  </a:lnTo>
                  <a:lnTo>
                    <a:pt x="3796284" y="2846832"/>
                  </a:lnTo>
                  <a:lnTo>
                    <a:pt x="3796284" y="522732"/>
                  </a:lnTo>
                  <a:close/>
                </a:path>
                <a:path w="3994785" h="2847340">
                  <a:moveTo>
                    <a:pt x="3895344" y="873252"/>
                  </a:moveTo>
                  <a:lnTo>
                    <a:pt x="3864864" y="873252"/>
                  </a:lnTo>
                  <a:lnTo>
                    <a:pt x="3864864" y="2846832"/>
                  </a:lnTo>
                  <a:lnTo>
                    <a:pt x="3895344" y="2846832"/>
                  </a:lnTo>
                  <a:lnTo>
                    <a:pt x="3895344" y="873252"/>
                  </a:lnTo>
                  <a:close/>
                </a:path>
                <a:path w="3994785" h="2847340">
                  <a:moveTo>
                    <a:pt x="3994404" y="1136904"/>
                  </a:moveTo>
                  <a:lnTo>
                    <a:pt x="3963924" y="1136904"/>
                  </a:lnTo>
                  <a:lnTo>
                    <a:pt x="3963924" y="2846832"/>
                  </a:lnTo>
                  <a:lnTo>
                    <a:pt x="3994404" y="2846832"/>
                  </a:lnTo>
                  <a:lnTo>
                    <a:pt x="3994404" y="1136904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9619" y="5324855"/>
              <a:ext cx="4162425" cy="0"/>
            </a:xfrm>
            <a:custGeom>
              <a:avLst/>
              <a:gdLst/>
              <a:ahLst/>
              <a:cxnLst/>
              <a:rect l="l" t="t" r="r" b="b"/>
              <a:pathLst>
                <a:path w="4162425">
                  <a:moveTo>
                    <a:pt x="0" y="0"/>
                  </a:moveTo>
                  <a:lnTo>
                    <a:pt x="4162043" y="0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4123" y="4363136"/>
            <a:ext cx="165735" cy="104394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75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50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25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68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4629" y="2075916"/>
            <a:ext cx="234315" cy="231394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300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275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250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225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175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150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125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1380" y="1184529"/>
            <a:ext cx="7308850" cy="1016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NEAR-TERM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HEADWINDS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LIKELY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LEAD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CHOPPY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WATERS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FOR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EQUITY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MARKET</a:t>
            </a:r>
            <a:endParaRPr sz="1600">
              <a:latin typeface="Calibri"/>
              <a:cs typeface="Calibri"/>
            </a:endParaRPr>
          </a:p>
          <a:p>
            <a:pPr marL="383540">
              <a:lnSpc>
                <a:spcPct val="100000"/>
              </a:lnSpc>
              <a:spcBef>
                <a:spcPts val="1530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Corporate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Activity</a:t>
            </a:r>
            <a:r>
              <a:rPr sz="16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(e.g.,</a:t>
            </a:r>
            <a:r>
              <a:rPr sz="1600" spc="114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Buybacks)</a:t>
            </a:r>
            <a:r>
              <a:rPr sz="1600" spc="1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Slowing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11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4.00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64207" y="5759196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7"/>
                </a:lnTo>
                <a:lnTo>
                  <a:pt x="79248" y="79247"/>
                </a:lnTo>
                <a:lnTo>
                  <a:pt x="79248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5726" y="5401183"/>
            <a:ext cx="4290695" cy="48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1Q13</a:t>
            </a:r>
            <a:r>
              <a:rPr sz="1100" spc="434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1Q14</a:t>
            </a:r>
            <a:r>
              <a:rPr sz="1100" spc="4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1Q15</a:t>
            </a:r>
            <a:r>
              <a:rPr sz="1100" spc="4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1Q16</a:t>
            </a:r>
            <a:r>
              <a:rPr sz="1100" spc="4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1Q17</a:t>
            </a:r>
            <a:r>
              <a:rPr sz="1100" spc="4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1Q18</a:t>
            </a:r>
            <a:r>
              <a:rPr sz="1100" spc="4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1Q19</a:t>
            </a:r>
            <a:r>
              <a:rPr sz="1100" spc="434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1Q20</a:t>
            </a:r>
            <a:r>
              <a:rPr sz="1100" spc="4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1Q21</a:t>
            </a:r>
            <a:r>
              <a:rPr sz="1100" spc="4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1Q22</a:t>
            </a:r>
            <a:r>
              <a:rPr sz="1100" spc="4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1Q23</a:t>
            </a:r>
            <a:endParaRPr sz="1100">
              <a:latin typeface="Calibri"/>
              <a:cs typeface="Calibri"/>
            </a:endParaRPr>
          </a:p>
          <a:p>
            <a:pPr marL="1122680">
              <a:lnSpc>
                <a:spcPct val="100000"/>
              </a:lnSpc>
              <a:spcBef>
                <a:spcPts val="94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S&amp;P</a:t>
            </a: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500</a:t>
            </a:r>
            <a:r>
              <a:rPr sz="1100" spc="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Quarterly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Buybacks</a:t>
            </a:r>
            <a:r>
              <a:rPr sz="1100" spc="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(in</a:t>
            </a:r>
            <a:r>
              <a:rPr sz="1100" spc="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$bn)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863840" y="2115121"/>
            <a:ext cx="3985260" cy="3215005"/>
            <a:chOff x="7863840" y="2115121"/>
            <a:chExt cx="3985260" cy="3215005"/>
          </a:xfrm>
        </p:grpSpPr>
        <p:sp>
          <p:nvSpPr>
            <p:cNvPr id="21" name="object 21"/>
            <p:cNvSpPr/>
            <p:nvPr/>
          </p:nvSpPr>
          <p:spPr>
            <a:xfrm>
              <a:off x="7863840" y="2119883"/>
              <a:ext cx="45720" cy="3205480"/>
            </a:xfrm>
            <a:custGeom>
              <a:avLst/>
              <a:gdLst/>
              <a:ahLst/>
              <a:cxnLst/>
              <a:rect l="l" t="t" r="r" b="b"/>
              <a:pathLst>
                <a:path w="45720" h="3205479">
                  <a:moveTo>
                    <a:pt x="45719" y="3204972"/>
                  </a:moveTo>
                  <a:lnTo>
                    <a:pt x="45719" y="0"/>
                  </a:lnTo>
                </a:path>
                <a:path w="45720" h="3205479">
                  <a:moveTo>
                    <a:pt x="0" y="3204972"/>
                  </a:moveTo>
                  <a:lnTo>
                    <a:pt x="45719" y="3204972"/>
                  </a:lnTo>
                </a:path>
                <a:path w="45720" h="3205479">
                  <a:moveTo>
                    <a:pt x="0" y="2670047"/>
                  </a:moveTo>
                  <a:lnTo>
                    <a:pt x="45719" y="2670047"/>
                  </a:lnTo>
                </a:path>
                <a:path w="45720" h="3205479">
                  <a:moveTo>
                    <a:pt x="0" y="2136647"/>
                  </a:moveTo>
                  <a:lnTo>
                    <a:pt x="45719" y="2136647"/>
                  </a:lnTo>
                </a:path>
                <a:path w="45720" h="3205479">
                  <a:moveTo>
                    <a:pt x="0" y="1601723"/>
                  </a:moveTo>
                  <a:lnTo>
                    <a:pt x="45719" y="1601723"/>
                  </a:lnTo>
                </a:path>
                <a:path w="45720" h="3205479">
                  <a:moveTo>
                    <a:pt x="0" y="1068324"/>
                  </a:moveTo>
                  <a:lnTo>
                    <a:pt x="45719" y="1068324"/>
                  </a:lnTo>
                </a:path>
                <a:path w="45720" h="3205479">
                  <a:moveTo>
                    <a:pt x="0" y="533400"/>
                  </a:moveTo>
                  <a:lnTo>
                    <a:pt x="45719" y="533400"/>
                  </a:lnTo>
                </a:path>
                <a:path w="45720" h="3205479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09560" y="4256532"/>
              <a:ext cx="3930650" cy="45720"/>
            </a:xfrm>
            <a:custGeom>
              <a:avLst/>
              <a:gdLst/>
              <a:ahLst/>
              <a:cxnLst/>
              <a:rect l="l" t="t" r="r" b="b"/>
              <a:pathLst>
                <a:path w="3930650" h="45720">
                  <a:moveTo>
                    <a:pt x="0" y="0"/>
                  </a:moveTo>
                  <a:lnTo>
                    <a:pt x="3930396" y="0"/>
                  </a:lnTo>
                </a:path>
                <a:path w="3930650" h="45720">
                  <a:moveTo>
                    <a:pt x="0" y="0"/>
                  </a:moveTo>
                  <a:lnTo>
                    <a:pt x="0" y="45720"/>
                  </a:lnTo>
                </a:path>
                <a:path w="3930650" h="45720">
                  <a:moveTo>
                    <a:pt x="786384" y="0"/>
                  </a:moveTo>
                  <a:lnTo>
                    <a:pt x="786384" y="45720"/>
                  </a:lnTo>
                </a:path>
                <a:path w="3930650" h="45720">
                  <a:moveTo>
                    <a:pt x="1572768" y="0"/>
                  </a:moveTo>
                  <a:lnTo>
                    <a:pt x="1572768" y="45720"/>
                  </a:lnTo>
                </a:path>
                <a:path w="3930650" h="45720">
                  <a:moveTo>
                    <a:pt x="2357628" y="0"/>
                  </a:moveTo>
                  <a:lnTo>
                    <a:pt x="2357628" y="45720"/>
                  </a:lnTo>
                </a:path>
                <a:path w="3930650" h="45720">
                  <a:moveTo>
                    <a:pt x="3144012" y="0"/>
                  </a:moveTo>
                  <a:lnTo>
                    <a:pt x="3144012" y="45720"/>
                  </a:lnTo>
                </a:path>
                <a:path w="3930650" h="45720">
                  <a:moveTo>
                    <a:pt x="3930396" y="0"/>
                  </a:moveTo>
                  <a:lnTo>
                    <a:pt x="3930396" y="45720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9209" y="2780093"/>
              <a:ext cx="98425" cy="35902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989570" y="2538221"/>
              <a:ext cx="106680" cy="612775"/>
            </a:xfrm>
            <a:custGeom>
              <a:avLst/>
              <a:gdLst/>
              <a:ahLst/>
              <a:cxnLst/>
              <a:rect l="l" t="t" r="r" b="b"/>
              <a:pathLst>
                <a:path w="106679" h="612775">
                  <a:moveTo>
                    <a:pt x="0" y="408431"/>
                  </a:moveTo>
                  <a:lnTo>
                    <a:pt x="0" y="413003"/>
                  </a:lnTo>
                  <a:lnTo>
                    <a:pt x="0" y="416051"/>
                  </a:lnTo>
                  <a:lnTo>
                    <a:pt x="1524" y="391667"/>
                  </a:lnTo>
                  <a:lnTo>
                    <a:pt x="3048" y="420624"/>
                  </a:lnTo>
                  <a:lnTo>
                    <a:pt x="3048" y="425195"/>
                  </a:lnTo>
                  <a:lnTo>
                    <a:pt x="3048" y="432815"/>
                  </a:lnTo>
                  <a:lnTo>
                    <a:pt x="4572" y="416051"/>
                  </a:lnTo>
                  <a:lnTo>
                    <a:pt x="4572" y="449579"/>
                  </a:lnTo>
                  <a:lnTo>
                    <a:pt x="6096" y="443483"/>
                  </a:lnTo>
                  <a:lnTo>
                    <a:pt x="7620" y="417575"/>
                  </a:lnTo>
                  <a:lnTo>
                    <a:pt x="7620" y="406907"/>
                  </a:lnTo>
                  <a:lnTo>
                    <a:pt x="7620" y="422148"/>
                  </a:lnTo>
                  <a:lnTo>
                    <a:pt x="9144" y="524255"/>
                  </a:lnTo>
                  <a:lnTo>
                    <a:pt x="10668" y="562355"/>
                  </a:lnTo>
                  <a:lnTo>
                    <a:pt x="10668" y="589788"/>
                  </a:lnTo>
                  <a:lnTo>
                    <a:pt x="10668" y="586739"/>
                  </a:lnTo>
                  <a:lnTo>
                    <a:pt x="12191" y="591312"/>
                  </a:lnTo>
                  <a:lnTo>
                    <a:pt x="12191" y="566927"/>
                  </a:lnTo>
                  <a:lnTo>
                    <a:pt x="13715" y="569976"/>
                  </a:lnTo>
                  <a:lnTo>
                    <a:pt x="13715" y="612648"/>
                  </a:lnTo>
                  <a:lnTo>
                    <a:pt x="15239" y="605027"/>
                  </a:lnTo>
                  <a:lnTo>
                    <a:pt x="15239" y="579119"/>
                  </a:lnTo>
                  <a:lnTo>
                    <a:pt x="16763" y="559307"/>
                  </a:lnTo>
                  <a:lnTo>
                    <a:pt x="18287" y="595883"/>
                  </a:lnTo>
                  <a:lnTo>
                    <a:pt x="18287" y="600455"/>
                  </a:lnTo>
                  <a:lnTo>
                    <a:pt x="18287" y="601979"/>
                  </a:lnTo>
                  <a:lnTo>
                    <a:pt x="19811" y="588263"/>
                  </a:lnTo>
                  <a:lnTo>
                    <a:pt x="19811" y="536448"/>
                  </a:lnTo>
                  <a:lnTo>
                    <a:pt x="21335" y="501395"/>
                  </a:lnTo>
                  <a:lnTo>
                    <a:pt x="22859" y="527303"/>
                  </a:lnTo>
                  <a:lnTo>
                    <a:pt x="22859" y="499872"/>
                  </a:lnTo>
                  <a:lnTo>
                    <a:pt x="22859" y="370331"/>
                  </a:lnTo>
                  <a:lnTo>
                    <a:pt x="25907" y="320039"/>
                  </a:lnTo>
                  <a:lnTo>
                    <a:pt x="25907" y="348995"/>
                  </a:lnTo>
                  <a:lnTo>
                    <a:pt x="25907" y="350519"/>
                  </a:lnTo>
                  <a:lnTo>
                    <a:pt x="27431" y="341375"/>
                  </a:lnTo>
                </a:path>
                <a:path w="106679" h="612775">
                  <a:moveTo>
                    <a:pt x="28955" y="320039"/>
                  </a:moveTo>
                  <a:lnTo>
                    <a:pt x="28955" y="271272"/>
                  </a:lnTo>
                  <a:lnTo>
                    <a:pt x="30479" y="245363"/>
                  </a:lnTo>
                  <a:lnTo>
                    <a:pt x="30479" y="233172"/>
                  </a:lnTo>
                  <a:lnTo>
                    <a:pt x="30479" y="259079"/>
                  </a:lnTo>
                  <a:lnTo>
                    <a:pt x="32003" y="248412"/>
                  </a:lnTo>
                  <a:lnTo>
                    <a:pt x="33527" y="231648"/>
                  </a:lnTo>
                  <a:lnTo>
                    <a:pt x="33527" y="219455"/>
                  </a:lnTo>
                  <a:lnTo>
                    <a:pt x="35051" y="242315"/>
                  </a:lnTo>
                  <a:lnTo>
                    <a:pt x="35051" y="199643"/>
                  </a:lnTo>
                  <a:lnTo>
                    <a:pt x="36575" y="213360"/>
                  </a:lnTo>
                  <a:lnTo>
                    <a:pt x="36575" y="228600"/>
                  </a:lnTo>
                  <a:lnTo>
                    <a:pt x="38100" y="195072"/>
                  </a:lnTo>
                  <a:lnTo>
                    <a:pt x="38100" y="172212"/>
                  </a:lnTo>
                  <a:lnTo>
                    <a:pt x="38100" y="184403"/>
                  </a:lnTo>
                  <a:lnTo>
                    <a:pt x="39624" y="181355"/>
                  </a:lnTo>
                  <a:lnTo>
                    <a:pt x="41148" y="164591"/>
                  </a:lnTo>
                  <a:lnTo>
                    <a:pt x="41148" y="138683"/>
                  </a:lnTo>
                  <a:lnTo>
                    <a:pt x="41148" y="129539"/>
                  </a:lnTo>
                  <a:lnTo>
                    <a:pt x="42672" y="50291"/>
                  </a:lnTo>
                  <a:lnTo>
                    <a:pt x="44196" y="44195"/>
                  </a:lnTo>
                  <a:lnTo>
                    <a:pt x="44196" y="53339"/>
                  </a:lnTo>
                  <a:lnTo>
                    <a:pt x="45720" y="30479"/>
                  </a:lnTo>
                  <a:lnTo>
                    <a:pt x="45720" y="22860"/>
                  </a:lnTo>
                  <a:lnTo>
                    <a:pt x="45720" y="54863"/>
                  </a:lnTo>
                  <a:lnTo>
                    <a:pt x="47244" y="108203"/>
                  </a:lnTo>
                  <a:lnTo>
                    <a:pt x="48768" y="83819"/>
                  </a:lnTo>
                  <a:lnTo>
                    <a:pt x="48768" y="59436"/>
                  </a:lnTo>
                  <a:lnTo>
                    <a:pt x="48768" y="96012"/>
                  </a:lnTo>
                  <a:lnTo>
                    <a:pt x="50291" y="74675"/>
                  </a:lnTo>
                  <a:lnTo>
                    <a:pt x="51815" y="80772"/>
                  </a:lnTo>
                  <a:lnTo>
                    <a:pt x="51815" y="85343"/>
                  </a:lnTo>
                  <a:lnTo>
                    <a:pt x="53339" y="117348"/>
                  </a:lnTo>
                  <a:lnTo>
                    <a:pt x="53339" y="152400"/>
                  </a:lnTo>
                  <a:lnTo>
                    <a:pt x="53339" y="121919"/>
                  </a:lnTo>
                  <a:lnTo>
                    <a:pt x="54863" y="121919"/>
                  </a:lnTo>
                  <a:lnTo>
                    <a:pt x="56387" y="96012"/>
                  </a:lnTo>
                  <a:lnTo>
                    <a:pt x="56387" y="79248"/>
                  </a:lnTo>
                  <a:lnTo>
                    <a:pt x="56387" y="97536"/>
                  </a:lnTo>
                  <a:lnTo>
                    <a:pt x="57911" y="57912"/>
                  </a:lnTo>
                  <a:lnTo>
                    <a:pt x="59435" y="51815"/>
                  </a:lnTo>
                  <a:lnTo>
                    <a:pt x="59435" y="35051"/>
                  </a:lnTo>
                  <a:lnTo>
                    <a:pt x="60959" y="38100"/>
                  </a:lnTo>
                </a:path>
                <a:path w="106679" h="612775">
                  <a:moveTo>
                    <a:pt x="62483" y="0"/>
                  </a:moveTo>
                  <a:lnTo>
                    <a:pt x="64007" y="105155"/>
                  </a:lnTo>
                  <a:lnTo>
                    <a:pt x="64007" y="77724"/>
                  </a:lnTo>
                  <a:lnTo>
                    <a:pt x="64007" y="94487"/>
                  </a:lnTo>
                  <a:lnTo>
                    <a:pt x="65531" y="88391"/>
                  </a:lnTo>
                  <a:lnTo>
                    <a:pt x="67055" y="100583"/>
                  </a:lnTo>
                  <a:lnTo>
                    <a:pt x="67055" y="89915"/>
                  </a:lnTo>
                  <a:lnTo>
                    <a:pt x="67055" y="92963"/>
                  </a:lnTo>
                  <a:lnTo>
                    <a:pt x="68579" y="120395"/>
                  </a:lnTo>
                  <a:lnTo>
                    <a:pt x="68579" y="124967"/>
                  </a:lnTo>
                  <a:lnTo>
                    <a:pt x="70103" y="73151"/>
                  </a:lnTo>
                  <a:lnTo>
                    <a:pt x="71627" y="105155"/>
                  </a:lnTo>
                  <a:lnTo>
                    <a:pt x="71627" y="146303"/>
                  </a:lnTo>
                  <a:lnTo>
                    <a:pt x="71627" y="178307"/>
                  </a:lnTo>
                  <a:lnTo>
                    <a:pt x="73151" y="231648"/>
                  </a:lnTo>
                </a:path>
                <a:path w="106679" h="612775">
                  <a:moveTo>
                    <a:pt x="74675" y="231648"/>
                  </a:moveTo>
                  <a:lnTo>
                    <a:pt x="74675" y="225551"/>
                  </a:lnTo>
                  <a:lnTo>
                    <a:pt x="76200" y="236219"/>
                  </a:lnTo>
                  <a:lnTo>
                    <a:pt x="77724" y="251460"/>
                  </a:lnTo>
                  <a:lnTo>
                    <a:pt x="77724" y="230124"/>
                  </a:lnTo>
                  <a:lnTo>
                    <a:pt x="79248" y="233172"/>
                  </a:lnTo>
                  <a:lnTo>
                    <a:pt x="79248" y="236219"/>
                  </a:lnTo>
                  <a:lnTo>
                    <a:pt x="80772" y="304800"/>
                  </a:lnTo>
                  <a:lnTo>
                    <a:pt x="82296" y="306324"/>
                  </a:lnTo>
                  <a:lnTo>
                    <a:pt x="82296" y="256031"/>
                  </a:lnTo>
                  <a:lnTo>
                    <a:pt x="82296" y="249936"/>
                  </a:lnTo>
                  <a:lnTo>
                    <a:pt x="83820" y="259079"/>
                  </a:lnTo>
                  <a:lnTo>
                    <a:pt x="83820" y="278891"/>
                  </a:lnTo>
                  <a:lnTo>
                    <a:pt x="85344" y="259079"/>
                  </a:lnTo>
                  <a:lnTo>
                    <a:pt x="85344" y="184403"/>
                  </a:lnTo>
                  <a:lnTo>
                    <a:pt x="86868" y="190500"/>
                  </a:lnTo>
                  <a:lnTo>
                    <a:pt x="86868" y="193548"/>
                  </a:lnTo>
                  <a:lnTo>
                    <a:pt x="86868" y="246887"/>
                  </a:lnTo>
                  <a:lnTo>
                    <a:pt x="89915" y="254507"/>
                  </a:lnTo>
                  <a:lnTo>
                    <a:pt x="89915" y="274319"/>
                  </a:lnTo>
                  <a:lnTo>
                    <a:pt x="89915" y="275843"/>
                  </a:lnTo>
                  <a:lnTo>
                    <a:pt x="91439" y="297179"/>
                  </a:lnTo>
                  <a:lnTo>
                    <a:pt x="91439" y="408431"/>
                  </a:lnTo>
                  <a:lnTo>
                    <a:pt x="92963" y="387095"/>
                  </a:lnTo>
                  <a:lnTo>
                    <a:pt x="92963" y="359663"/>
                  </a:lnTo>
                  <a:lnTo>
                    <a:pt x="94487" y="371855"/>
                  </a:lnTo>
                  <a:lnTo>
                    <a:pt x="94487" y="396239"/>
                  </a:lnTo>
                  <a:lnTo>
                    <a:pt x="94487" y="423672"/>
                  </a:lnTo>
                  <a:lnTo>
                    <a:pt x="96011" y="394715"/>
                  </a:lnTo>
                  <a:lnTo>
                    <a:pt x="97535" y="420624"/>
                  </a:lnTo>
                  <a:lnTo>
                    <a:pt x="97535" y="402336"/>
                  </a:lnTo>
                  <a:lnTo>
                    <a:pt x="99059" y="409955"/>
                  </a:lnTo>
                  <a:lnTo>
                    <a:pt x="99059" y="396239"/>
                  </a:lnTo>
                  <a:lnTo>
                    <a:pt x="100583" y="376427"/>
                  </a:lnTo>
                  <a:lnTo>
                    <a:pt x="102107" y="382524"/>
                  </a:lnTo>
                  <a:lnTo>
                    <a:pt x="102107" y="403860"/>
                  </a:lnTo>
                  <a:lnTo>
                    <a:pt x="102107" y="397763"/>
                  </a:lnTo>
                  <a:lnTo>
                    <a:pt x="103631" y="425195"/>
                  </a:lnTo>
                  <a:lnTo>
                    <a:pt x="105155" y="454151"/>
                  </a:lnTo>
                  <a:lnTo>
                    <a:pt x="105155" y="409955"/>
                  </a:lnTo>
                  <a:lnTo>
                    <a:pt x="106679" y="361188"/>
                  </a:lnTo>
                </a:path>
              </a:pathLst>
            </a:custGeom>
            <a:ln w="2222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6661" y="2725229"/>
              <a:ext cx="128904" cy="38646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207502" y="2731769"/>
              <a:ext cx="32384" cy="329565"/>
            </a:xfrm>
            <a:custGeom>
              <a:avLst/>
              <a:gdLst/>
              <a:ahLst/>
              <a:cxnLst/>
              <a:rect l="l" t="t" r="r" b="b"/>
              <a:pathLst>
                <a:path w="32384" h="329564">
                  <a:moveTo>
                    <a:pt x="0" y="0"/>
                  </a:moveTo>
                  <a:lnTo>
                    <a:pt x="0" y="24383"/>
                  </a:lnTo>
                  <a:lnTo>
                    <a:pt x="0" y="41147"/>
                  </a:lnTo>
                  <a:lnTo>
                    <a:pt x="1524" y="74675"/>
                  </a:lnTo>
                  <a:lnTo>
                    <a:pt x="1524" y="97535"/>
                  </a:lnTo>
                  <a:lnTo>
                    <a:pt x="3048" y="91439"/>
                  </a:lnTo>
                  <a:lnTo>
                    <a:pt x="3048" y="85343"/>
                  </a:lnTo>
                  <a:lnTo>
                    <a:pt x="4572" y="106679"/>
                  </a:lnTo>
                  <a:lnTo>
                    <a:pt x="4572" y="79247"/>
                  </a:lnTo>
                  <a:lnTo>
                    <a:pt x="4572" y="76200"/>
                  </a:lnTo>
                  <a:lnTo>
                    <a:pt x="6096" y="103631"/>
                  </a:lnTo>
                  <a:lnTo>
                    <a:pt x="7620" y="140207"/>
                  </a:lnTo>
                  <a:lnTo>
                    <a:pt x="7620" y="143255"/>
                  </a:lnTo>
                  <a:lnTo>
                    <a:pt x="9144" y="152400"/>
                  </a:lnTo>
                  <a:lnTo>
                    <a:pt x="9144" y="210312"/>
                  </a:lnTo>
                  <a:lnTo>
                    <a:pt x="10668" y="210312"/>
                  </a:lnTo>
                  <a:lnTo>
                    <a:pt x="10668" y="240791"/>
                  </a:lnTo>
                  <a:lnTo>
                    <a:pt x="12192" y="239267"/>
                  </a:lnTo>
                  <a:lnTo>
                    <a:pt x="12192" y="181355"/>
                  </a:lnTo>
                  <a:lnTo>
                    <a:pt x="12192" y="214883"/>
                  </a:lnTo>
                  <a:lnTo>
                    <a:pt x="13716" y="213359"/>
                  </a:lnTo>
                  <a:lnTo>
                    <a:pt x="15240" y="205739"/>
                  </a:lnTo>
                  <a:lnTo>
                    <a:pt x="15240" y="220979"/>
                  </a:lnTo>
                  <a:lnTo>
                    <a:pt x="15240" y="257555"/>
                  </a:lnTo>
                  <a:lnTo>
                    <a:pt x="16764" y="242315"/>
                  </a:lnTo>
                  <a:lnTo>
                    <a:pt x="18288" y="240791"/>
                  </a:lnTo>
                  <a:lnTo>
                    <a:pt x="18288" y="242315"/>
                  </a:lnTo>
                  <a:lnTo>
                    <a:pt x="19812" y="243839"/>
                  </a:lnTo>
                  <a:lnTo>
                    <a:pt x="19812" y="249935"/>
                  </a:lnTo>
                  <a:lnTo>
                    <a:pt x="19812" y="202691"/>
                  </a:lnTo>
                  <a:lnTo>
                    <a:pt x="21336" y="196595"/>
                  </a:lnTo>
                  <a:lnTo>
                    <a:pt x="22859" y="233171"/>
                  </a:lnTo>
                  <a:lnTo>
                    <a:pt x="22859" y="243839"/>
                  </a:lnTo>
                  <a:lnTo>
                    <a:pt x="22859" y="263651"/>
                  </a:lnTo>
                  <a:lnTo>
                    <a:pt x="24383" y="298703"/>
                  </a:lnTo>
                  <a:lnTo>
                    <a:pt x="25907" y="289559"/>
                  </a:lnTo>
                  <a:lnTo>
                    <a:pt x="25907" y="292607"/>
                  </a:lnTo>
                  <a:lnTo>
                    <a:pt x="27431" y="315467"/>
                  </a:lnTo>
                  <a:lnTo>
                    <a:pt x="27431" y="292607"/>
                  </a:lnTo>
                  <a:lnTo>
                    <a:pt x="27431" y="281939"/>
                  </a:lnTo>
                  <a:lnTo>
                    <a:pt x="28955" y="312419"/>
                  </a:lnTo>
                  <a:lnTo>
                    <a:pt x="30479" y="329183"/>
                  </a:lnTo>
                  <a:lnTo>
                    <a:pt x="30479" y="309371"/>
                  </a:lnTo>
                  <a:lnTo>
                    <a:pt x="30479" y="307847"/>
                  </a:lnTo>
                  <a:lnTo>
                    <a:pt x="32003" y="307847"/>
                  </a:lnTo>
                </a:path>
              </a:pathLst>
            </a:custGeom>
            <a:ln w="2222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917" y="2746565"/>
              <a:ext cx="163956" cy="41389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384286" y="2468117"/>
              <a:ext cx="104139" cy="334010"/>
            </a:xfrm>
            <a:custGeom>
              <a:avLst/>
              <a:gdLst/>
              <a:ahLst/>
              <a:cxnLst/>
              <a:rect l="l" t="t" r="r" b="b"/>
              <a:pathLst>
                <a:path w="104140" h="334010">
                  <a:moveTo>
                    <a:pt x="0" y="315468"/>
                  </a:moveTo>
                  <a:lnTo>
                    <a:pt x="0" y="330708"/>
                  </a:lnTo>
                  <a:lnTo>
                    <a:pt x="1524" y="316992"/>
                  </a:lnTo>
                  <a:lnTo>
                    <a:pt x="1524" y="306324"/>
                  </a:lnTo>
                  <a:lnTo>
                    <a:pt x="3048" y="297180"/>
                  </a:lnTo>
                  <a:lnTo>
                    <a:pt x="3048" y="333756"/>
                  </a:lnTo>
                  <a:lnTo>
                    <a:pt x="4572" y="310896"/>
                  </a:lnTo>
                  <a:lnTo>
                    <a:pt x="4572" y="283464"/>
                  </a:lnTo>
                  <a:lnTo>
                    <a:pt x="4572" y="263652"/>
                  </a:lnTo>
                  <a:lnTo>
                    <a:pt x="7620" y="231648"/>
                  </a:lnTo>
                  <a:lnTo>
                    <a:pt x="7620" y="233172"/>
                  </a:lnTo>
                  <a:lnTo>
                    <a:pt x="7620" y="237744"/>
                  </a:lnTo>
                  <a:lnTo>
                    <a:pt x="9144" y="234696"/>
                  </a:lnTo>
                  <a:lnTo>
                    <a:pt x="9144" y="222504"/>
                  </a:lnTo>
                  <a:lnTo>
                    <a:pt x="10668" y="216408"/>
                  </a:lnTo>
                  <a:lnTo>
                    <a:pt x="10668" y="246887"/>
                  </a:lnTo>
                  <a:lnTo>
                    <a:pt x="12192" y="236220"/>
                  </a:lnTo>
                  <a:lnTo>
                    <a:pt x="12192" y="277368"/>
                  </a:lnTo>
                  <a:lnTo>
                    <a:pt x="12192" y="262128"/>
                  </a:lnTo>
                  <a:lnTo>
                    <a:pt x="13716" y="272796"/>
                  </a:lnTo>
                  <a:lnTo>
                    <a:pt x="15240" y="248412"/>
                  </a:lnTo>
                  <a:lnTo>
                    <a:pt x="15240" y="251460"/>
                  </a:lnTo>
                  <a:lnTo>
                    <a:pt x="16764" y="236220"/>
                  </a:lnTo>
                  <a:lnTo>
                    <a:pt x="16764" y="268224"/>
                  </a:lnTo>
                  <a:lnTo>
                    <a:pt x="18288" y="252984"/>
                  </a:lnTo>
                  <a:lnTo>
                    <a:pt x="18288" y="207264"/>
                  </a:lnTo>
                  <a:lnTo>
                    <a:pt x="19812" y="193548"/>
                  </a:lnTo>
                  <a:lnTo>
                    <a:pt x="19812" y="167640"/>
                  </a:lnTo>
                  <a:lnTo>
                    <a:pt x="19812" y="169164"/>
                  </a:lnTo>
                  <a:lnTo>
                    <a:pt x="21336" y="158496"/>
                  </a:lnTo>
                  <a:lnTo>
                    <a:pt x="22860" y="161544"/>
                  </a:lnTo>
                  <a:lnTo>
                    <a:pt x="22860" y="176784"/>
                  </a:lnTo>
                  <a:lnTo>
                    <a:pt x="22860" y="146304"/>
                  </a:lnTo>
                  <a:lnTo>
                    <a:pt x="24384" y="111252"/>
                  </a:lnTo>
                  <a:lnTo>
                    <a:pt x="25908" y="111252"/>
                  </a:lnTo>
                  <a:lnTo>
                    <a:pt x="25908" y="135636"/>
                  </a:lnTo>
                  <a:lnTo>
                    <a:pt x="27432" y="108204"/>
                  </a:lnTo>
                  <a:lnTo>
                    <a:pt x="27432" y="71628"/>
                  </a:lnTo>
                </a:path>
                <a:path w="104140" h="334010">
                  <a:moveTo>
                    <a:pt x="28956" y="94487"/>
                  </a:moveTo>
                  <a:lnTo>
                    <a:pt x="30480" y="100584"/>
                  </a:lnTo>
                  <a:lnTo>
                    <a:pt x="30480" y="73152"/>
                  </a:lnTo>
                  <a:lnTo>
                    <a:pt x="32004" y="88392"/>
                  </a:lnTo>
                  <a:lnTo>
                    <a:pt x="33528" y="100584"/>
                  </a:lnTo>
                  <a:lnTo>
                    <a:pt x="33528" y="59436"/>
                  </a:lnTo>
                  <a:lnTo>
                    <a:pt x="35052" y="32004"/>
                  </a:lnTo>
                  <a:lnTo>
                    <a:pt x="35052" y="47244"/>
                  </a:lnTo>
                  <a:lnTo>
                    <a:pt x="35052" y="59436"/>
                  </a:lnTo>
                  <a:lnTo>
                    <a:pt x="36575" y="22860"/>
                  </a:lnTo>
                  <a:lnTo>
                    <a:pt x="38100" y="32004"/>
                  </a:lnTo>
                  <a:lnTo>
                    <a:pt x="38100" y="19812"/>
                  </a:lnTo>
                  <a:lnTo>
                    <a:pt x="38100" y="13716"/>
                  </a:lnTo>
                  <a:lnTo>
                    <a:pt x="39624" y="32004"/>
                  </a:lnTo>
                  <a:lnTo>
                    <a:pt x="41148" y="32004"/>
                  </a:lnTo>
                  <a:lnTo>
                    <a:pt x="41148" y="27432"/>
                  </a:lnTo>
                  <a:lnTo>
                    <a:pt x="42672" y="27432"/>
                  </a:lnTo>
                  <a:lnTo>
                    <a:pt x="42672" y="6096"/>
                  </a:lnTo>
                  <a:lnTo>
                    <a:pt x="44196" y="25908"/>
                  </a:lnTo>
                  <a:lnTo>
                    <a:pt x="45720" y="53340"/>
                  </a:lnTo>
                  <a:lnTo>
                    <a:pt x="45720" y="28956"/>
                  </a:lnTo>
                  <a:lnTo>
                    <a:pt x="45720" y="74676"/>
                  </a:lnTo>
                  <a:lnTo>
                    <a:pt x="47244" y="88392"/>
                  </a:lnTo>
                  <a:lnTo>
                    <a:pt x="48768" y="97536"/>
                  </a:lnTo>
                  <a:lnTo>
                    <a:pt x="48768" y="82296"/>
                  </a:lnTo>
                  <a:lnTo>
                    <a:pt x="48768" y="103632"/>
                  </a:lnTo>
                  <a:lnTo>
                    <a:pt x="50292" y="77724"/>
                  </a:lnTo>
                  <a:lnTo>
                    <a:pt x="50292" y="82296"/>
                  </a:lnTo>
                </a:path>
                <a:path w="104140" h="334010">
                  <a:moveTo>
                    <a:pt x="53340" y="73152"/>
                  </a:moveTo>
                  <a:lnTo>
                    <a:pt x="53340" y="54864"/>
                  </a:lnTo>
                  <a:lnTo>
                    <a:pt x="54864" y="112776"/>
                  </a:lnTo>
                  <a:lnTo>
                    <a:pt x="56388" y="111252"/>
                  </a:lnTo>
                  <a:lnTo>
                    <a:pt x="56388" y="117348"/>
                  </a:lnTo>
                  <a:lnTo>
                    <a:pt x="56388" y="115824"/>
                  </a:lnTo>
                  <a:lnTo>
                    <a:pt x="57912" y="124968"/>
                  </a:lnTo>
                  <a:lnTo>
                    <a:pt x="57912" y="138684"/>
                  </a:lnTo>
                  <a:lnTo>
                    <a:pt x="59436" y="140208"/>
                  </a:lnTo>
                  <a:lnTo>
                    <a:pt x="59436" y="156972"/>
                  </a:lnTo>
                  <a:lnTo>
                    <a:pt x="60960" y="111252"/>
                  </a:lnTo>
                  <a:lnTo>
                    <a:pt x="60960" y="74676"/>
                  </a:lnTo>
                  <a:lnTo>
                    <a:pt x="62484" y="60960"/>
                  </a:lnTo>
                  <a:lnTo>
                    <a:pt x="64008" y="59436"/>
                  </a:lnTo>
                  <a:lnTo>
                    <a:pt x="64008" y="54864"/>
                  </a:lnTo>
                  <a:lnTo>
                    <a:pt x="64008" y="45720"/>
                  </a:lnTo>
                  <a:lnTo>
                    <a:pt x="65532" y="27432"/>
                  </a:lnTo>
                  <a:lnTo>
                    <a:pt x="65532" y="12192"/>
                  </a:lnTo>
                  <a:lnTo>
                    <a:pt x="67056" y="0"/>
                  </a:lnTo>
                  <a:lnTo>
                    <a:pt x="67056" y="25908"/>
                  </a:lnTo>
                  <a:lnTo>
                    <a:pt x="68580" y="3048"/>
                  </a:lnTo>
                  <a:lnTo>
                    <a:pt x="68580" y="9144"/>
                  </a:lnTo>
                  <a:lnTo>
                    <a:pt x="68580" y="47244"/>
                  </a:lnTo>
                  <a:lnTo>
                    <a:pt x="71628" y="42672"/>
                  </a:lnTo>
                </a:path>
                <a:path w="104140" h="334010">
                  <a:moveTo>
                    <a:pt x="71628" y="4572"/>
                  </a:moveTo>
                  <a:lnTo>
                    <a:pt x="73152" y="24384"/>
                  </a:lnTo>
                  <a:lnTo>
                    <a:pt x="73152" y="54864"/>
                  </a:lnTo>
                  <a:lnTo>
                    <a:pt x="74675" y="60960"/>
                  </a:lnTo>
                  <a:lnTo>
                    <a:pt x="74675" y="76200"/>
                  </a:lnTo>
                  <a:lnTo>
                    <a:pt x="76200" y="82296"/>
                  </a:lnTo>
                  <a:lnTo>
                    <a:pt x="76200" y="100584"/>
                  </a:lnTo>
                  <a:lnTo>
                    <a:pt x="76200" y="109728"/>
                  </a:lnTo>
                  <a:lnTo>
                    <a:pt x="77724" y="112776"/>
                  </a:lnTo>
                  <a:lnTo>
                    <a:pt x="79248" y="80772"/>
                  </a:lnTo>
                  <a:lnTo>
                    <a:pt x="79248" y="106680"/>
                  </a:lnTo>
                  <a:lnTo>
                    <a:pt x="80772" y="128016"/>
                  </a:lnTo>
                  <a:lnTo>
                    <a:pt x="80772" y="121920"/>
                  </a:lnTo>
                  <a:lnTo>
                    <a:pt x="82296" y="112776"/>
                  </a:lnTo>
                  <a:lnTo>
                    <a:pt x="82296" y="99060"/>
                  </a:lnTo>
                  <a:lnTo>
                    <a:pt x="83820" y="115824"/>
                  </a:lnTo>
                  <a:lnTo>
                    <a:pt x="83820" y="102108"/>
                  </a:lnTo>
                  <a:lnTo>
                    <a:pt x="83820" y="132587"/>
                  </a:lnTo>
                  <a:lnTo>
                    <a:pt x="85344" y="140208"/>
                  </a:lnTo>
                  <a:lnTo>
                    <a:pt x="86868" y="143256"/>
                  </a:lnTo>
                  <a:lnTo>
                    <a:pt x="86868" y="156972"/>
                  </a:lnTo>
                  <a:lnTo>
                    <a:pt x="86868" y="155448"/>
                  </a:lnTo>
                  <a:lnTo>
                    <a:pt x="88392" y="184404"/>
                  </a:lnTo>
                  <a:lnTo>
                    <a:pt x="89916" y="175260"/>
                  </a:lnTo>
                  <a:lnTo>
                    <a:pt x="89916" y="176784"/>
                  </a:lnTo>
                  <a:lnTo>
                    <a:pt x="91440" y="185928"/>
                  </a:lnTo>
                  <a:lnTo>
                    <a:pt x="91440" y="178308"/>
                  </a:lnTo>
                  <a:lnTo>
                    <a:pt x="91440" y="160020"/>
                  </a:lnTo>
                  <a:lnTo>
                    <a:pt x="92964" y="143256"/>
                  </a:lnTo>
                  <a:lnTo>
                    <a:pt x="94488" y="172212"/>
                  </a:lnTo>
                  <a:lnTo>
                    <a:pt x="94488" y="201168"/>
                  </a:lnTo>
                  <a:lnTo>
                    <a:pt x="96012" y="214884"/>
                  </a:lnTo>
                  <a:lnTo>
                    <a:pt x="97536" y="228600"/>
                  </a:lnTo>
                  <a:lnTo>
                    <a:pt x="99060" y="233172"/>
                  </a:lnTo>
                  <a:lnTo>
                    <a:pt x="99060" y="237744"/>
                  </a:lnTo>
                  <a:lnTo>
                    <a:pt x="99060" y="248412"/>
                  </a:lnTo>
                  <a:lnTo>
                    <a:pt x="100584" y="239268"/>
                  </a:lnTo>
                  <a:lnTo>
                    <a:pt x="102108" y="243840"/>
                  </a:lnTo>
                  <a:lnTo>
                    <a:pt x="102108" y="260604"/>
                  </a:lnTo>
                  <a:lnTo>
                    <a:pt x="102108" y="271272"/>
                  </a:lnTo>
                  <a:lnTo>
                    <a:pt x="103632" y="272796"/>
                  </a:lnTo>
                </a:path>
              </a:pathLst>
            </a:custGeom>
            <a:ln w="2222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8329" y="2432621"/>
              <a:ext cx="183768" cy="4474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52510" y="2469641"/>
              <a:ext cx="711835" cy="2437130"/>
            </a:xfrm>
            <a:custGeom>
              <a:avLst/>
              <a:gdLst/>
              <a:ahLst/>
              <a:cxnLst/>
              <a:rect l="l" t="t" r="r" b="b"/>
              <a:pathLst>
                <a:path w="711834" h="2437129">
                  <a:moveTo>
                    <a:pt x="0" y="16763"/>
                  </a:moveTo>
                  <a:lnTo>
                    <a:pt x="0" y="0"/>
                  </a:lnTo>
                  <a:lnTo>
                    <a:pt x="1524" y="13716"/>
                  </a:lnTo>
                  <a:lnTo>
                    <a:pt x="3048" y="91440"/>
                  </a:lnTo>
                  <a:lnTo>
                    <a:pt x="3048" y="56387"/>
                  </a:lnTo>
                  <a:lnTo>
                    <a:pt x="4572" y="24384"/>
                  </a:lnTo>
                  <a:lnTo>
                    <a:pt x="4572" y="33528"/>
                  </a:lnTo>
                  <a:lnTo>
                    <a:pt x="6096" y="67056"/>
                  </a:lnTo>
                  <a:lnTo>
                    <a:pt x="6096" y="50292"/>
                  </a:lnTo>
                  <a:lnTo>
                    <a:pt x="7620" y="83820"/>
                  </a:lnTo>
                  <a:lnTo>
                    <a:pt x="7620" y="71628"/>
                  </a:lnTo>
                  <a:lnTo>
                    <a:pt x="7620" y="120396"/>
                  </a:lnTo>
                  <a:lnTo>
                    <a:pt x="9144" y="111252"/>
                  </a:lnTo>
                  <a:lnTo>
                    <a:pt x="10668" y="140208"/>
                  </a:lnTo>
                  <a:lnTo>
                    <a:pt x="10668" y="146304"/>
                  </a:lnTo>
                  <a:lnTo>
                    <a:pt x="10668" y="228600"/>
                  </a:lnTo>
                  <a:lnTo>
                    <a:pt x="12192" y="233172"/>
                  </a:lnTo>
                  <a:lnTo>
                    <a:pt x="13716" y="216408"/>
                  </a:lnTo>
                  <a:lnTo>
                    <a:pt x="13716" y="246887"/>
                  </a:lnTo>
                  <a:lnTo>
                    <a:pt x="15240" y="251460"/>
                  </a:lnTo>
                  <a:lnTo>
                    <a:pt x="15240" y="242316"/>
                  </a:lnTo>
                  <a:lnTo>
                    <a:pt x="15240" y="291084"/>
                  </a:lnTo>
                  <a:lnTo>
                    <a:pt x="16764" y="271272"/>
                  </a:lnTo>
                  <a:lnTo>
                    <a:pt x="18288" y="239268"/>
                  </a:lnTo>
                  <a:lnTo>
                    <a:pt x="18288" y="195072"/>
                  </a:lnTo>
                  <a:lnTo>
                    <a:pt x="18288" y="239268"/>
                  </a:lnTo>
                  <a:lnTo>
                    <a:pt x="19812" y="230124"/>
                  </a:lnTo>
                  <a:lnTo>
                    <a:pt x="21336" y="246887"/>
                  </a:lnTo>
                  <a:lnTo>
                    <a:pt x="21336" y="284988"/>
                  </a:lnTo>
                  <a:lnTo>
                    <a:pt x="22860" y="316992"/>
                  </a:lnTo>
                  <a:lnTo>
                    <a:pt x="22860" y="362712"/>
                  </a:lnTo>
                  <a:lnTo>
                    <a:pt x="22860" y="304800"/>
                  </a:lnTo>
                  <a:lnTo>
                    <a:pt x="24384" y="326136"/>
                  </a:lnTo>
                  <a:lnTo>
                    <a:pt x="25908" y="348996"/>
                  </a:lnTo>
                  <a:lnTo>
                    <a:pt x="25908" y="324612"/>
                  </a:lnTo>
                  <a:lnTo>
                    <a:pt x="25908" y="330708"/>
                  </a:lnTo>
                  <a:lnTo>
                    <a:pt x="27432" y="318516"/>
                  </a:lnTo>
                  <a:lnTo>
                    <a:pt x="28956" y="339852"/>
                  </a:lnTo>
                  <a:lnTo>
                    <a:pt x="28956" y="393192"/>
                  </a:lnTo>
                  <a:lnTo>
                    <a:pt x="28956" y="356616"/>
                  </a:lnTo>
                  <a:lnTo>
                    <a:pt x="30480" y="391668"/>
                  </a:lnTo>
                  <a:lnTo>
                    <a:pt x="30480" y="368808"/>
                  </a:lnTo>
                </a:path>
                <a:path w="711834" h="2437129">
                  <a:moveTo>
                    <a:pt x="33528" y="350520"/>
                  </a:moveTo>
                  <a:lnTo>
                    <a:pt x="33528" y="400812"/>
                  </a:lnTo>
                  <a:lnTo>
                    <a:pt x="33528" y="382524"/>
                  </a:lnTo>
                  <a:lnTo>
                    <a:pt x="35051" y="464820"/>
                  </a:lnTo>
                  <a:lnTo>
                    <a:pt x="36575" y="486156"/>
                  </a:lnTo>
                  <a:lnTo>
                    <a:pt x="36575" y="460248"/>
                  </a:lnTo>
                  <a:lnTo>
                    <a:pt x="36575" y="438912"/>
                  </a:lnTo>
                  <a:lnTo>
                    <a:pt x="38100" y="391668"/>
                  </a:lnTo>
                  <a:lnTo>
                    <a:pt x="38100" y="402336"/>
                  </a:lnTo>
                  <a:lnTo>
                    <a:pt x="39624" y="400812"/>
                  </a:lnTo>
                  <a:lnTo>
                    <a:pt x="41148" y="370332"/>
                  </a:lnTo>
                  <a:lnTo>
                    <a:pt x="41148" y="350520"/>
                  </a:lnTo>
                  <a:lnTo>
                    <a:pt x="41148" y="268224"/>
                  </a:lnTo>
                  <a:lnTo>
                    <a:pt x="42672" y="291084"/>
                  </a:lnTo>
                  <a:lnTo>
                    <a:pt x="44196" y="300228"/>
                  </a:lnTo>
                  <a:lnTo>
                    <a:pt x="44196" y="295656"/>
                  </a:lnTo>
                  <a:lnTo>
                    <a:pt x="45720" y="320040"/>
                  </a:lnTo>
                  <a:lnTo>
                    <a:pt x="45720" y="316992"/>
                  </a:lnTo>
                  <a:lnTo>
                    <a:pt x="47244" y="323088"/>
                  </a:lnTo>
                  <a:lnTo>
                    <a:pt x="47244" y="335280"/>
                  </a:lnTo>
                  <a:lnTo>
                    <a:pt x="48768" y="333756"/>
                  </a:lnTo>
                  <a:lnTo>
                    <a:pt x="48768" y="338328"/>
                  </a:lnTo>
                  <a:lnTo>
                    <a:pt x="50292" y="272796"/>
                  </a:lnTo>
                  <a:lnTo>
                    <a:pt x="51816" y="274320"/>
                  </a:lnTo>
                  <a:lnTo>
                    <a:pt x="51816" y="257556"/>
                  </a:lnTo>
                  <a:lnTo>
                    <a:pt x="51816" y="271272"/>
                  </a:lnTo>
                  <a:lnTo>
                    <a:pt x="53340" y="269748"/>
                  </a:lnTo>
                  <a:lnTo>
                    <a:pt x="53340" y="246887"/>
                  </a:lnTo>
                  <a:lnTo>
                    <a:pt x="54864" y="260604"/>
                  </a:lnTo>
                  <a:lnTo>
                    <a:pt x="54864" y="281940"/>
                  </a:lnTo>
                  <a:lnTo>
                    <a:pt x="56388" y="327660"/>
                  </a:lnTo>
                  <a:lnTo>
                    <a:pt x="56388" y="355092"/>
                  </a:lnTo>
                  <a:lnTo>
                    <a:pt x="56388" y="432816"/>
                  </a:lnTo>
                  <a:lnTo>
                    <a:pt x="59436" y="425196"/>
                  </a:lnTo>
                  <a:lnTo>
                    <a:pt x="59436" y="422148"/>
                  </a:lnTo>
                  <a:lnTo>
                    <a:pt x="59436" y="451104"/>
                  </a:lnTo>
                  <a:lnTo>
                    <a:pt x="60960" y="446532"/>
                  </a:lnTo>
                  <a:lnTo>
                    <a:pt x="60960" y="414528"/>
                  </a:lnTo>
                  <a:lnTo>
                    <a:pt x="62484" y="423672"/>
                  </a:lnTo>
                  <a:lnTo>
                    <a:pt x="62484" y="422148"/>
                  </a:lnTo>
                  <a:lnTo>
                    <a:pt x="64008" y="370332"/>
                  </a:lnTo>
                  <a:lnTo>
                    <a:pt x="64008" y="455675"/>
                  </a:lnTo>
                  <a:lnTo>
                    <a:pt x="64008" y="483108"/>
                  </a:lnTo>
                  <a:lnTo>
                    <a:pt x="65532" y="464820"/>
                  </a:lnTo>
                  <a:lnTo>
                    <a:pt x="67056" y="438912"/>
                  </a:lnTo>
                  <a:lnTo>
                    <a:pt x="67056" y="484632"/>
                  </a:lnTo>
                  <a:lnTo>
                    <a:pt x="68580" y="518160"/>
                  </a:lnTo>
                  <a:lnTo>
                    <a:pt x="68580" y="557784"/>
                  </a:lnTo>
                  <a:lnTo>
                    <a:pt x="70104" y="565404"/>
                  </a:lnTo>
                  <a:lnTo>
                    <a:pt x="70104" y="524256"/>
                  </a:lnTo>
                  <a:lnTo>
                    <a:pt x="71628" y="519684"/>
                  </a:lnTo>
                  <a:lnTo>
                    <a:pt x="71628" y="588263"/>
                  </a:lnTo>
                  <a:lnTo>
                    <a:pt x="71628" y="594360"/>
                  </a:lnTo>
                  <a:lnTo>
                    <a:pt x="73151" y="652272"/>
                  </a:lnTo>
                  <a:lnTo>
                    <a:pt x="74675" y="652272"/>
                  </a:lnTo>
                  <a:lnTo>
                    <a:pt x="74675" y="697992"/>
                  </a:lnTo>
                </a:path>
                <a:path w="711834" h="2437129">
                  <a:moveTo>
                    <a:pt x="76200" y="679704"/>
                  </a:moveTo>
                  <a:lnTo>
                    <a:pt x="77724" y="800100"/>
                  </a:lnTo>
                  <a:lnTo>
                    <a:pt x="77724" y="722376"/>
                  </a:lnTo>
                  <a:lnTo>
                    <a:pt x="79248" y="653796"/>
                  </a:lnTo>
                  <a:lnTo>
                    <a:pt x="79248" y="701040"/>
                  </a:lnTo>
                  <a:lnTo>
                    <a:pt x="79248" y="676656"/>
                  </a:lnTo>
                  <a:lnTo>
                    <a:pt x="80772" y="725424"/>
                  </a:lnTo>
                  <a:lnTo>
                    <a:pt x="82296" y="731520"/>
                  </a:lnTo>
                  <a:lnTo>
                    <a:pt x="82296" y="699516"/>
                  </a:lnTo>
                  <a:lnTo>
                    <a:pt x="82296" y="632460"/>
                  </a:lnTo>
                  <a:lnTo>
                    <a:pt x="83820" y="582168"/>
                  </a:lnTo>
                  <a:lnTo>
                    <a:pt x="85344" y="557784"/>
                  </a:lnTo>
                  <a:lnTo>
                    <a:pt x="85344" y="672084"/>
                  </a:lnTo>
                  <a:lnTo>
                    <a:pt x="86868" y="627888"/>
                  </a:lnTo>
                  <a:lnTo>
                    <a:pt x="86868" y="556260"/>
                  </a:lnTo>
                  <a:lnTo>
                    <a:pt x="86868" y="536448"/>
                  </a:lnTo>
                  <a:lnTo>
                    <a:pt x="88392" y="573024"/>
                  </a:lnTo>
                  <a:lnTo>
                    <a:pt x="89916" y="598932"/>
                  </a:lnTo>
                  <a:lnTo>
                    <a:pt x="89916" y="643128"/>
                  </a:lnTo>
                  <a:lnTo>
                    <a:pt x="89916" y="647700"/>
                  </a:lnTo>
                  <a:lnTo>
                    <a:pt x="91440" y="556260"/>
                  </a:lnTo>
                  <a:lnTo>
                    <a:pt x="92964" y="522732"/>
                  </a:lnTo>
                </a:path>
                <a:path w="711834" h="2437129">
                  <a:moveTo>
                    <a:pt x="92964" y="483108"/>
                  </a:moveTo>
                  <a:lnTo>
                    <a:pt x="94488" y="545592"/>
                  </a:lnTo>
                  <a:lnTo>
                    <a:pt x="94488" y="597408"/>
                  </a:lnTo>
                  <a:lnTo>
                    <a:pt x="96012" y="643128"/>
                  </a:lnTo>
                </a:path>
                <a:path w="711834" h="2437129">
                  <a:moveTo>
                    <a:pt x="97536" y="728472"/>
                  </a:moveTo>
                  <a:lnTo>
                    <a:pt x="99060" y="769620"/>
                  </a:lnTo>
                  <a:lnTo>
                    <a:pt x="100584" y="778763"/>
                  </a:lnTo>
                  <a:lnTo>
                    <a:pt x="100584" y="797052"/>
                  </a:lnTo>
                  <a:lnTo>
                    <a:pt x="100584" y="804672"/>
                  </a:lnTo>
                  <a:lnTo>
                    <a:pt x="102108" y="749808"/>
                  </a:lnTo>
                  <a:lnTo>
                    <a:pt x="102108" y="813816"/>
                  </a:lnTo>
                  <a:lnTo>
                    <a:pt x="103632" y="807720"/>
                  </a:lnTo>
                  <a:lnTo>
                    <a:pt x="105156" y="880872"/>
                  </a:lnTo>
                  <a:lnTo>
                    <a:pt x="105156" y="877824"/>
                  </a:lnTo>
                  <a:lnTo>
                    <a:pt x="105156" y="952500"/>
                  </a:lnTo>
                  <a:lnTo>
                    <a:pt x="106680" y="960120"/>
                  </a:lnTo>
                </a:path>
                <a:path w="711834" h="2437129">
                  <a:moveTo>
                    <a:pt x="108204" y="1046988"/>
                  </a:moveTo>
                  <a:lnTo>
                    <a:pt x="108204" y="1028700"/>
                  </a:lnTo>
                  <a:lnTo>
                    <a:pt x="109728" y="929640"/>
                  </a:lnTo>
                  <a:lnTo>
                    <a:pt x="109728" y="984504"/>
                  </a:lnTo>
                  <a:lnTo>
                    <a:pt x="111251" y="967740"/>
                  </a:lnTo>
                  <a:lnTo>
                    <a:pt x="111251" y="922020"/>
                  </a:lnTo>
                  <a:lnTo>
                    <a:pt x="112775" y="879348"/>
                  </a:lnTo>
                  <a:lnTo>
                    <a:pt x="112775" y="920496"/>
                  </a:lnTo>
                  <a:lnTo>
                    <a:pt x="114300" y="935736"/>
                  </a:lnTo>
                  <a:lnTo>
                    <a:pt x="115824" y="915924"/>
                  </a:lnTo>
                  <a:lnTo>
                    <a:pt x="115824" y="987552"/>
                  </a:lnTo>
                  <a:lnTo>
                    <a:pt x="115824" y="998220"/>
                  </a:lnTo>
                  <a:lnTo>
                    <a:pt x="117348" y="920496"/>
                  </a:lnTo>
                  <a:lnTo>
                    <a:pt x="117348" y="979932"/>
                  </a:lnTo>
                  <a:lnTo>
                    <a:pt x="118872" y="984504"/>
                  </a:lnTo>
                  <a:lnTo>
                    <a:pt x="118872" y="954024"/>
                  </a:lnTo>
                  <a:lnTo>
                    <a:pt x="120396" y="917448"/>
                  </a:lnTo>
                  <a:lnTo>
                    <a:pt x="120396" y="853440"/>
                  </a:lnTo>
                  <a:lnTo>
                    <a:pt x="120396" y="900684"/>
                  </a:lnTo>
                </a:path>
                <a:path w="711834" h="2437129">
                  <a:moveTo>
                    <a:pt x="123444" y="833628"/>
                  </a:moveTo>
                  <a:lnTo>
                    <a:pt x="123444" y="804672"/>
                  </a:lnTo>
                  <a:lnTo>
                    <a:pt x="124968" y="902208"/>
                  </a:lnTo>
                  <a:lnTo>
                    <a:pt x="124968" y="883920"/>
                  </a:lnTo>
                  <a:lnTo>
                    <a:pt x="126492" y="807720"/>
                  </a:lnTo>
                  <a:lnTo>
                    <a:pt x="126492" y="816863"/>
                  </a:lnTo>
                  <a:lnTo>
                    <a:pt x="128016" y="832104"/>
                  </a:lnTo>
                  <a:lnTo>
                    <a:pt x="128016" y="917448"/>
                  </a:lnTo>
                  <a:lnTo>
                    <a:pt x="128016" y="1039368"/>
                  </a:lnTo>
                  <a:lnTo>
                    <a:pt x="129540" y="1034796"/>
                  </a:lnTo>
                  <a:lnTo>
                    <a:pt x="131064" y="987552"/>
                  </a:lnTo>
                  <a:lnTo>
                    <a:pt x="131064" y="949452"/>
                  </a:lnTo>
                  <a:lnTo>
                    <a:pt x="132588" y="996696"/>
                  </a:lnTo>
                  <a:lnTo>
                    <a:pt x="132588" y="1030224"/>
                  </a:lnTo>
                  <a:lnTo>
                    <a:pt x="134112" y="1088136"/>
                  </a:lnTo>
                  <a:lnTo>
                    <a:pt x="134112" y="1005840"/>
                  </a:lnTo>
                  <a:lnTo>
                    <a:pt x="135636" y="1066800"/>
                  </a:lnTo>
                  <a:lnTo>
                    <a:pt x="135636" y="1027176"/>
                  </a:lnTo>
                  <a:lnTo>
                    <a:pt x="135636" y="1097280"/>
                  </a:lnTo>
                  <a:lnTo>
                    <a:pt x="137160" y="1155192"/>
                  </a:lnTo>
                  <a:lnTo>
                    <a:pt x="138684" y="1069848"/>
                  </a:lnTo>
                  <a:lnTo>
                    <a:pt x="138684" y="1129284"/>
                  </a:lnTo>
                  <a:lnTo>
                    <a:pt x="138684" y="1144524"/>
                  </a:lnTo>
                </a:path>
                <a:path w="711834" h="2437129">
                  <a:moveTo>
                    <a:pt x="141732" y="1024128"/>
                  </a:moveTo>
                  <a:lnTo>
                    <a:pt x="141732" y="1050036"/>
                  </a:lnTo>
                  <a:lnTo>
                    <a:pt x="143256" y="1051560"/>
                  </a:lnTo>
                  <a:lnTo>
                    <a:pt x="143256" y="1028700"/>
                  </a:lnTo>
                  <a:lnTo>
                    <a:pt x="143256" y="1078992"/>
                  </a:lnTo>
                  <a:lnTo>
                    <a:pt x="144780" y="1086612"/>
                  </a:lnTo>
                  <a:lnTo>
                    <a:pt x="146304" y="1011936"/>
                  </a:lnTo>
                  <a:lnTo>
                    <a:pt x="146304" y="996696"/>
                  </a:lnTo>
                  <a:lnTo>
                    <a:pt x="146304" y="992124"/>
                  </a:lnTo>
                  <a:lnTo>
                    <a:pt x="147828" y="1050036"/>
                  </a:lnTo>
                  <a:lnTo>
                    <a:pt x="149351" y="1013460"/>
                  </a:lnTo>
                  <a:lnTo>
                    <a:pt x="149351" y="1008888"/>
                  </a:lnTo>
                  <a:lnTo>
                    <a:pt x="150875" y="1060704"/>
                  </a:lnTo>
                  <a:lnTo>
                    <a:pt x="150875" y="1027176"/>
                  </a:lnTo>
                  <a:lnTo>
                    <a:pt x="150875" y="1065276"/>
                  </a:lnTo>
                  <a:lnTo>
                    <a:pt x="152400" y="1045463"/>
                  </a:lnTo>
                  <a:lnTo>
                    <a:pt x="153924" y="1005840"/>
                  </a:lnTo>
                  <a:lnTo>
                    <a:pt x="153924" y="934212"/>
                  </a:lnTo>
                  <a:lnTo>
                    <a:pt x="153924" y="918972"/>
                  </a:lnTo>
                  <a:lnTo>
                    <a:pt x="155448" y="902208"/>
                  </a:lnTo>
                  <a:lnTo>
                    <a:pt x="156972" y="912876"/>
                  </a:lnTo>
                  <a:lnTo>
                    <a:pt x="156972" y="922020"/>
                  </a:lnTo>
                  <a:lnTo>
                    <a:pt x="156972" y="903732"/>
                  </a:lnTo>
                  <a:lnTo>
                    <a:pt x="158496" y="848868"/>
                  </a:lnTo>
                  <a:lnTo>
                    <a:pt x="158496" y="826008"/>
                  </a:lnTo>
                  <a:lnTo>
                    <a:pt x="160020" y="851916"/>
                  </a:lnTo>
                  <a:lnTo>
                    <a:pt x="161544" y="858012"/>
                  </a:lnTo>
                  <a:lnTo>
                    <a:pt x="161544" y="902208"/>
                  </a:lnTo>
                  <a:lnTo>
                    <a:pt x="161544" y="891540"/>
                  </a:lnTo>
                  <a:lnTo>
                    <a:pt x="163068" y="832104"/>
                  </a:lnTo>
                  <a:lnTo>
                    <a:pt x="164592" y="838200"/>
                  </a:lnTo>
                  <a:lnTo>
                    <a:pt x="164592" y="809244"/>
                  </a:lnTo>
                  <a:lnTo>
                    <a:pt x="164592" y="848868"/>
                  </a:lnTo>
                  <a:lnTo>
                    <a:pt x="166116" y="890016"/>
                  </a:lnTo>
                  <a:lnTo>
                    <a:pt x="166116" y="903732"/>
                  </a:lnTo>
                  <a:lnTo>
                    <a:pt x="167640" y="893063"/>
                  </a:lnTo>
                  <a:lnTo>
                    <a:pt x="169164" y="830580"/>
                  </a:lnTo>
                  <a:lnTo>
                    <a:pt x="169164" y="818388"/>
                  </a:lnTo>
                  <a:lnTo>
                    <a:pt x="169164" y="861060"/>
                  </a:lnTo>
                  <a:lnTo>
                    <a:pt x="170688" y="850392"/>
                  </a:lnTo>
                  <a:lnTo>
                    <a:pt x="172212" y="861060"/>
                  </a:lnTo>
                  <a:lnTo>
                    <a:pt x="172212" y="891540"/>
                  </a:lnTo>
                  <a:lnTo>
                    <a:pt x="172212" y="882396"/>
                  </a:lnTo>
                  <a:lnTo>
                    <a:pt x="173736" y="822960"/>
                  </a:lnTo>
                  <a:lnTo>
                    <a:pt x="173736" y="865632"/>
                  </a:lnTo>
                </a:path>
                <a:path w="711834" h="2437129">
                  <a:moveTo>
                    <a:pt x="175260" y="819912"/>
                  </a:moveTo>
                  <a:lnTo>
                    <a:pt x="176784" y="765048"/>
                  </a:lnTo>
                  <a:lnTo>
                    <a:pt x="176784" y="734568"/>
                  </a:lnTo>
                  <a:lnTo>
                    <a:pt x="178308" y="743712"/>
                  </a:lnTo>
                  <a:lnTo>
                    <a:pt x="179832" y="792480"/>
                  </a:lnTo>
                  <a:lnTo>
                    <a:pt x="179832" y="826008"/>
                  </a:lnTo>
                  <a:lnTo>
                    <a:pt x="179832" y="794004"/>
                  </a:lnTo>
                  <a:lnTo>
                    <a:pt x="181356" y="742188"/>
                  </a:lnTo>
                  <a:lnTo>
                    <a:pt x="181356" y="821436"/>
                  </a:lnTo>
                  <a:lnTo>
                    <a:pt x="182880" y="778763"/>
                  </a:lnTo>
                  <a:lnTo>
                    <a:pt x="182880" y="731520"/>
                  </a:lnTo>
                  <a:lnTo>
                    <a:pt x="184404" y="745236"/>
                  </a:lnTo>
                  <a:lnTo>
                    <a:pt x="184404" y="673608"/>
                  </a:lnTo>
                  <a:lnTo>
                    <a:pt x="184404" y="644652"/>
                  </a:lnTo>
                  <a:lnTo>
                    <a:pt x="187451" y="655320"/>
                  </a:lnTo>
                  <a:lnTo>
                    <a:pt x="187451" y="669036"/>
                  </a:lnTo>
                  <a:lnTo>
                    <a:pt x="187451" y="711708"/>
                  </a:lnTo>
                  <a:lnTo>
                    <a:pt x="188975" y="678180"/>
                  </a:lnTo>
                  <a:lnTo>
                    <a:pt x="188975" y="720852"/>
                  </a:lnTo>
                  <a:lnTo>
                    <a:pt x="190500" y="705612"/>
                  </a:lnTo>
                  <a:lnTo>
                    <a:pt x="190500" y="755904"/>
                  </a:lnTo>
                  <a:lnTo>
                    <a:pt x="192024" y="742188"/>
                  </a:lnTo>
                  <a:lnTo>
                    <a:pt x="192024" y="786384"/>
                  </a:lnTo>
                  <a:lnTo>
                    <a:pt x="192024" y="832104"/>
                  </a:lnTo>
                  <a:lnTo>
                    <a:pt x="193548" y="832104"/>
                  </a:lnTo>
                  <a:lnTo>
                    <a:pt x="195072" y="819912"/>
                  </a:lnTo>
                  <a:lnTo>
                    <a:pt x="195072" y="841248"/>
                  </a:lnTo>
                  <a:lnTo>
                    <a:pt x="196596" y="841248"/>
                  </a:lnTo>
                </a:path>
                <a:path w="711834" h="2437129">
                  <a:moveTo>
                    <a:pt x="198120" y="868680"/>
                  </a:moveTo>
                  <a:lnTo>
                    <a:pt x="198120" y="877824"/>
                  </a:lnTo>
                  <a:lnTo>
                    <a:pt x="199644" y="925068"/>
                  </a:lnTo>
                  <a:lnTo>
                    <a:pt x="199644" y="931163"/>
                  </a:lnTo>
                  <a:lnTo>
                    <a:pt x="199644" y="870204"/>
                  </a:lnTo>
                  <a:lnTo>
                    <a:pt x="201168" y="908304"/>
                  </a:lnTo>
                  <a:lnTo>
                    <a:pt x="202692" y="932688"/>
                  </a:lnTo>
                  <a:lnTo>
                    <a:pt x="202692" y="862584"/>
                  </a:lnTo>
                  <a:lnTo>
                    <a:pt x="202692" y="800100"/>
                  </a:lnTo>
                  <a:lnTo>
                    <a:pt x="204216" y="783336"/>
                  </a:lnTo>
                  <a:lnTo>
                    <a:pt x="205740" y="795528"/>
                  </a:lnTo>
                  <a:lnTo>
                    <a:pt x="205740" y="757428"/>
                  </a:lnTo>
                  <a:lnTo>
                    <a:pt x="207264" y="743712"/>
                  </a:lnTo>
                  <a:lnTo>
                    <a:pt x="207264" y="829056"/>
                  </a:lnTo>
                  <a:lnTo>
                    <a:pt x="207264" y="772668"/>
                  </a:lnTo>
                  <a:lnTo>
                    <a:pt x="208788" y="824484"/>
                  </a:lnTo>
                  <a:lnTo>
                    <a:pt x="210312" y="792480"/>
                  </a:lnTo>
                  <a:lnTo>
                    <a:pt x="210312" y="844296"/>
                  </a:lnTo>
                  <a:lnTo>
                    <a:pt x="211836" y="859536"/>
                  </a:lnTo>
                  <a:lnTo>
                    <a:pt x="213360" y="862584"/>
                  </a:lnTo>
                  <a:lnTo>
                    <a:pt x="213360" y="810768"/>
                  </a:lnTo>
                  <a:lnTo>
                    <a:pt x="214884" y="797052"/>
                  </a:lnTo>
                  <a:lnTo>
                    <a:pt x="214884" y="885444"/>
                  </a:lnTo>
                  <a:lnTo>
                    <a:pt x="214884" y="858012"/>
                  </a:lnTo>
                  <a:lnTo>
                    <a:pt x="216408" y="826008"/>
                  </a:lnTo>
                  <a:lnTo>
                    <a:pt x="217932" y="876300"/>
                  </a:lnTo>
                  <a:lnTo>
                    <a:pt x="217932" y="864108"/>
                  </a:lnTo>
                  <a:lnTo>
                    <a:pt x="217932" y="886968"/>
                  </a:lnTo>
                  <a:lnTo>
                    <a:pt x="219456" y="911352"/>
                  </a:lnTo>
                  <a:lnTo>
                    <a:pt x="220980" y="932688"/>
                  </a:lnTo>
                  <a:lnTo>
                    <a:pt x="220980" y="935736"/>
                  </a:lnTo>
                  <a:lnTo>
                    <a:pt x="220980" y="952500"/>
                  </a:lnTo>
                  <a:lnTo>
                    <a:pt x="222504" y="925068"/>
                  </a:lnTo>
                  <a:lnTo>
                    <a:pt x="222504" y="899160"/>
                  </a:lnTo>
                  <a:lnTo>
                    <a:pt x="224028" y="958596"/>
                  </a:lnTo>
                  <a:lnTo>
                    <a:pt x="225551" y="957072"/>
                  </a:lnTo>
                  <a:lnTo>
                    <a:pt x="225551" y="961644"/>
                  </a:lnTo>
                  <a:lnTo>
                    <a:pt x="225551" y="940308"/>
                  </a:lnTo>
                  <a:lnTo>
                    <a:pt x="227075" y="931163"/>
                  </a:lnTo>
                </a:path>
                <a:path w="711834" h="2437129">
                  <a:moveTo>
                    <a:pt x="228600" y="981456"/>
                  </a:moveTo>
                  <a:lnTo>
                    <a:pt x="228600" y="1001268"/>
                  </a:lnTo>
                  <a:lnTo>
                    <a:pt x="230124" y="1063752"/>
                  </a:lnTo>
                  <a:lnTo>
                    <a:pt x="230124" y="1050036"/>
                  </a:lnTo>
                  <a:lnTo>
                    <a:pt x="231648" y="1033272"/>
                  </a:lnTo>
                  <a:lnTo>
                    <a:pt x="233172" y="1083564"/>
                  </a:lnTo>
                  <a:lnTo>
                    <a:pt x="233172" y="1060704"/>
                  </a:lnTo>
                  <a:lnTo>
                    <a:pt x="233172" y="1054608"/>
                  </a:lnTo>
                  <a:lnTo>
                    <a:pt x="234696" y="1001268"/>
                  </a:lnTo>
                  <a:lnTo>
                    <a:pt x="236220" y="1187196"/>
                  </a:lnTo>
                  <a:lnTo>
                    <a:pt x="236220" y="1167384"/>
                  </a:lnTo>
                  <a:lnTo>
                    <a:pt x="236220" y="1249680"/>
                  </a:lnTo>
                  <a:lnTo>
                    <a:pt x="237744" y="1143000"/>
                  </a:lnTo>
                  <a:lnTo>
                    <a:pt x="237744" y="979932"/>
                  </a:lnTo>
                  <a:lnTo>
                    <a:pt x="239268" y="989076"/>
                  </a:lnTo>
                  <a:lnTo>
                    <a:pt x="239268" y="993648"/>
                  </a:lnTo>
                  <a:lnTo>
                    <a:pt x="240792" y="1022604"/>
                  </a:lnTo>
                  <a:lnTo>
                    <a:pt x="240792" y="960120"/>
                  </a:lnTo>
                  <a:lnTo>
                    <a:pt x="242316" y="972312"/>
                  </a:lnTo>
                  <a:lnTo>
                    <a:pt x="243840" y="1187196"/>
                  </a:lnTo>
                  <a:lnTo>
                    <a:pt x="243840" y="1007363"/>
                  </a:lnTo>
                  <a:lnTo>
                    <a:pt x="243840" y="1054608"/>
                  </a:lnTo>
                  <a:lnTo>
                    <a:pt x="245364" y="1156716"/>
                  </a:lnTo>
                  <a:lnTo>
                    <a:pt x="245364" y="1187196"/>
                  </a:lnTo>
                  <a:lnTo>
                    <a:pt x="246888" y="1310640"/>
                  </a:lnTo>
                  <a:lnTo>
                    <a:pt x="246888" y="1360932"/>
                  </a:lnTo>
                  <a:lnTo>
                    <a:pt x="248412" y="1255776"/>
                  </a:lnTo>
                  <a:lnTo>
                    <a:pt x="248412" y="1290828"/>
                  </a:lnTo>
                  <a:lnTo>
                    <a:pt x="248412" y="1275588"/>
                  </a:lnTo>
                  <a:lnTo>
                    <a:pt x="251460" y="1147572"/>
                  </a:lnTo>
                  <a:lnTo>
                    <a:pt x="251460" y="1054608"/>
                  </a:lnTo>
                  <a:lnTo>
                    <a:pt x="251460" y="1194816"/>
                  </a:lnTo>
                  <a:lnTo>
                    <a:pt x="252984" y="1165860"/>
                  </a:lnTo>
                  <a:lnTo>
                    <a:pt x="252984" y="1182624"/>
                  </a:lnTo>
                  <a:lnTo>
                    <a:pt x="254508" y="1167384"/>
                  </a:lnTo>
                  <a:lnTo>
                    <a:pt x="254508" y="1287780"/>
                  </a:lnTo>
                  <a:lnTo>
                    <a:pt x="256032" y="1426464"/>
                  </a:lnTo>
                  <a:lnTo>
                    <a:pt x="256032" y="1421892"/>
                  </a:lnTo>
                  <a:lnTo>
                    <a:pt x="256032" y="1402080"/>
                  </a:lnTo>
                  <a:lnTo>
                    <a:pt x="257556" y="1438656"/>
                  </a:lnTo>
                  <a:lnTo>
                    <a:pt x="259080" y="1243584"/>
                  </a:lnTo>
                  <a:lnTo>
                    <a:pt x="259080" y="1240536"/>
                  </a:lnTo>
                  <a:lnTo>
                    <a:pt x="260604" y="1170432"/>
                  </a:lnTo>
                  <a:lnTo>
                    <a:pt x="260604" y="1146048"/>
                  </a:lnTo>
                  <a:lnTo>
                    <a:pt x="262128" y="1179576"/>
                  </a:lnTo>
                  <a:lnTo>
                    <a:pt x="262128" y="1210056"/>
                  </a:lnTo>
                  <a:lnTo>
                    <a:pt x="263651" y="1327404"/>
                  </a:lnTo>
                  <a:lnTo>
                    <a:pt x="263651" y="1389888"/>
                  </a:lnTo>
                  <a:lnTo>
                    <a:pt x="263651" y="1306068"/>
                  </a:lnTo>
                  <a:lnTo>
                    <a:pt x="265175" y="1335024"/>
                  </a:lnTo>
                  <a:lnTo>
                    <a:pt x="266700" y="1365504"/>
                  </a:lnTo>
                  <a:lnTo>
                    <a:pt x="266700" y="1484376"/>
                  </a:lnTo>
                  <a:lnTo>
                    <a:pt x="266700" y="1339596"/>
                  </a:lnTo>
                  <a:lnTo>
                    <a:pt x="268224" y="1469136"/>
                  </a:lnTo>
                  <a:lnTo>
                    <a:pt x="269748" y="1534668"/>
                  </a:lnTo>
                  <a:lnTo>
                    <a:pt x="269748" y="1600200"/>
                  </a:lnTo>
                  <a:lnTo>
                    <a:pt x="271272" y="1783080"/>
                  </a:lnTo>
                  <a:lnTo>
                    <a:pt x="271272" y="2046732"/>
                  </a:lnTo>
                  <a:lnTo>
                    <a:pt x="271272" y="1883664"/>
                  </a:lnTo>
                  <a:lnTo>
                    <a:pt x="272796" y="1708404"/>
                  </a:lnTo>
                  <a:lnTo>
                    <a:pt x="274320" y="1825752"/>
                  </a:lnTo>
                  <a:lnTo>
                    <a:pt x="274320" y="1837944"/>
                  </a:lnTo>
                </a:path>
                <a:path w="711834" h="2437129">
                  <a:moveTo>
                    <a:pt x="275844" y="1857756"/>
                  </a:moveTo>
                  <a:lnTo>
                    <a:pt x="277368" y="2124456"/>
                  </a:lnTo>
                  <a:lnTo>
                    <a:pt x="277368" y="2081784"/>
                  </a:lnTo>
                  <a:lnTo>
                    <a:pt x="278892" y="2045208"/>
                  </a:lnTo>
                  <a:lnTo>
                    <a:pt x="278892" y="2154936"/>
                  </a:lnTo>
                  <a:lnTo>
                    <a:pt x="278892" y="2036064"/>
                  </a:lnTo>
                  <a:lnTo>
                    <a:pt x="280416" y="1932432"/>
                  </a:lnTo>
                  <a:lnTo>
                    <a:pt x="281940" y="2025396"/>
                  </a:lnTo>
                  <a:lnTo>
                    <a:pt x="281940" y="2001012"/>
                  </a:lnTo>
                  <a:lnTo>
                    <a:pt x="281940" y="2086356"/>
                  </a:lnTo>
                  <a:lnTo>
                    <a:pt x="283464" y="2095500"/>
                  </a:lnTo>
                  <a:lnTo>
                    <a:pt x="284988" y="2157984"/>
                  </a:lnTo>
                  <a:lnTo>
                    <a:pt x="284988" y="2164080"/>
                  </a:lnTo>
                  <a:lnTo>
                    <a:pt x="284988" y="2272284"/>
                  </a:lnTo>
                  <a:lnTo>
                    <a:pt x="286512" y="2371344"/>
                  </a:lnTo>
                  <a:lnTo>
                    <a:pt x="286512" y="2342388"/>
                  </a:lnTo>
                  <a:lnTo>
                    <a:pt x="288036" y="2357628"/>
                  </a:lnTo>
                  <a:lnTo>
                    <a:pt x="289560" y="2365248"/>
                  </a:lnTo>
                  <a:lnTo>
                    <a:pt x="289560" y="2346960"/>
                  </a:lnTo>
                </a:path>
                <a:path w="711834" h="2437129">
                  <a:moveTo>
                    <a:pt x="291084" y="2362200"/>
                  </a:moveTo>
                  <a:lnTo>
                    <a:pt x="292608" y="2389632"/>
                  </a:lnTo>
                  <a:lnTo>
                    <a:pt x="292608" y="2362200"/>
                  </a:lnTo>
                  <a:lnTo>
                    <a:pt x="292608" y="2264664"/>
                  </a:lnTo>
                </a:path>
                <a:path w="711834" h="2437129">
                  <a:moveTo>
                    <a:pt x="294132" y="2104644"/>
                  </a:moveTo>
                  <a:lnTo>
                    <a:pt x="295656" y="2118360"/>
                  </a:lnTo>
                  <a:lnTo>
                    <a:pt x="297180" y="2093976"/>
                  </a:lnTo>
                  <a:lnTo>
                    <a:pt x="297180" y="2139696"/>
                  </a:lnTo>
                  <a:lnTo>
                    <a:pt x="297180" y="2162556"/>
                  </a:lnTo>
                  <a:lnTo>
                    <a:pt x="298704" y="2217420"/>
                  </a:lnTo>
                  <a:lnTo>
                    <a:pt x="300228" y="2304288"/>
                  </a:lnTo>
                  <a:lnTo>
                    <a:pt x="300228" y="2305812"/>
                  </a:lnTo>
                  <a:lnTo>
                    <a:pt x="300228" y="2414016"/>
                  </a:lnTo>
                  <a:lnTo>
                    <a:pt x="301751" y="2420112"/>
                  </a:lnTo>
                  <a:lnTo>
                    <a:pt x="301751" y="2333244"/>
                  </a:lnTo>
                </a:path>
                <a:path w="711834" h="2437129">
                  <a:moveTo>
                    <a:pt x="303275" y="2410968"/>
                  </a:moveTo>
                  <a:lnTo>
                    <a:pt x="304800" y="2247900"/>
                  </a:lnTo>
                  <a:lnTo>
                    <a:pt x="304800" y="2241804"/>
                  </a:lnTo>
                  <a:lnTo>
                    <a:pt x="306324" y="2218944"/>
                  </a:lnTo>
                  <a:lnTo>
                    <a:pt x="307848" y="2179320"/>
                  </a:lnTo>
                  <a:lnTo>
                    <a:pt x="307848" y="2217420"/>
                  </a:lnTo>
                  <a:lnTo>
                    <a:pt x="307848" y="2090928"/>
                  </a:lnTo>
                  <a:lnTo>
                    <a:pt x="309372" y="2065020"/>
                  </a:lnTo>
                  <a:lnTo>
                    <a:pt x="309372" y="2101596"/>
                  </a:lnTo>
                  <a:lnTo>
                    <a:pt x="310896" y="2162556"/>
                  </a:lnTo>
                  <a:lnTo>
                    <a:pt x="310896" y="2065020"/>
                  </a:lnTo>
                  <a:lnTo>
                    <a:pt x="312420" y="2046732"/>
                  </a:lnTo>
                  <a:lnTo>
                    <a:pt x="312420" y="2017776"/>
                  </a:lnTo>
                  <a:lnTo>
                    <a:pt x="312420" y="1914144"/>
                  </a:lnTo>
                  <a:lnTo>
                    <a:pt x="315468" y="1898904"/>
                  </a:lnTo>
                  <a:lnTo>
                    <a:pt x="315468" y="2077212"/>
                  </a:lnTo>
                  <a:lnTo>
                    <a:pt x="315468" y="2127504"/>
                  </a:lnTo>
                  <a:lnTo>
                    <a:pt x="316992" y="2141220"/>
                  </a:lnTo>
                  <a:lnTo>
                    <a:pt x="316992" y="2086356"/>
                  </a:lnTo>
                </a:path>
                <a:path w="711834" h="2437129">
                  <a:moveTo>
                    <a:pt x="318516" y="2301240"/>
                  </a:moveTo>
                  <a:lnTo>
                    <a:pt x="320040" y="2246376"/>
                  </a:lnTo>
                  <a:lnTo>
                    <a:pt x="320040" y="2208276"/>
                  </a:lnTo>
                  <a:lnTo>
                    <a:pt x="320040" y="2261616"/>
                  </a:lnTo>
                  <a:lnTo>
                    <a:pt x="321564" y="2330196"/>
                  </a:lnTo>
                  <a:lnTo>
                    <a:pt x="323088" y="2244852"/>
                  </a:lnTo>
                  <a:lnTo>
                    <a:pt x="323088" y="2180844"/>
                  </a:lnTo>
                  <a:lnTo>
                    <a:pt x="324612" y="2191512"/>
                  </a:lnTo>
                  <a:lnTo>
                    <a:pt x="324612" y="2217420"/>
                  </a:lnTo>
                  <a:lnTo>
                    <a:pt x="326136" y="2287524"/>
                  </a:lnTo>
                  <a:lnTo>
                    <a:pt x="326136" y="2278380"/>
                  </a:lnTo>
                  <a:lnTo>
                    <a:pt x="327660" y="2228088"/>
                  </a:lnTo>
                  <a:lnTo>
                    <a:pt x="327660" y="2337816"/>
                  </a:lnTo>
                  <a:lnTo>
                    <a:pt x="329184" y="2307336"/>
                  </a:lnTo>
                  <a:lnTo>
                    <a:pt x="330708" y="2231136"/>
                  </a:lnTo>
                  <a:lnTo>
                    <a:pt x="330708" y="2249424"/>
                  </a:lnTo>
                  <a:lnTo>
                    <a:pt x="330708" y="2269236"/>
                  </a:lnTo>
                  <a:lnTo>
                    <a:pt x="332232" y="2264664"/>
                  </a:lnTo>
                  <a:lnTo>
                    <a:pt x="333756" y="2220468"/>
                  </a:lnTo>
                  <a:lnTo>
                    <a:pt x="333756" y="2176272"/>
                  </a:lnTo>
                  <a:lnTo>
                    <a:pt x="335280" y="2436876"/>
                  </a:lnTo>
                  <a:lnTo>
                    <a:pt x="335280" y="2386584"/>
                  </a:lnTo>
                  <a:lnTo>
                    <a:pt x="335280" y="2371344"/>
                  </a:lnTo>
                  <a:lnTo>
                    <a:pt x="336804" y="2327148"/>
                  </a:lnTo>
                  <a:lnTo>
                    <a:pt x="338328" y="2331720"/>
                  </a:lnTo>
                  <a:lnTo>
                    <a:pt x="338328" y="2255520"/>
                  </a:lnTo>
                  <a:lnTo>
                    <a:pt x="338328" y="2272284"/>
                  </a:lnTo>
                  <a:lnTo>
                    <a:pt x="339851" y="2267712"/>
                  </a:lnTo>
                  <a:lnTo>
                    <a:pt x="341375" y="2301240"/>
                  </a:lnTo>
                  <a:lnTo>
                    <a:pt x="341375" y="2305812"/>
                  </a:lnTo>
                  <a:lnTo>
                    <a:pt x="342900" y="2313432"/>
                  </a:lnTo>
                  <a:lnTo>
                    <a:pt x="342900" y="2252472"/>
                  </a:lnTo>
                  <a:lnTo>
                    <a:pt x="342900" y="2173224"/>
                  </a:lnTo>
                  <a:lnTo>
                    <a:pt x="344424" y="2150364"/>
                  </a:lnTo>
                  <a:lnTo>
                    <a:pt x="345948" y="2170176"/>
                  </a:lnTo>
                  <a:lnTo>
                    <a:pt x="345948" y="2199132"/>
                  </a:lnTo>
                  <a:lnTo>
                    <a:pt x="345948" y="2129028"/>
                  </a:lnTo>
                </a:path>
                <a:path w="711834" h="2437129">
                  <a:moveTo>
                    <a:pt x="348996" y="2154936"/>
                  </a:moveTo>
                  <a:lnTo>
                    <a:pt x="348996" y="2205228"/>
                  </a:lnTo>
                  <a:lnTo>
                    <a:pt x="348996" y="2188464"/>
                  </a:lnTo>
                  <a:lnTo>
                    <a:pt x="350520" y="2159508"/>
                  </a:lnTo>
                  <a:lnTo>
                    <a:pt x="350520" y="2092452"/>
                  </a:lnTo>
                  <a:lnTo>
                    <a:pt x="352044" y="2159508"/>
                  </a:lnTo>
                  <a:lnTo>
                    <a:pt x="353568" y="2115312"/>
                  </a:lnTo>
                  <a:lnTo>
                    <a:pt x="353568" y="2089404"/>
                  </a:lnTo>
                  <a:lnTo>
                    <a:pt x="353568" y="2093976"/>
                  </a:lnTo>
                  <a:lnTo>
                    <a:pt x="355092" y="2046732"/>
                  </a:lnTo>
                  <a:lnTo>
                    <a:pt x="356616" y="2087880"/>
                  </a:lnTo>
                  <a:lnTo>
                    <a:pt x="356616" y="2034540"/>
                  </a:lnTo>
                  <a:lnTo>
                    <a:pt x="356616" y="1984248"/>
                  </a:lnTo>
                  <a:lnTo>
                    <a:pt x="358140" y="1962912"/>
                  </a:lnTo>
                  <a:lnTo>
                    <a:pt x="358140" y="1932432"/>
                  </a:lnTo>
                  <a:lnTo>
                    <a:pt x="359664" y="1921764"/>
                  </a:lnTo>
                  <a:lnTo>
                    <a:pt x="361188" y="1915668"/>
                  </a:lnTo>
                  <a:lnTo>
                    <a:pt x="361188" y="1917192"/>
                  </a:lnTo>
                  <a:lnTo>
                    <a:pt x="361188" y="1862328"/>
                  </a:lnTo>
                  <a:lnTo>
                    <a:pt x="362712" y="1848612"/>
                  </a:lnTo>
                  <a:lnTo>
                    <a:pt x="364236" y="1915668"/>
                  </a:lnTo>
                  <a:lnTo>
                    <a:pt x="364236" y="1914144"/>
                  </a:lnTo>
                  <a:lnTo>
                    <a:pt x="364236" y="1958340"/>
                  </a:lnTo>
                  <a:lnTo>
                    <a:pt x="365760" y="1956816"/>
                  </a:lnTo>
                  <a:lnTo>
                    <a:pt x="365760" y="1938528"/>
                  </a:lnTo>
                  <a:lnTo>
                    <a:pt x="367284" y="1874520"/>
                  </a:lnTo>
                  <a:lnTo>
                    <a:pt x="367284" y="1857756"/>
                  </a:lnTo>
                  <a:lnTo>
                    <a:pt x="368808" y="1891284"/>
                  </a:lnTo>
                  <a:lnTo>
                    <a:pt x="368808" y="1812036"/>
                  </a:lnTo>
                  <a:lnTo>
                    <a:pt x="370332" y="1757172"/>
                  </a:lnTo>
                </a:path>
                <a:path w="711834" h="2437129">
                  <a:moveTo>
                    <a:pt x="371856" y="1709928"/>
                  </a:moveTo>
                  <a:lnTo>
                    <a:pt x="371856" y="1606296"/>
                  </a:lnTo>
                  <a:lnTo>
                    <a:pt x="373380" y="1616964"/>
                  </a:lnTo>
                  <a:lnTo>
                    <a:pt x="373380" y="1714500"/>
                  </a:lnTo>
                  <a:lnTo>
                    <a:pt x="374904" y="1566672"/>
                  </a:lnTo>
                  <a:lnTo>
                    <a:pt x="374904" y="1597152"/>
                  </a:lnTo>
                  <a:lnTo>
                    <a:pt x="376428" y="1648968"/>
                  </a:lnTo>
                  <a:lnTo>
                    <a:pt x="376428" y="1554480"/>
                  </a:lnTo>
                  <a:lnTo>
                    <a:pt x="376428" y="1487424"/>
                  </a:lnTo>
                  <a:lnTo>
                    <a:pt x="379475" y="1444752"/>
                  </a:lnTo>
                  <a:lnTo>
                    <a:pt x="379475" y="1467612"/>
                  </a:lnTo>
                  <a:lnTo>
                    <a:pt x="379475" y="1403604"/>
                  </a:lnTo>
                  <a:lnTo>
                    <a:pt x="381000" y="1450848"/>
                  </a:lnTo>
                  <a:lnTo>
                    <a:pt x="381000" y="1484376"/>
                  </a:lnTo>
                  <a:lnTo>
                    <a:pt x="382524" y="1519428"/>
                  </a:lnTo>
                  <a:lnTo>
                    <a:pt x="382524" y="1572768"/>
                  </a:lnTo>
                  <a:lnTo>
                    <a:pt x="384048" y="1566672"/>
                  </a:lnTo>
                  <a:lnTo>
                    <a:pt x="384048" y="1463040"/>
                  </a:lnTo>
                  <a:lnTo>
                    <a:pt x="384048" y="1496568"/>
                  </a:lnTo>
                  <a:lnTo>
                    <a:pt x="385572" y="1546860"/>
                  </a:lnTo>
                  <a:lnTo>
                    <a:pt x="387096" y="1583436"/>
                  </a:lnTo>
                  <a:lnTo>
                    <a:pt x="387096" y="1539240"/>
                  </a:lnTo>
                  <a:lnTo>
                    <a:pt x="388620" y="1615440"/>
                  </a:lnTo>
                  <a:lnTo>
                    <a:pt x="388620" y="1626108"/>
                  </a:lnTo>
                  <a:lnTo>
                    <a:pt x="390144" y="1620012"/>
                  </a:lnTo>
                  <a:lnTo>
                    <a:pt x="390144" y="1612392"/>
                  </a:lnTo>
                  <a:lnTo>
                    <a:pt x="391668" y="1595628"/>
                  </a:lnTo>
                  <a:lnTo>
                    <a:pt x="391668" y="1633728"/>
                  </a:lnTo>
                </a:path>
                <a:path w="711834" h="2437129">
                  <a:moveTo>
                    <a:pt x="393192" y="1620012"/>
                  </a:moveTo>
                  <a:lnTo>
                    <a:pt x="394716" y="1658112"/>
                  </a:lnTo>
                  <a:lnTo>
                    <a:pt x="394716" y="1732788"/>
                  </a:lnTo>
                  <a:lnTo>
                    <a:pt x="394716" y="1670304"/>
                  </a:lnTo>
                  <a:lnTo>
                    <a:pt x="396240" y="1735836"/>
                  </a:lnTo>
                  <a:lnTo>
                    <a:pt x="397764" y="1679448"/>
                  </a:lnTo>
                  <a:lnTo>
                    <a:pt x="397764" y="1609344"/>
                  </a:lnTo>
                  <a:lnTo>
                    <a:pt x="399288" y="1517904"/>
                  </a:lnTo>
                  <a:lnTo>
                    <a:pt x="399288" y="1531620"/>
                  </a:lnTo>
                  <a:lnTo>
                    <a:pt x="399288" y="1487424"/>
                  </a:lnTo>
                  <a:lnTo>
                    <a:pt x="400812" y="1505712"/>
                  </a:lnTo>
                  <a:lnTo>
                    <a:pt x="402336" y="1559052"/>
                  </a:lnTo>
                  <a:lnTo>
                    <a:pt x="402336" y="1514856"/>
                  </a:lnTo>
                  <a:lnTo>
                    <a:pt x="402336" y="1421892"/>
                  </a:lnTo>
                  <a:lnTo>
                    <a:pt x="403860" y="1427988"/>
                  </a:lnTo>
                  <a:lnTo>
                    <a:pt x="405384" y="1391412"/>
                  </a:lnTo>
                  <a:lnTo>
                    <a:pt x="405384" y="1406652"/>
                  </a:lnTo>
                  <a:lnTo>
                    <a:pt x="406908" y="1423416"/>
                  </a:lnTo>
                  <a:lnTo>
                    <a:pt x="406908" y="1420368"/>
                  </a:lnTo>
                  <a:lnTo>
                    <a:pt x="406908" y="1498092"/>
                  </a:lnTo>
                  <a:lnTo>
                    <a:pt x="408432" y="1405128"/>
                  </a:lnTo>
                  <a:lnTo>
                    <a:pt x="409956" y="1379220"/>
                  </a:lnTo>
                  <a:lnTo>
                    <a:pt x="409956" y="1322832"/>
                  </a:lnTo>
                  <a:lnTo>
                    <a:pt x="409956" y="1330452"/>
                  </a:lnTo>
                  <a:lnTo>
                    <a:pt x="411480" y="1264920"/>
                  </a:lnTo>
                  <a:lnTo>
                    <a:pt x="413004" y="1306068"/>
                  </a:lnTo>
                  <a:lnTo>
                    <a:pt x="413004" y="1360932"/>
                  </a:lnTo>
                  <a:lnTo>
                    <a:pt x="413004" y="1344168"/>
                  </a:lnTo>
                  <a:lnTo>
                    <a:pt x="414528" y="1406652"/>
                  </a:lnTo>
                  <a:lnTo>
                    <a:pt x="414528" y="1431036"/>
                  </a:lnTo>
                  <a:lnTo>
                    <a:pt x="416051" y="1482852"/>
                  </a:lnTo>
                  <a:lnTo>
                    <a:pt x="417575" y="1458468"/>
                  </a:lnTo>
                  <a:lnTo>
                    <a:pt x="417575" y="1482852"/>
                  </a:lnTo>
                  <a:lnTo>
                    <a:pt x="417575" y="1487424"/>
                  </a:lnTo>
                  <a:lnTo>
                    <a:pt x="419100" y="1395984"/>
                  </a:lnTo>
                  <a:lnTo>
                    <a:pt x="420624" y="1432560"/>
                  </a:lnTo>
                  <a:lnTo>
                    <a:pt x="420624" y="1444752"/>
                  </a:lnTo>
                  <a:lnTo>
                    <a:pt x="420624" y="1447800"/>
                  </a:lnTo>
                  <a:lnTo>
                    <a:pt x="422148" y="1426464"/>
                  </a:lnTo>
                  <a:lnTo>
                    <a:pt x="422148" y="1431036"/>
                  </a:lnTo>
                  <a:lnTo>
                    <a:pt x="423672" y="1461516"/>
                  </a:lnTo>
                  <a:lnTo>
                    <a:pt x="425196" y="1487424"/>
                  </a:lnTo>
                  <a:lnTo>
                    <a:pt x="425196" y="1536192"/>
                  </a:lnTo>
                  <a:lnTo>
                    <a:pt x="425196" y="1501140"/>
                  </a:lnTo>
                  <a:lnTo>
                    <a:pt x="426720" y="1426464"/>
                  </a:lnTo>
                </a:path>
                <a:path w="711834" h="2437129">
                  <a:moveTo>
                    <a:pt x="428244" y="1399032"/>
                  </a:moveTo>
                  <a:lnTo>
                    <a:pt x="428244" y="1385316"/>
                  </a:lnTo>
                  <a:lnTo>
                    <a:pt x="429768" y="1437132"/>
                  </a:lnTo>
                  <a:lnTo>
                    <a:pt x="429768" y="1446276"/>
                  </a:lnTo>
                  <a:lnTo>
                    <a:pt x="431292" y="1389888"/>
                  </a:lnTo>
                  <a:lnTo>
                    <a:pt x="431292" y="1359408"/>
                  </a:lnTo>
                  <a:lnTo>
                    <a:pt x="432816" y="1339596"/>
                  </a:lnTo>
                  <a:lnTo>
                    <a:pt x="432816" y="1371600"/>
                  </a:lnTo>
                  <a:lnTo>
                    <a:pt x="434340" y="1328928"/>
                  </a:lnTo>
                  <a:lnTo>
                    <a:pt x="435864" y="1318260"/>
                  </a:lnTo>
                  <a:lnTo>
                    <a:pt x="435864" y="1325880"/>
                  </a:lnTo>
                  <a:lnTo>
                    <a:pt x="435864" y="1339596"/>
                  </a:lnTo>
                  <a:lnTo>
                    <a:pt x="437388" y="1365504"/>
                  </a:lnTo>
                  <a:lnTo>
                    <a:pt x="437388" y="1400556"/>
                  </a:lnTo>
                  <a:lnTo>
                    <a:pt x="438912" y="1394460"/>
                  </a:lnTo>
                  <a:lnTo>
                    <a:pt x="440436" y="1395984"/>
                  </a:lnTo>
                  <a:lnTo>
                    <a:pt x="440436" y="1467612"/>
                  </a:lnTo>
                  <a:lnTo>
                    <a:pt x="440436" y="1455420"/>
                  </a:lnTo>
                  <a:lnTo>
                    <a:pt x="443484" y="1434084"/>
                  </a:lnTo>
                  <a:lnTo>
                    <a:pt x="443484" y="1403604"/>
                  </a:lnTo>
                  <a:lnTo>
                    <a:pt x="443484" y="1431036"/>
                  </a:lnTo>
                  <a:lnTo>
                    <a:pt x="445008" y="1392936"/>
                  </a:lnTo>
                  <a:lnTo>
                    <a:pt x="445008" y="1310640"/>
                  </a:lnTo>
                  <a:lnTo>
                    <a:pt x="446532" y="1293876"/>
                  </a:lnTo>
                  <a:lnTo>
                    <a:pt x="446532" y="1325880"/>
                  </a:lnTo>
                  <a:lnTo>
                    <a:pt x="448056" y="1249680"/>
                  </a:lnTo>
                  <a:lnTo>
                    <a:pt x="448056" y="1222248"/>
                  </a:lnTo>
                  <a:lnTo>
                    <a:pt x="448056" y="1271016"/>
                  </a:lnTo>
                  <a:lnTo>
                    <a:pt x="449580" y="1266444"/>
                  </a:lnTo>
                  <a:lnTo>
                    <a:pt x="451104" y="1301496"/>
                  </a:lnTo>
                  <a:lnTo>
                    <a:pt x="451104" y="1269492"/>
                  </a:lnTo>
                  <a:lnTo>
                    <a:pt x="452628" y="1248156"/>
                  </a:lnTo>
                  <a:lnTo>
                    <a:pt x="452628" y="1219200"/>
                  </a:lnTo>
                  <a:lnTo>
                    <a:pt x="454151" y="1178052"/>
                  </a:lnTo>
                  <a:lnTo>
                    <a:pt x="454151" y="1231392"/>
                  </a:lnTo>
                  <a:lnTo>
                    <a:pt x="455675" y="1272540"/>
                  </a:lnTo>
                  <a:lnTo>
                    <a:pt x="455675" y="1202436"/>
                  </a:lnTo>
                  <a:lnTo>
                    <a:pt x="455675" y="1290828"/>
                  </a:lnTo>
                  <a:lnTo>
                    <a:pt x="457200" y="1257300"/>
                  </a:lnTo>
                  <a:lnTo>
                    <a:pt x="458724" y="1226820"/>
                  </a:lnTo>
                  <a:lnTo>
                    <a:pt x="458724" y="1185672"/>
                  </a:lnTo>
                  <a:lnTo>
                    <a:pt x="458724" y="1164336"/>
                  </a:lnTo>
                  <a:lnTo>
                    <a:pt x="460248" y="1179576"/>
                  </a:lnTo>
                  <a:lnTo>
                    <a:pt x="461772" y="1161288"/>
                  </a:lnTo>
                  <a:lnTo>
                    <a:pt x="461772" y="1168908"/>
                  </a:lnTo>
                  <a:lnTo>
                    <a:pt x="463296" y="1161288"/>
                  </a:lnTo>
                  <a:lnTo>
                    <a:pt x="463296" y="1194816"/>
                  </a:lnTo>
                  <a:lnTo>
                    <a:pt x="464820" y="1226820"/>
                  </a:lnTo>
                  <a:lnTo>
                    <a:pt x="466344" y="1223772"/>
                  </a:lnTo>
                  <a:lnTo>
                    <a:pt x="466344" y="1203960"/>
                  </a:lnTo>
                  <a:lnTo>
                    <a:pt x="466344" y="1219200"/>
                  </a:lnTo>
                  <a:lnTo>
                    <a:pt x="467868" y="1213104"/>
                  </a:lnTo>
                  <a:lnTo>
                    <a:pt x="469392" y="1187196"/>
                  </a:lnTo>
                  <a:lnTo>
                    <a:pt x="469392" y="1211580"/>
                  </a:lnTo>
                  <a:lnTo>
                    <a:pt x="470916" y="1226820"/>
                  </a:lnTo>
                </a:path>
                <a:path w="711834" h="2437129">
                  <a:moveTo>
                    <a:pt x="470916" y="1271016"/>
                  </a:moveTo>
                  <a:lnTo>
                    <a:pt x="472440" y="1257300"/>
                  </a:lnTo>
                  <a:lnTo>
                    <a:pt x="473964" y="1205484"/>
                  </a:lnTo>
                  <a:lnTo>
                    <a:pt x="473964" y="1179576"/>
                  </a:lnTo>
                  <a:lnTo>
                    <a:pt x="473964" y="1147572"/>
                  </a:lnTo>
                  <a:lnTo>
                    <a:pt x="475488" y="1092708"/>
                  </a:lnTo>
                  <a:lnTo>
                    <a:pt x="477012" y="1107948"/>
                  </a:lnTo>
                  <a:lnTo>
                    <a:pt x="477012" y="1143000"/>
                  </a:lnTo>
                  <a:lnTo>
                    <a:pt x="477012" y="1109472"/>
                  </a:lnTo>
                  <a:lnTo>
                    <a:pt x="478536" y="1080516"/>
                  </a:lnTo>
                  <a:lnTo>
                    <a:pt x="478536" y="1042416"/>
                  </a:lnTo>
                  <a:lnTo>
                    <a:pt x="480060" y="1022604"/>
                  </a:lnTo>
                  <a:lnTo>
                    <a:pt x="481584" y="1005840"/>
                  </a:lnTo>
                  <a:lnTo>
                    <a:pt x="481584" y="998220"/>
                  </a:lnTo>
                  <a:lnTo>
                    <a:pt x="481584" y="1068324"/>
                  </a:lnTo>
                  <a:lnTo>
                    <a:pt x="483108" y="1031748"/>
                  </a:lnTo>
                  <a:lnTo>
                    <a:pt x="484632" y="938784"/>
                  </a:lnTo>
                  <a:lnTo>
                    <a:pt x="484632" y="891540"/>
                  </a:lnTo>
                  <a:lnTo>
                    <a:pt x="484632" y="879348"/>
                  </a:lnTo>
                  <a:lnTo>
                    <a:pt x="486156" y="844296"/>
                  </a:lnTo>
                </a:path>
                <a:path w="711834" h="2437129">
                  <a:moveTo>
                    <a:pt x="487680" y="816863"/>
                  </a:moveTo>
                  <a:lnTo>
                    <a:pt x="489204" y="830580"/>
                  </a:lnTo>
                  <a:lnTo>
                    <a:pt x="489204" y="838200"/>
                  </a:lnTo>
                  <a:lnTo>
                    <a:pt x="489204" y="818388"/>
                  </a:lnTo>
                </a:path>
                <a:path w="711834" h="2437129">
                  <a:moveTo>
                    <a:pt x="492251" y="803148"/>
                  </a:moveTo>
                  <a:lnTo>
                    <a:pt x="492251" y="842772"/>
                  </a:lnTo>
                  <a:lnTo>
                    <a:pt x="492251" y="794004"/>
                  </a:lnTo>
                  <a:lnTo>
                    <a:pt x="493775" y="789432"/>
                  </a:lnTo>
                  <a:lnTo>
                    <a:pt x="493775" y="797052"/>
                  </a:lnTo>
                  <a:lnTo>
                    <a:pt x="495300" y="784860"/>
                  </a:lnTo>
                  <a:lnTo>
                    <a:pt x="495300" y="853440"/>
                  </a:lnTo>
                  <a:lnTo>
                    <a:pt x="496824" y="812292"/>
                  </a:lnTo>
                  <a:lnTo>
                    <a:pt x="496824" y="836676"/>
                  </a:lnTo>
                  <a:lnTo>
                    <a:pt x="498348" y="883920"/>
                  </a:lnTo>
                </a:path>
                <a:path w="711834" h="2437129">
                  <a:moveTo>
                    <a:pt x="499872" y="851916"/>
                  </a:moveTo>
                  <a:lnTo>
                    <a:pt x="499872" y="897636"/>
                  </a:lnTo>
                  <a:lnTo>
                    <a:pt x="501396" y="949452"/>
                  </a:lnTo>
                  <a:lnTo>
                    <a:pt x="501396" y="975360"/>
                  </a:lnTo>
                  <a:lnTo>
                    <a:pt x="502920" y="947928"/>
                  </a:lnTo>
                  <a:lnTo>
                    <a:pt x="502920" y="958596"/>
                  </a:lnTo>
                  <a:lnTo>
                    <a:pt x="504444" y="947928"/>
                  </a:lnTo>
                  <a:lnTo>
                    <a:pt x="504444" y="952500"/>
                  </a:lnTo>
                  <a:lnTo>
                    <a:pt x="504444" y="989076"/>
                  </a:lnTo>
                  <a:lnTo>
                    <a:pt x="507492" y="947928"/>
                  </a:lnTo>
                  <a:lnTo>
                    <a:pt x="507492" y="938784"/>
                  </a:lnTo>
                  <a:lnTo>
                    <a:pt x="507492" y="915924"/>
                  </a:lnTo>
                  <a:lnTo>
                    <a:pt x="509016" y="1010412"/>
                  </a:lnTo>
                  <a:lnTo>
                    <a:pt x="509016" y="1025652"/>
                  </a:lnTo>
                  <a:lnTo>
                    <a:pt x="510540" y="1019556"/>
                  </a:lnTo>
                  <a:lnTo>
                    <a:pt x="510540" y="979932"/>
                  </a:lnTo>
                  <a:lnTo>
                    <a:pt x="512064" y="954024"/>
                  </a:lnTo>
                  <a:lnTo>
                    <a:pt x="512064" y="938784"/>
                  </a:lnTo>
                  <a:lnTo>
                    <a:pt x="512064" y="963168"/>
                  </a:lnTo>
                </a:path>
                <a:path w="711834" h="2437129">
                  <a:moveTo>
                    <a:pt x="515112" y="958596"/>
                  </a:moveTo>
                  <a:lnTo>
                    <a:pt x="515112" y="911352"/>
                  </a:lnTo>
                  <a:lnTo>
                    <a:pt x="516636" y="879348"/>
                  </a:lnTo>
                  <a:lnTo>
                    <a:pt x="516636" y="882396"/>
                  </a:lnTo>
                  <a:lnTo>
                    <a:pt x="518160" y="871728"/>
                  </a:lnTo>
                  <a:lnTo>
                    <a:pt x="518160" y="943356"/>
                  </a:lnTo>
                  <a:lnTo>
                    <a:pt x="519684" y="925068"/>
                  </a:lnTo>
                  <a:lnTo>
                    <a:pt x="519684" y="960120"/>
                  </a:lnTo>
                  <a:lnTo>
                    <a:pt x="519684" y="975360"/>
                  </a:lnTo>
                  <a:lnTo>
                    <a:pt x="521208" y="973836"/>
                  </a:lnTo>
                  <a:lnTo>
                    <a:pt x="522732" y="967740"/>
                  </a:lnTo>
                  <a:lnTo>
                    <a:pt x="522732" y="961644"/>
                  </a:lnTo>
                  <a:lnTo>
                    <a:pt x="522732" y="972312"/>
                  </a:lnTo>
                  <a:lnTo>
                    <a:pt x="524256" y="926592"/>
                  </a:lnTo>
                  <a:lnTo>
                    <a:pt x="525780" y="911352"/>
                  </a:lnTo>
                  <a:lnTo>
                    <a:pt x="525780" y="915924"/>
                  </a:lnTo>
                  <a:lnTo>
                    <a:pt x="527304" y="903732"/>
                  </a:lnTo>
                  <a:lnTo>
                    <a:pt x="527304" y="902208"/>
                  </a:lnTo>
                  <a:lnTo>
                    <a:pt x="527304" y="912876"/>
                  </a:lnTo>
                  <a:lnTo>
                    <a:pt x="528828" y="912876"/>
                  </a:lnTo>
                  <a:lnTo>
                    <a:pt x="530351" y="937260"/>
                  </a:lnTo>
                  <a:lnTo>
                    <a:pt x="530351" y="941832"/>
                  </a:lnTo>
                  <a:lnTo>
                    <a:pt x="530351" y="925068"/>
                  </a:lnTo>
                  <a:lnTo>
                    <a:pt x="531876" y="915924"/>
                  </a:lnTo>
                  <a:lnTo>
                    <a:pt x="533400" y="929640"/>
                  </a:lnTo>
                  <a:lnTo>
                    <a:pt x="533400" y="917448"/>
                  </a:lnTo>
                  <a:lnTo>
                    <a:pt x="534924" y="838200"/>
                  </a:lnTo>
                  <a:lnTo>
                    <a:pt x="534924" y="800100"/>
                  </a:lnTo>
                  <a:lnTo>
                    <a:pt x="534924" y="827532"/>
                  </a:lnTo>
                  <a:lnTo>
                    <a:pt x="536448" y="813816"/>
                  </a:lnTo>
                  <a:lnTo>
                    <a:pt x="537972" y="813816"/>
                  </a:lnTo>
                  <a:lnTo>
                    <a:pt x="537972" y="836676"/>
                  </a:lnTo>
                  <a:lnTo>
                    <a:pt x="537972" y="807720"/>
                  </a:lnTo>
                  <a:lnTo>
                    <a:pt x="539496" y="769620"/>
                  </a:lnTo>
                  <a:lnTo>
                    <a:pt x="541020" y="740663"/>
                  </a:lnTo>
                  <a:lnTo>
                    <a:pt x="541020" y="755904"/>
                  </a:lnTo>
                  <a:lnTo>
                    <a:pt x="541020" y="806196"/>
                  </a:lnTo>
                  <a:lnTo>
                    <a:pt x="542544" y="794004"/>
                  </a:lnTo>
                  <a:lnTo>
                    <a:pt x="542544" y="797052"/>
                  </a:lnTo>
                  <a:lnTo>
                    <a:pt x="544068" y="812292"/>
                  </a:lnTo>
                  <a:lnTo>
                    <a:pt x="545592" y="829056"/>
                  </a:lnTo>
                  <a:lnTo>
                    <a:pt x="545592" y="803148"/>
                  </a:lnTo>
                  <a:lnTo>
                    <a:pt x="545592" y="813816"/>
                  </a:lnTo>
                  <a:lnTo>
                    <a:pt x="547116" y="854963"/>
                  </a:lnTo>
                  <a:lnTo>
                    <a:pt x="548640" y="832104"/>
                  </a:lnTo>
                  <a:lnTo>
                    <a:pt x="548640" y="835152"/>
                  </a:lnTo>
                  <a:lnTo>
                    <a:pt x="548640" y="862584"/>
                  </a:lnTo>
                  <a:lnTo>
                    <a:pt x="550164" y="845820"/>
                  </a:lnTo>
                  <a:lnTo>
                    <a:pt x="550164" y="821436"/>
                  </a:lnTo>
                  <a:lnTo>
                    <a:pt x="551688" y="827532"/>
                  </a:lnTo>
                  <a:lnTo>
                    <a:pt x="553212" y="899160"/>
                  </a:lnTo>
                  <a:lnTo>
                    <a:pt x="553212" y="848868"/>
                  </a:lnTo>
                  <a:lnTo>
                    <a:pt x="553212" y="865632"/>
                  </a:lnTo>
                  <a:lnTo>
                    <a:pt x="554736" y="908304"/>
                  </a:lnTo>
                  <a:lnTo>
                    <a:pt x="556260" y="888492"/>
                  </a:lnTo>
                  <a:lnTo>
                    <a:pt x="556260" y="944880"/>
                  </a:lnTo>
                  <a:lnTo>
                    <a:pt x="556260" y="973836"/>
                  </a:lnTo>
                  <a:lnTo>
                    <a:pt x="557784" y="1075944"/>
                  </a:lnTo>
                  <a:lnTo>
                    <a:pt x="557784" y="1060704"/>
                  </a:lnTo>
                  <a:lnTo>
                    <a:pt x="559308" y="979932"/>
                  </a:lnTo>
                  <a:lnTo>
                    <a:pt x="559308" y="986028"/>
                  </a:lnTo>
                  <a:lnTo>
                    <a:pt x="560832" y="979932"/>
                  </a:lnTo>
                  <a:lnTo>
                    <a:pt x="560832" y="990600"/>
                  </a:lnTo>
                  <a:lnTo>
                    <a:pt x="562356" y="1056132"/>
                  </a:lnTo>
                  <a:lnTo>
                    <a:pt x="563880" y="1039368"/>
                  </a:lnTo>
                  <a:lnTo>
                    <a:pt x="563880" y="1094232"/>
                  </a:lnTo>
                  <a:lnTo>
                    <a:pt x="563880" y="1106424"/>
                  </a:lnTo>
                  <a:lnTo>
                    <a:pt x="565404" y="1182624"/>
                  </a:lnTo>
                  <a:lnTo>
                    <a:pt x="565404" y="1202436"/>
                  </a:lnTo>
                  <a:lnTo>
                    <a:pt x="566928" y="1191768"/>
                  </a:lnTo>
                  <a:lnTo>
                    <a:pt x="566928" y="1219200"/>
                  </a:lnTo>
                  <a:lnTo>
                    <a:pt x="568451" y="1205484"/>
                  </a:lnTo>
                  <a:lnTo>
                    <a:pt x="568451" y="1121664"/>
                  </a:lnTo>
                  <a:lnTo>
                    <a:pt x="568451" y="1143000"/>
                  </a:lnTo>
                  <a:lnTo>
                    <a:pt x="571500" y="1143000"/>
                  </a:lnTo>
                  <a:lnTo>
                    <a:pt x="571500" y="1161288"/>
                  </a:lnTo>
                  <a:lnTo>
                    <a:pt x="571500" y="1117092"/>
                  </a:lnTo>
                  <a:lnTo>
                    <a:pt x="573024" y="1094232"/>
                  </a:lnTo>
                  <a:lnTo>
                    <a:pt x="573024" y="1213104"/>
                  </a:lnTo>
                  <a:lnTo>
                    <a:pt x="574548" y="1237488"/>
                  </a:lnTo>
                  <a:lnTo>
                    <a:pt x="574548" y="1226820"/>
                  </a:lnTo>
                  <a:lnTo>
                    <a:pt x="576072" y="1219200"/>
                  </a:lnTo>
                  <a:lnTo>
                    <a:pt x="576072" y="1135380"/>
                  </a:lnTo>
                  <a:lnTo>
                    <a:pt x="576072" y="1181100"/>
                  </a:lnTo>
                  <a:lnTo>
                    <a:pt x="577596" y="1161288"/>
                  </a:lnTo>
                  <a:lnTo>
                    <a:pt x="579120" y="1127760"/>
                  </a:lnTo>
                  <a:lnTo>
                    <a:pt x="579120" y="1155192"/>
                  </a:lnTo>
                  <a:lnTo>
                    <a:pt x="580644" y="1185672"/>
                  </a:lnTo>
                  <a:lnTo>
                    <a:pt x="580644" y="1168908"/>
                  </a:lnTo>
                  <a:lnTo>
                    <a:pt x="582168" y="1159764"/>
                  </a:lnTo>
                  <a:lnTo>
                    <a:pt x="582168" y="1211580"/>
                  </a:lnTo>
                  <a:lnTo>
                    <a:pt x="583692" y="1240536"/>
                  </a:lnTo>
                  <a:lnTo>
                    <a:pt x="583692" y="1243584"/>
                  </a:lnTo>
                  <a:lnTo>
                    <a:pt x="583692" y="1252728"/>
                  </a:lnTo>
                  <a:lnTo>
                    <a:pt x="585216" y="1292352"/>
                  </a:lnTo>
                  <a:lnTo>
                    <a:pt x="586740" y="1353312"/>
                  </a:lnTo>
                  <a:lnTo>
                    <a:pt x="586740" y="1359408"/>
                  </a:lnTo>
                  <a:lnTo>
                    <a:pt x="586740" y="1367028"/>
                  </a:lnTo>
                  <a:lnTo>
                    <a:pt x="588264" y="1347216"/>
                  </a:lnTo>
                </a:path>
                <a:path w="711834" h="2437129">
                  <a:moveTo>
                    <a:pt x="589788" y="1371600"/>
                  </a:moveTo>
                  <a:lnTo>
                    <a:pt x="591312" y="1327404"/>
                  </a:lnTo>
                  <a:lnTo>
                    <a:pt x="591312" y="1299972"/>
                  </a:lnTo>
                  <a:lnTo>
                    <a:pt x="591312" y="1280160"/>
                  </a:lnTo>
                  <a:lnTo>
                    <a:pt x="592836" y="1274064"/>
                  </a:lnTo>
                  <a:lnTo>
                    <a:pt x="594360" y="1228344"/>
                  </a:lnTo>
                  <a:lnTo>
                    <a:pt x="594360" y="1271016"/>
                  </a:lnTo>
                  <a:lnTo>
                    <a:pt x="594360" y="1307592"/>
                  </a:lnTo>
                  <a:lnTo>
                    <a:pt x="595884" y="1347216"/>
                  </a:lnTo>
                  <a:lnTo>
                    <a:pt x="597408" y="1327404"/>
                  </a:lnTo>
                  <a:lnTo>
                    <a:pt x="598932" y="1377696"/>
                  </a:lnTo>
                  <a:lnTo>
                    <a:pt x="598932" y="1333500"/>
                  </a:lnTo>
                  <a:lnTo>
                    <a:pt x="598932" y="1296924"/>
                  </a:lnTo>
                  <a:lnTo>
                    <a:pt x="600456" y="1284732"/>
                  </a:lnTo>
                  <a:lnTo>
                    <a:pt x="601980" y="1258824"/>
                  </a:lnTo>
                  <a:lnTo>
                    <a:pt x="601980" y="1289304"/>
                  </a:lnTo>
                  <a:lnTo>
                    <a:pt x="601980" y="1293876"/>
                  </a:lnTo>
                  <a:lnTo>
                    <a:pt x="603504" y="1342644"/>
                  </a:lnTo>
                  <a:lnTo>
                    <a:pt x="605028" y="1301496"/>
                  </a:lnTo>
                  <a:lnTo>
                    <a:pt x="605028" y="1330452"/>
                  </a:lnTo>
                  <a:lnTo>
                    <a:pt x="605028" y="1306068"/>
                  </a:lnTo>
                  <a:lnTo>
                    <a:pt x="606551" y="1328928"/>
                  </a:lnTo>
                  <a:lnTo>
                    <a:pt x="606551" y="1373124"/>
                  </a:lnTo>
                  <a:lnTo>
                    <a:pt x="608076" y="1367028"/>
                  </a:lnTo>
                  <a:lnTo>
                    <a:pt x="609600" y="1409700"/>
                  </a:lnTo>
                  <a:lnTo>
                    <a:pt x="609600" y="1466088"/>
                  </a:lnTo>
                  <a:lnTo>
                    <a:pt x="609600" y="1458468"/>
                  </a:lnTo>
                  <a:lnTo>
                    <a:pt x="611124" y="1493520"/>
                  </a:lnTo>
                  <a:lnTo>
                    <a:pt x="612648" y="1548384"/>
                  </a:lnTo>
                  <a:lnTo>
                    <a:pt x="612648" y="1507236"/>
                  </a:lnTo>
                  <a:lnTo>
                    <a:pt x="614172" y="1551432"/>
                  </a:lnTo>
                  <a:lnTo>
                    <a:pt x="614172" y="1531620"/>
                  </a:lnTo>
                  <a:lnTo>
                    <a:pt x="615696" y="1545336"/>
                  </a:lnTo>
                  <a:lnTo>
                    <a:pt x="617220" y="1610868"/>
                  </a:lnTo>
                  <a:lnTo>
                    <a:pt x="617220" y="1586484"/>
                  </a:lnTo>
                  <a:lnTo>
                    <a:pt x="617220" y="1613916"/>
                  </a:lnTo>
                  <a:lnTo>
                    <a:pt x="618744" y="1516380"/>
                  </a:lnTo>
                  <a:lnTo>
                    <a:pt x="620268" y="1592580"/>
                  </a:lnTo>
                  <a:lnTo>
                    <a:pt x="620268" y="1629156"/>
                  </a:lnTo>
                  <a:lnTo>
                    <a:pt x="620268" y="1548384"/>
                  </a:lnTo>
                  <a:lnTo>
                    <a:pt x="621792" y="1514856"/>
                  </a:lnTo>
                  <a:lnTo>
                    <a:pt x="621792" y="1458468"/>
                  </a:lnTo>
                </a:path>
                <a:path w="711834" h="2437129">
                  <a:moveTo>
                    <a:pt x="623316" y="1525524"/>
                  </a:moveTo>
                  <a:lnTo>
                    <a:pt x="624840" y="1493520"/>
                  </a:lnTo>
                  <a:lnTo>
                    <a:pt x="624840" y="1431036"/>
                  </a:lnTo>
                  <a:lnTo>
                    <a:pt x="626364" y="1406652"/>
                  </a:lnTo>
                  <a:lnTo>
                    <a:pt x="627888" y="1435608"/>
                  </a:lnTo>
                  <a:lnTo>
                    <a:pt x="627888" y="1466088"/>
                  </a:lnTo>
                  <a:lnTo>
                    <a:pt x="627888" y="1431036"/>
                  </a:lnTo>
                  <a:lnTo>
                    <a:pt x="629412" y="1415796"/>
                  </a:lnTo>
                  <a:lnTo>
                    <a:pt x="629412" y="1424940"/>
                  </a:lnTo>
                  <a:lnTo>
                    <a:pt x="630936" y="1429512"/>
                  </a:lnTo>
                  <a:lnTo>
                    <a:pt x="630936" y="1490472"/>
                  </a:lnTo>
                  <a:lnTo>
                    <a:pt x="632460" y="1520952"/>
                  </a:lnTo>
                  <a:lnTo>
                    <a:pt x="632460" y="1527048"/>
                  </a:lnTo>
                  <a:lnTo>
                    <a:pt x="632460" y="1479804"/>
                  </a:lnTo>
                  <a:lnTo>
                    <a:pt x="635508" y="1525524"/>
                  </a:lnTo>
                  <a:lnTo>
                    <a:pt x="635508" y="1554480"/>
                  </a:lnTo>
                  <a:lnTo>
                    <a:pt x="635508" y="1534668"/>
                  </a:lnTo>
                  <a:lnTo>
                    <a:pt x="637032" y="1531620"/>
                  </a:lnTo>
                  <a:lnTo>
                    <a:pt x="637032" y="1522476"/>
                  </a:lnTo>
                  <a:lnTo>
                    <a:pt x="638556" y="1549908"/>
                  </a:lnTo>
                  <a:lnTo>
                    <a:pt x="638556" y="1533144"/>
                  </a:lnTo>
                  <a:lnTo>
                    <a:pt x="640080" y="1581912"/>
                  </a:lnTo>
                  <a:lnTo>
                    <a:pt x="640080" y="1578864"/>
                  </a:lnTo>
                  <a:lnTo>
                    <a:pt x="641604" y="1577340"/>
                  </a:lnTo>
                  <a:lnTo>
                    <a:pt x="643128" y="1557528"/>
                  </a:lnTo>
                  <a:lnTo>
                    <a:pt x="643128" y="1540764"/>
                  </a:lnTo>
                  <a:lnTo>
                    <a:pt x="644651" y="1513332"/>
                  </a:lnTo>
                  <a:lnTo>
                    <a:pt x="644651" y="1473708"/>
                  </a:lnTo>
                  <a:lnTo>
                    <a:pt x="646176" y="1505712"/>
                  </a:lnTo>
                  <a:lnTo>
                    <a:pt x="646176" y="1528572"/>
                  </a:lnTo>
                  <a:lnTo>
                    <a:pt x="647700" y="1514856"/>
                  </a:lnTo>
                  <a:lnTo>
                    <a:pt x="647700" y="1481328"/>
                  </a:lnTo>
                  <a:lnTo>
                    <a:pt x="647700" y="1467612"/>
                  </a:lnTo>
                  <a:lnTo>
                    <a:pt x="649224" y="1466088"/>
                  </a:lnTo>
                  <a:lnTo>
                    <a:pt x="650748" y="1421892"/>
                  </a:lnTo>
                  <a:lnTo>
                    <a:pt x="650748" y="1382268"/>
                  </a:lnTo>
                  <a:lnTo>
                    <a:pt x="650748" y="1414272"/>
                  </a:lnTo>
                  <a:lnTo>
                    <a:pt x="652272" y="1446276"/>
                  </a:lnTo>
                  <a:lnTo>
                    <a:pt x="653796" y="1429512"/>
                  </a:lnTo>
                  <a:lnTo>
                    <a:pt x="653796" y="1438656"/>
                  </a:lnTo>
                  <a:lnTo>
                    <a:pt x="655320" y="1412748"/>
                  </a:lnTo>
                  <a:lnTo>
                    <a:pt x="655320" y="1472184"/>
                  </a:lnTo>
                  <a:lnTo>
                    <a:pt x="655320" y="1441704"/>
                  </a:lnTo>
                  <a:lnTo>
                    <a:pt x="656844" y="1431036"/>
                  </a:lnTo>
                  <a:lnTo>
                    <a:pt x="658368" y="1374648"/>
                  </a:lnTo>
                  <a:lnTo>
                    <a:pt x="658368" y="1408176"/>
                  </a:lnTo>
                  <a:lnTo>
                    <a:pt x="658368" y="1411224"/>
                  </a:lnTo>
                  <a:lnTo>
                    <a:pt x="659892" y="1362456"/>
                  </a:lnTo>
                  <a:lnTo>
                    <a:pt x="661416" y="1278636"/>
                  </a:lnTo>
                  <a:lnTo>
                    <a:pt x="661416" y="1331976"/>
                  </a:lnTo>
                  <a:lnTo>
                    <a:pt x="662940" y="1310640"/>
                  </a:lnTo>
                  <a:lnTo>
                    <a:pt x="662940" y="1290828"/>
                  </a:lnTo>
                  <a:lnTo>
                    <a:pt x="662940" y="1299972"/>
                  </a:lnTo>
                  <a:lnTo>
                    <a:pt x="664464" y="1341120"/>
                  </a:lnTo>
                  <a:lnTo>
                    <a:pt x="665988" y="1370076"/>
                  </a:lnTo>
                  <a:lnTo>
                    <a:pt x="665988" y="1271016"/>
                  </a:lnTo>
                </a:path>
                <a:path w="711834" h="2437129">
                  <a:moveTo>
                    <a:pt x="667512" y="1310640"/>
                  </a:moveTo>
                  <a:lnTo>
                    <a:pt x="669036" y="1325880"/>
                  </a:lnTo>
                  <a:lnTo>
                    <a:pt x="669036" y="1348740"/>
                  </a:lnTo>
                  <a:lnTo>
                    <a:pt x="669036" y="1242060"/>
                  </a:lnTo>
                  <a:lnTo>
                    <a:pt x="670560" y="1208532"/>
                  </a:lnTo>
                  <a:lnTo>
                    <a:pt x="670560" y="1190244"/>
                  </a:lnTo>
                  <a:lnTo>
                    <a:pt x="672084" y="1232916"/>
                  </a:lnTo>
                  <a:lnTo>
                    <a:pt x="673608" y="1126236"/>
                  </a:lnTo>
                  <a:lnTo>
                    <a:pt x="673608" y="1062228"/>
                  </a:lnTo>
                  <a:lnTo>
                    <a:pt x="673608" y="1074420"/>
                  </a:lnTo>
                  <a:lnTo>
                    <a:pt x="675132" y="1019556"/>
                  </a:lnTo>
                  <a:lnTo>
                    <a:pt x="676656" y="1033272"/>
                  </a:lnTo>
                  <a:lnTo>
                    <a:pt x="676656" y="925068"/>
                  </a:lnTo>
                  <a:lnTo>
                    <a:pt x="676656" y="908304"/>
                  </a:lnTo>
                  <a:lnTo>
                    <a:pt x="678180" y="935736"/>
                  </a:lnTo>
                  <a:lnTo>
                    <a:pt x="678180" y="1008888"/>
                  </a:lnTo>
                  <a:lnTo>
                    <a:pt x="679704" y="989076"/>
                  </a:lnTo>
                  <a:lnTo>
                    <a:pt x="681228" y="989076"/>
                  </a:lnTo>
                  <a:lnTo>
                    <a:pt x="681228" y="979932"/>
                  </a:lnTo>
                  <a:lnTo>
                    <a:pt x="681228" y="954024"/>
                  </a:lnTo>
                </a:path>
                <a:path w="711834" h="2437129">
                  <a:moveTo>
                    <a:pt x="684276" y="978408"/>
                  </a:moveTo>
                  <a:lnTo>
                    <a:pt x="684276" y="902208"/>
                  </a:lnTo>
                  <a:lnTo>
                    <a:pt x="684276" y="981456"/>
                  </a:lnTo>
                  <a:lnTo>
                    <a:pt x="685800" y="966216"/>
                  </a:lnTo>
                  <a:lnTo>
                    <a:pt x="685800" y="1008888"/>
                  </a:lnTo>
                  <a:lnTo>
                    <a:pt x="687324" y="967740"/>
                  </a:lnTo>
                  <a:lnTo>
                    <a:pt x="687324" y="969263"/>
                  </a:lnTo>
                  <a:lnTo>
                    <a:pt x="688848" y="890016"/>
                  </a:lnTo>
                  <a:lnTo>
                    <a:pt x="688848" y="923544"/>
                  </a:lnTo>
                  <a:lnTo>
                    <a:pt x="690372" y="978408"/>
                  </a:lnTo>
                  <a:lnTo>
                    <a:pt x="691896" y="992124"/>
                  </a:lnTo>
                  <a:lnTo>
                    <a:pt x="691896" y="961644"/>
                  </a:lnTo>
                  <a:lnTo>
                    <a:pt x="691896" y="937260"/>
                  </a:lnTo>
                  <a:lnTo>
                    <a:pt x="693420" y="972312"/>
                  </a:lnTo>
                  <a:lnTo>
                    <a:pt x="693420" y="960120"/>
                  </a:lnTo>
                </a:path>
                <a:path w="711834" h="2437129">
                  <a:moveTo>
                    <a:pt x="694944" y="938784"/>
                  </a:moveTo>
                  <a:lnTo>
                    <a:pt x="696468" y="955548"/>
                  </a:lnTo>
                  <a:lnTo>
                    <a:pt x="696468" y="908304"/>
                  </a:lnTo>
                  <a:lnTo>
                    <a:pt x="696468" y="922020"/>
                  </a:lnTo>
                  <a:lnTo>
                    <a:pt x="699516" y="923544"/>
                  </a:lnTo>
                  <a:lnTo>
                    <a:pt x="699516" y="966216"/>
                  </a:lnTo>
                  <a:lnTo>
                    <a:pt x="699516" y="908304"/>
                  </a:lnTo>
                  <a:lnTo>
                    <a:pt x="701040" y="923544"/>
                  </a:lnTo>
                  <a:lnTo>
                    <a:pt x="701040" y="973836"/>
                  </a:lnTo>
                  <a:lnTo>
                    <a:pt x="702564" y="935736"/>
                  </a:lnTo>
                  <a:lnTo>
                    <a:pt x="702564" y="888492"/>
                  </a:lnTo>
                  <a:lnTo>
                    <a:pt x="704088" y="871728"/>
                  </a:lnTo>
                  <a:lnTo>
                    <a:pt x="704088" y="838200"/>
                  </a:lnTo>
                  <a:lnTo>
                    <a:pt x="704088" y="783336"/>
                  </a:lnTo>
                  <a:lnTo>
                    <a:pt x="705612" y="778763"/>
                  </a:lnTo>
                  <a:lnTo>
                    <a:pt x="707136" y="737616"/>
                  </a:lnTo>
                  <a:lnTo>
                    <a:pt x="707136" y="794004"/>
                  </a:lnTo>
                  <a:lnTo>
                    <a:pt x="708660" y="768096"/>
                  </a:lnTo>
                  <a:lnTo>
                    <a:pt x="708660" y="795528"/>
                  </a:lnTo>
                  <a:lnTo>
                    <a:pt x="710184" y="804672"/>
                  </a:lnTo>
                  <a:lnTo>
                    <a:pt x="710184" y="813816"/>
                  </a:lnTo>
                  <a:lnTo>
                    <a:pt x="711708" y="803148"/>
                  </a:lnTo>
                  <a:lnTo>
                    <a:pt x="711708" y="822960"/>
                  </a:lnTo>
                  <a:lnTo>
                    <a:pt x="711708" y="815340"/>
                  </a:lnTo>
                </a:path>
              </a:pathLst>
            </a:custGeom>
            <a:ln w="2222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6153" y="3298253"/>
              <a:ext cx="90804" cy="46723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438894" y="3569969"/>
              <a:ext cx="74930" cy="948055"/>
            </a:xfrm>
            <a:custGeom>
              <a:avLst/>
              <a:gdLst/>
              <a:ahLst/>
              <a:cxnLst/>
              <a:rect l="l" t="t" r="r" b="b"/>
              <a:pathLst>
                <a:path w="74929" h="948054">
                  <a:moveTo>
                    <a:pt x="0" y="12191"/>
                  </a:moveTo>
                  <a:lnTo>
                    <a:pt x="0" y="32003"/>
                  </a:lnTo>
                  <a:lnTo>
                    <a:pt x="0" y="0"/>
                  </a:lnTo>
                  <a:lnTo>
                    <a:pt x="1524" y="77723"/>
                  </a:lnTo>
                  <a:lnTo>
                    <a:pt x="3048" y="137159"/>
                  </a:lnTo>
                  <a:lnTo>
                    <a:pt x="3048" y="150875"/>
                  </a:lnTo>
                  <a:lnTo>
                    <a:pt x="4572" y="150875"/>
                  </a:lnTo>
                  <a:lnTo>
                    <a:pt x="4572" y="121919"/>
                  </a:lnTo>
                  <a:lnTo>
                    <a:pt x="4572" y="140207"/>
                  </a:lnTo>
                  <a:lnTo>
                    <a:pt x="6096" y="146303"/>
                  </a:lnTo>
                  <a:lnTo>
                    <a:pt x="7620" y="152399"/>
                  </a:lnTo>
                  <a:lnTo>
                    <a:pt x="7620" y="126491"/>
                  </a:lnTo>
                  <a:lnTo>
                    <a:pt x="7620" y="83819"/>
                  </a:lnTo>
                  <a:lnTo>
                    <a:pt x="9144" y="105155"/>
                  </a:lnTo>
                  <a:lnTo>
                    <a:pt x="10667" y="88391"/>
                  </a:lnTo>
                  <a:lnTo>
                    <a:pt x="10667" y="112775"/>
                  </a:lnTo>
                  <a:lnTo>
                    <a:pt x="10667" y="114299"/>
                  </a:lnTo>
                  <a:lnTo>
                    <a:pt x="12191" y="134111"/>
                  </a:lnTo>
                  <a:lnTo>
                    <a:pt x="12191" y="224027"/>
                  </a:lnTo>
                  <a:lnTo>
                    <a:pt x="13715" y="254507"/>
                  </a:lnTo>
                  <a:lnTo>
                    <a:pt x="15239" y="330707"/>
                  </a:lnTo>
                  <a:lnTo>
                    <a:pt x="15239" y="338327"/>
                  </a:lnTo>
                  <a:lnTo>
                    <a:pt x="15239" y="461771"/>
                  </a:lnTo>
                  <a:lnTo>
                    <a:pt x="16763" y="403859"/>
                  </a:lnTo>
                  <a:lnTo>
                    <a:pt x="18287" y="553211"/>
                  </a:lnTo>
                  <a:lnTo>
                    <a:pt x="18287" y="626363"/>
                  </a:lnTo>
                  <a:lnTo>
                    <a:pt x="18287" y="676655"/>
                  </a:lnTo>
                  <a:lnTo>
                    <a:pt x="19811" y="553211"/>
                  </a:lnTo>
                  <a:lnTo>
                    <a:pt x="19811" y="603503"/>
                  </a:lnTo>
                  <a:lnTo>
                    <a:pt x="21335" y="563879"/>
                  </a:lnTo>
                  <a:lnTo>
                    <a:pt x="22859" y="603503"/>
                  </a:lnTo>
                  <a:lnTo>
                    <a:pt x="22859" y="635507"/>
                  </a:lnTo>
                  <a:lnTo>
                    <a:pt x="22859" y="717803"/>
                  </a:lnTo>
                  <a:lnTo>
                    <a:pt x="24383" y="737615"/>
                  </a:lnTo>
                  <a:lnTo>
                    <a:pt x="25907" y="723899"/>
                  </a:lnTo>
                  <a:lnTo>
                    <a:pt x="25907" y="670559"/>
                  </a:lnTo>
                  <a:lnTo>
                    <a:pt x="25907" y="586739"/>
                  </a:lnTo>
                  <a:lnTo>
                    <a:pt x="27431" y="632459"/>
                  </a:lnTo>
                  <a:lnTo>
                    <a:pt x="27431" y="643127"/>
                  </a:lnTo>
                  <a:lnTo>
                    <a:pt x="28955" y="574547"/>
                  </a:lnTo>
                  <a:lnTo>
                    <a:pt x="28955" y="621791"/>
                  </a:lnTo>
                  <a:lnTo>
                    <a:pt x="30479" y="597407"/>
                  </a:lnTo>
                  <a:lnTo>
                    <a:pt x="30479" y="650747"/>
                  </a:lnTo>
                  <a:lnTo>
                    <a:pt x="32003" y="740663"/>
                  </a:lnTo>
                </a:path>
                <a:path w="74929" h="948054">
                  <a:moveTo>
                    <a:pt x="33527" y="771143"/>
                  </a:moveTo>
                  <a:lnTo>
                    <a:pt x="33527" y="710183"/>
                  </a:lnTo>
                  <a:lnTo>
                    <a:pt x="35051" y="746759"/>
                  </a:lnTo>
                  <a:lnTo>
                    <a:pt x="35051" y="807719"/>
                  </a:lnTo>
                  <a:lnTo>
                    <a:pt x="36575" y="798575"/>
                  </a:lnTo>
                  <a:lnTo>
                    <a:pt x="36575" y="760475"/>
                  </a:lnTo>
                  <a:lnTo>
                    <a:pt x="38100" y="733043"/>
                  </a:lnTo>
                  <a:lnTo>
                    <a:pt x="38100" y="687323"/>
                  </a:lnTo>
                  <a:lnTo>
                    <a:pt x="38100" y="688847"/>
                  </a:lnTo>
                  <a:lnTo>
                    <a:pt x="41148" y="755903"/>
                  </a:lnTo>
                  <a:lnTo>
                    <a:pt x="41148" y="769619"/>
                  </a:lnTo>
                  <a:lnTo>
                    <a:pt x="41148" y="832103"/>
                  </a:lnTo>
                  <a:lnTo>
                    <a:pt x="42672" y="947927"/>
                  </a:lnTo>
                  <a:lnTo>
                    <a:pt x="42672" y="879347"/>
                  </a:lnTo>
                  <a:lnTo>
                    <a:pt x="44196" y="824483"/>
                  </a:lnTo>
                  <a:lnTo>
                    <a:pt x="44196" y="768095"/>
                  </a:lnTo>
                  <a:lnTo>
                    <a:pt x="45720" y="771143"/>
                  </a:lnTo>
                  <a:lnTo>
                    <a:pt x="45720" y="786383"/>
                  </a:lnTo>
                  <a:lnTo>
                    <a:pt x="45720" y="847343"/>
                  </a:lnTo>
                  <a:lnTo>
                    <a:pt x="47244" y="943355"/>
                  </a:lnTo>
                  <a:lnTo>
                    <a:pt x="48767" y="917447"/>
                  </a:lnTo>
                  <a:lnTo>
                    <a:pt x="48767" y="842771"/>
                  </a:lnTo>
                  <a:lnTo>
                    <a:pt x="50291" y="778763"/>
                  </a:lnTo>
                  <a:lnTo>
                    <a:pt x="50291" y="739139"/>
                  </a:lnTo>
                  <a:lnTo>
                    <a:pt x="51815" y="710183"/>
                  </a:lnTo>
                  <a:lnTo>
                    <a:pt x="51815" y="667511"/>
                  </a:lnTo>
                  <a:lnTo>
                    <a:pt x="53339" y="627887"/>
                  </a:lnTo>
                  <a:lnTo>
                    <a:pt x="53339" y="658367"/>
                  </a:lnTo>
                  <a:lnTo>
                    <a:pt x="53339" y="606551"/>
                  </a:lnTo>
                  <a:lnTo>
                    <a:pt x="54863" y="669035"/>
                  </a:lnTo>
                  <a:lnTo>
                    <a:pt x="56387" y="646175"/>
                  </a:lnTo>
                  <a:lnTo>
                    <a:pt x="56387" y="665987"/>
                  </a:lnTo>
                  <a:lnTo>
                    <a:pt x="56387" y="650747"/>
                  </a:lnTo>
                  <a:lnTo>
                    <a:pt x="57911" y="618743"/>
                  </a:lnTo>
                  <a:lnTo>
                    <a:pt x="59435" y="598931"/>
                  </a:lnTo>
                  <a:lnTo>
                    <a:pt x="59435" y="676655"/>
                  </a:lnTo>
                  <a:lnTo>
                    <a:pt x="60959" y="618743"/>
                  </a:lnTo>
                  <a:lnTo>
                    <a:pt x="60959" y="487679"/>
                  </a:lnTo>
                  <a:lnTo>
                    <a:pt x="60959" y="530351"/>
                  </a:lnTo>
                  <a:lnTo>
                    <a:pt x="62483" y="644651"/>
                  </a:lnTo>
                  <a:lnTo>
                    <a:pt x="64007" y="758951"/>
                  </a:lnTo>
                  <a:lnTo>
                    <a:pt x="64007" y="733043"/>
                  </a:lnTo>
                  <a:lnTo>
                    <a:pt x="64007" y="682751"/>
                  </a:lnTo>
                  <a:lnTo>
                    <a:pt x="65531" y="705611"/>
                  </a:lnTo>
                  <a:lnTo>
                    <a:pt x="67055" y="713231"/>
                  </a:lnTo>
                  <a:lnTo>
                    <a:pt x="67055" y="670559"/>
                  </a:lnTo>
                  <a:lnTo>
                    <a:pt x="68579" y="760475"/>
                  </a:lnTo>
                  <a:lnTo>
                    <a:pt x="68579" y="733043"/>
                  </a:lnTo>
                  <a:lnTo>
                    <a:pt x="68579" y="714755"/>
                  </a:lnTo>
                  <a:lnTo>
                    <a:pt x="70103" y="725423"/>
                  </a:lnTo>
                  <a:lnTo>
                    <a:pt x="71627" y="710183"/>
                  </a:lnTo>
                  <a:lnTo>
                    <a:pt x="71627" y="754379"/>
                  </a:lnTo>
                  <a:lnTo>
                    <a:pt x="71627" y="798575"/>
                  </a:lnTo>
                  <a:lnTo>
                    <a:pt x="73151" y="772667"/>
                  </a:lnTo>
                  <a:lnTo>
                    <a:pt x="74675" y="816863"/>
                  </a:lnTo>
                  <a:lnTo>
                    <a:pt x="74675" y="838199"/>
                  </a:lnTo>
                  <a:lnTo>
                    <a:pt x="74675" y="890015"/>
                  </a:lnTo>
                </a:path>
              </a:pathLst>
            </a:custGeom>
            <a:ln w="2222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3981" y="4233989"/>
              <a:ext cx="67945" cy="25234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562338" y="4059173"/>
              <a:ext cx="104139" cy="596265"/>
            </a:xfrm>
            <a:custGeom>
              <a:avLst/>
              <a:gdLst/>
              <a:ahLst/>
              <a:cxnLst/>
              <a:rect l="l" t="t" r="r" b="b"/>
              <a:pathLst>
                <a:path w="104140" h="596264">
                  <a:moveTo>
                    <a:pt x="0" y="182880"/>
                  </a:moveTo>
                  <a:lnTo>
                    <a:pt x="1523" y="208787"/>
                  </a:lnTo>
                  <a:lnTo>
                    <a:pt x="1523" y="216407"/>
                  </a:lnTo>
                  <a:lnTo>
                    <a:pt x="1523" y="219456"/>
                  </a:lnTo>
                  <a:lnTo>
                    <a:pt x="3047" y="251459"/>
                  </a:lnTo>
                  <a:lnTo>
                    <a:pt x="4571" y="236219"/>
                  </a:lnTo>
                  <a:lnTo>
                    <a:pt x="4571" y="219456"/>
                  </a:lnTo>
                  <a:lnTo>
                    <a:pt x="4571" y="192024"/>
                  </a:lnTo>
                  <a:lnTo>
                    <a:pt x="6095" y="214883"/>
                  </a:lnTo>
                  <a:lnTo>
                    <a:pt x="7619" y="210312"/>
                  </a:lnTo>
                  <a:lnTo>
                    <a:pt x="7619" y="236219"/>
                  </a:lnTo>
                  <a:lnTo>
                    <a:pt x="9143" y="224027"/>
                  </a:lnTo>
                  <a:lnTo>
                    <a:pt x="9143" y="195071"/>
                  </a:lnTo>
                  <a:lnTo>
                    <a:pt x="9143" y="190500"/>
                  </a:lnTo>
                  <a:lnTo>
                    <a:pt x="10667" y="190500"/>
                  </a:lnTo>
                  <a:lnTo>
                    <a:pt x="12191" y="134112"/>
                  </a:lnTo>
                  <a:lnTo>
                    <a:pt x="12191" y="53339"/>
                  </a:lnTo>
                  <a:lnTo>
                    <a:pt x="13715" y="42671"/>
                  </a:lnTo>
                  <a:lnTo>
                    <a:pt x="15239" y="0"/>
                  </a:lnTo>
                  <a:lnTo>
                    <a:pt x="15239" y="6095"/>
                  </a:lnTo>
                  <a:lnTo>
                    <a:pt x="15239" y="45719"/>
                  </a:lnTo>
                  <a:lnTo>
                    <a:pt x="16763" y="57912"/>
                  </a:lnTo>
                  <a:lnTo>
                    <a:pt x="16763" y="79248"/>
                  </a:lnTo>
                  <a:lnTo>
                    <a:pt x="18287" y="70103"/>
                  </a:lnTo>
                  <a:lnTo>
                    <a:pt x="19811" y="103631"/>
                  </a:lnTo>
                  <a:lnTo>
                    <a:pt x="19811" y="102107"/>
                  </a:lnTo>
                  <a:lnTo>
                    <a:pt x="19811" y="118871"/>
                  </a:lnTo>
                  <a:lnTo>
                    <a:pt x="21335" y="91439"/>
                  </a:lnTo>
                  <a:lnTo>
                    <a:pt x="22859" y="96012"/>
                  </a:lnTo>
                  <a:lnTo>
                    <a:pt x="22859" y="54863"/>
                  </a:lnTo>
                  <a:lnTo>
                    <a:pt x="22859" y="85343"/>
                  </a:lnTo>
                  <a:lnTo>
                    <a:pt x="24383" y="117348"/>
                  </a:lnTo>
                  <a:lnTo>
                    <a:pt x="24383" y="181356"/>
                  </a:lnTo>
                  <a:lnTo>
                    <a:pt x="25907" y="190500"/>
                  </a:lnTo>
                  <a:lnTo>
                    <a:pt x="27431" y="224027"/>
                  </a:lnTo>
                  <a:lnTo>
                    <a:pt x="27431" y="201168"/>
                  </a:lnTo>
                  <a:lnTo>
                    <a:pt x="27431" y="179831"/>
                  </a:lnTo>
                  <a:lnTo>
                    <a:pt x="28955" y="217931"/>
                  </a:lnTo>
                  <a:lnTo>
                    <a:pt x="30479" y="230124"/>
                  </a:lnTo>
                  <a:lnTo>
                    <a:pt x="30479" y="208787"/>
                  </a:lnTo>
                  <a:lnTo>
                    <a:pt x="30479" y="227075"/>
                  </a:lnTo>
                  <a:lnTo>
                    <a:pt x="32003" y="239268"/>
                  </a:lnTo>
                  <a:lnTo>
                    <a:pt x="32003" y="234695"/>
                  </a:lnTo>
                  <a:lnTo>
                    <a:pt x="33527" y="254507"/>
                  </a:lnTo>
                  <a:lnTo>
                    <a:pt x="33527" y="233171"/>
                  </a:lnTo>
                  <a:lnTo>
                    <a:pt x="35051" y="222503"/>
                  </a:lnTo>
                  <a:lnTo>
                    <a:pt x="35051" y="237744"/>
                  </a:lnTo>
                  <a:lnTo>
                    <a:pt x="36575" y="248412"/>
                  </a:lnTo>
                  <a:lnTo>
                    <a:pt x="38100" y="256031"/>
                  </a:lnTo>
                  <a:lnTo>
                    <a:pt x="38100" y="239268"/>
                  </a:lnTo>
                  <a:lnTo>
                    <a:pt x="38100" y="251459"/>
                  </a:lnTo>
                  <a:lnTo>
                    <a:pt x="39623" y="254507"/>
                  </a:lnTo>
                  <a:lnTo>
                    <a:pt x="39623" y="288036"/>
                  </a:lnTo>
                  <a:lnTo>
                    <a:pt x="41147" y="283463"/>
                  </a:lnTo>
                  <a:lnTo>
                    <a:pt x="41147" y="307848"/>
                  </a:lnTo>
                  <a:lnTo>
                    <a:pt x="42671" y="315468"/>
                  </a:lnTo>
                  <a:lnTo>
                    <a:pt x="42671" y="304800"/>
                  </a:lnTo>
                  <a:lnTo>
                    <a:pt x="42671" y="333756"/>
                  </a:lnTo>
                  <a:lnTo>
                    <a:pt x="45719" y="371856"/>
                  </a:lnTo>
                  <a:lnTo>
                    <a:pt x="45719" y="385571"/>
                  </a:lnTo>
                  <a:lnTo>
                    <a:pt x="45719" y="387095"/>
                  </a:lnTo>
                  <a:lnTo>
                    <a:pt x="47243" y="426719"/>
                  </a:lnTo>
                  <a:lnTo>
                    <a:pt x="47243" y="425195"/>
                  </a:lnTo>
                  <a:lnTo>
                    <a:pt x="48767" y="397763"/>
                  </a:lnTo>
                  <a:lnTo>
                    <a:pt x="48767" y="376427"/>
                  </a:lnTo>
                  <a:lnTo>
                    <a:pt x="50291" y="408431"/>
                  </a:lnTo>
                  <a:lnTo>
                    <a:pt x="50291" y="387095"/>
                  </a:lnTo>
                  <a:lnTo>
                    <a:pt x="50291" y="399288"/>
                  </a:lnTo>
                </a:path>
                <a:path w="104140" h="596264">
                  <a:moveTo>
                    <a:pt x="53339" y="400812"/>
                  </a:moveTo>
                  <a:lnTo>
                    <a:pt x="53339" y="467868"/>
                  </a:lnTo>
                  <a:lnTo>
                    <a:pt x="54863" y="489203"/>
                  </a:lnTo>
                  <a:lnTo>
                    <a:pt x="54863" y="568451"/>
                  </a:lnTo>
                  <a:lnTo>
                    <a:pt x="56387" y="539495"/>
                  </a:lnTo>
                  <a:lnTo>
                    <a:pt x="56387" y="515112"/>
                  </a:lnTo>
                  <a:lnTo>
                    <a:pt x="57911" y="455675"/>
                  </a:lnTo>
                  <a:lnTo>
                    <a:pt x="57911" y="457200"/>
                  </a:lnTo>
                  <a:lnTo>
                    <a:pt x="59435" y="492251"/>
                  </a:lnTo>
                  <a:lnTo>
                    <a:pt x="60959" y="449580"/>
                  </a:lnTo>
                  <a:lnTo>
                    <a:pt x="60959" y="486156"/>
                  </a:lnTo>
                  <a:lnTo>
                    <a:pt x="60959" y="464819"/>
                  </a:lnTo>
                  <a:lnTo>
                    <a:pt x="62483" y="480059"/>
                  </a:lnTo>
                  <a:lnTo>
                    <a:pt x="64007" y="486156"/>
                  </a:lnTo>
                  <a:lnTo>
                    <a:pt x="64007" y="454151"/>
                  </a:lnTo>
                  <a:lnTo>
                    <a:pt x="65531" y="451103"/>
                  </a:lnTo>
                  <a:lnTo>
                    <a:pt x="65531" y="475488"/>
                  </a:lnTo>
                  <a:lnTo>
                    <a:pt x="65531" y="438912"/>
                  </a:lnTo>
                  <a:lnTo>
                    <a:pt x="67055" y="481583"/>
                  </a:lnTo>
                  <a:lnTo>
                    <a:pt x="68579" y="463295"/>
                  </a:lnTo>
                  <a:lnTo>
                    <a:pt x="68579" y="464819"/>
                  </a:lnTo>
                  <a:lnTo>
                    <a:pt x="68579" y="493775"/>
                  </a:lnTo>
                  <a:lnTo>
                    <a:pt x="70103" y="441959"/>
                  </a:lnTo>
                  <a:lnTo>
                    <a:pt x="71627" y="473963"/>
                  </a:lnTo>
                  <a:lnTo>
                    <a:pt x="71627" y="451103"/>
                  </a:lnTo>
                </a:path>
                <a:path w="104140" h="596264">
                  <a:moveTo>
                    <a:pt x="73151" y="469392"/>
                  </a:moveTo>
                  <a:lnTo>
                    <a:pt x="73151" y="502919"/>
                  </a:lnTo>
                  <a:lnTo>
                    <a:pt x="74675" y="525780"/>
                  </a:lnTo>
                  <a:lnTo>
                    <a:pt x="76200" y="531876"/>
                  </a:lnTo>
                  <a:lnTo>
                    <a:pt x="76200" y="527303"/>
                  </a:lnTo>
                  <a:lnTo>
                    <a:pt x="76200" y="551688"/>
                  </a:lnTo>
                  <a:lnTo>
                    <a:pt x="77723" y="530351"/>
                  </a:lnTo>
                  <a:lnTo>
                    <a:pt x="79247" y="544068"/>
                  </a:lnTo>
                  <a:lnTo>
                    <a:pt x="79247" y="524256"/>
                  </a:lnTo>
                  <a:lnTo>
                    <a:pt x="79247" y="527303"/>
                  </a:lnTo>
                  <a:lnTo>
                    <a:pt x="80771" y="515112"/>
                  </a:lnTo>
                  <a:lnTo>
                    <a:pt x="80771" y="550163"/>
                  </a:lnTo>
                  <a:lnTo>
                    <a:pt x="82295" y="566927"/>
                  </a:lnTo>
                  <a:lnTo>
                    <a:pt x="83819" y="589788"/>
                  </a:lnTo>
                  <a:lnTo>
                    <a:pt x="83819" y="595883"/>
                  </a:lnTo>
                  <a:lnTo>
                    <a:pt x="83819" y="574548"/>
                  </a:lnTo>
                  <a:lnTo>
                    <a:pt x="85343" y="492251"/>
                  </a:lnTo>
                  <a:lnTo>
                    <a:pt x="86867" y="521207"/>
                  </a:lnTo>
                  <a:lnTo>
                    <a:pt x="86867" y="536448"/>
                  </a:lnTo>
                  <a:lnTo>
                    <a:pt x="86867" y="512063"/>
                  </a:lnTo>
                  <a:lnTo>
                    <a:pt x="88391" y="544068"/>
                  </a:lnTo>
                  <a:lnTo>
                    <a:pt x="88391" y="483107"/>
                  </a:lnTo>
                  <a:lnTo>
                    <a:pt x="89915" y="489203"/>
                  </a:lnTo>
                  <a:lnTo>
                    <a:pt x="91439" y="448056"/>
                  </a:lnTo>
                  <a:lnTo>
                    <a:pt x="91439" y="437388"/>
                  </a:lnTo>
                  <a:lnTo>
                    <a:pt x="91439" y="432815"/>
                  </a:lnTo>
                  <a:lnTo>
                    <a:pt x="92963" y="452627"/>
                  </a:lnTo>
                  <a:lnTo>
                    <a:pt x="94487" y="454151"/>
                  </a:lnTo>
                  <a:lnTo>
                    <a:pt x="94487" y="411480"/>
                  </a:lnTo>
                  <a:lnTo>
                    <a:pt x="94487" y="373380"/>
                  </a:lnTo>
                  <a:lnTo>
                    <a:pt x="96011" y="355092"/>
                  </a:lnTo>
                  <a:lnTo>
                    <a:pt x="96011" y="364236"/>
                  </a:lnTo>
                  <a:lnTo>
                    <a:pt x="97535" y="359663"/>
                  </a:lnTo>
                  <a:lnTo>
                    <a:pt x="97535" y="374903"/>
                  </a:lnTo>
                  <a:lnTo>
                    <a:pt x="99059" y="422148"/>
                  </a:lnTo>
                  <a:lnTo>
                    <a:pt x="99059" y="445007"/>
                  </a:lnTo>
                  <a:lnTo>
                    <a:pt x="100583" y="440436"/>
                  </a:lnTo>
                  <a:lnTo>
                    <a:pt x="102107" y="457200"/>
                  </a:lnTo>
                  <a:lnTo>
                    <a:pt x="102107" y="463295"/>
                  </a:lnTo>
                  <a:lnTo>
                    <a:pt x="102107" y="452627"/>
                  </a:lnTo>
                  <a:lnTo>
                    <a:pt x="103631" y="475488"/>
                  </a:lnTo>
                  <a:lnTo>
                    <a:pt x="103631" y="504444"/>
                  </a:lnTo>
                </a:path>
              </a:pathLst>
            </a:custGeom>
            <a:ln w="2222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56381" y="4284281"/>
              <a:ext cx="163956" cy="35902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810750" y="3682745"/>
              <a:ext cx="447040" cy="767080"/>
            </a:xfrm>
            <a:custGeom>
              <a:avLst/>
              <a:gdLst/>
              <a:ahLst/>
              <a:cxnLst/>
              <a:rect l="l" t="t" r="r" b="b"/>
              <a:pathLst>
                <a:path w="447040" h="767079">
                  <a:moveTo>
                    <a:pt x="0" y="563879"/>
                  </a:moveTo>
                  <a:lnTo>
                    <a:pt x="1524" y="577595"/>
                  </a:lnTo>
                  <a:lnTo>
                    <a:pt x="1524" y="580643"/>
                  </a:lnTo>
                  <a:lnTo>
                    <a:pt x="1524" y="571499"/>
                  </a:lnTo>
                  <a:lnTo>
                    <a:pt x="3048" y="583691"/>
                  </a:lnTo>
                  <a:lnTo>
                    <a:pt x="4572" y="582167"/>
                  </a:lnTo>
                  <a:lnTo>
                    <a:pt x="4572" y="609599"/>
                  </a:lnTo>
                  <a:lnTo>
                    <a:pt x="4572" y="617219"/>
                  </a:lnTo>
                  <a:lnTo>
                    <a:pt x="6096" y="562355"/>
                  </a:lnTo>
                  <a:lnTo>
                    <a:pt x="7620" y="536447"/>
                  </a:lnTo>
                  <a:lnTo>
                    <a:pt x="7620" y="553211"/>
                  </a:lnTo>
                  <a:lnTo>
                    <a:pt x="9144" y="530351"/>
                  </a:lnTo>
                  <a:lnTo>
                    <a:pt x="9144" y="554735"/>
                  </a:lnTo>
                  <a:lnTo>
                    <a:pt x="9144" y="585215"/>
                  </a:lnTo>
                  <a:lnTo>
                    <a:pt x="10668" y="554735"/>
                  </a:lnTo>
                  <a:lnTo>
                    <a:pt x="12192" y="545591"/>
                  </a:lnTo>
                  <a:lnTo>
                    <a:pt x="12192" y="483107"/>
                  </a:lnTo>
                  <a:lnTo>
                    <a:pt x="12192" y="455675"/>
                  </a:lnTo>
                  <a:lnTo>
                    <a:pt x="13716" y="396239"/>
                  </a:lnTo>
                  <a:lnTo>
                    <a:pt x="15240" y="377951"/>
                  </a:lnTo>
                  <a:lnTo>
                    <a:pt x="15240" y="356615"/>
                  </a:lnTo>
                  <a:lnTo>
                    <a:pt x="16764" y="377951"/>
                  </a:lnTo>
                  <a:lnTo>
                    <a:pt x="16764" y="406907"/>
                  </a:lnTo>
                  <a:lnTo>
                    <a:pt x="16764" y="393191"/>
                  </a:lnTo>
                  <a:lnTo>
                    <a:pt x="18288" y="400811"/>
                  </a:lnTo>
                  <a:lnTo>
                    <a:pt x="19811" y="413003"/>
                  </a:lnTo>
                  <a:lnTo>
                    <a:pt x="19811" y="390143"/>
                  </a:lnTo>
                </a:path>
                <a:path w="447040" h="767079">
                  <a:moveTo>
                    <a:pt x="21335" y="272795"/>
                  </a:moveTo>
                  <a:lnTo>
                    <a:pt x="22859" y="312419"/>
                  </a:lnTo>
                  <a:lnTo>
                    <a:pt x="22859" y="307847"/>
                  </a:lnTo>
                  <a:lnTo>
                    <a:pt x="22859" y="281939"/>
                  </a:lnTo>
                  <a:lnTo>
                    <a:pt x="24383" y="327659"/>
                  </a:lnTo>
                  <a:lnTo>
                    <a:pt x="24383" y="323087"/>
                  </a:lnTo>
                  <a:lnTo>
                    <a:pt x="25907" y="342899"/>
                  </a:lnTo>
                  <a:lnTo>
                    <a:pt x="27431" y="355091"/>
                  </a:lnTo>
                  <a:lnTo>
                    <a:pt x="27431" y="370331"/>
                  </a:lnTo>
                  <a:lnTo>
                    <a:pt x="27431" y="347471"/>
                  </a:lnTo>
                  <a:lnTo>
                    <a:pt x="28955" y="377951"/>
                  </a:lnTo>
                  <a:lnTo>
                    <a:pt x="30479" y="376427"/>
                  </a:lnTo>
                  <a:lnTo>
                    <a:pt x="30479" y="361187"/>
                  </a:lnTo>
                  <a:lnTo>
                    <a:pt x="30479" y="321563"/>
                  </a:lnTo>
                  <a:lnTo>
                    <a:pt x="32003" y="320039"/>
                  </a:lnTo>
                  <a:lnTo>
                    <a:pt x="32003" y="335279"/>
                  </a:lnTo>
                  <a:lnTo>
                    <a:pt x="33527" y="321563"/>
                  </a:lnTo>
                  <a:lnTo>
                    <a:pt x="35051" y="310895"/>
                  </a:lnTo>
                  <a:lnTo>
                    <a:pt x="35051" y="326135"/>
                  </a:lnTo>
                  <a:lnTo>
                    <a:pt x="35051" y="243839"/>
                  </a:lnTo>
                  <a:lnTo>
                    <a:pt x="36575" y="301751"/>
                  </a:lnTo>
                  <a:lnTo>
                    <a:pt x="38100" y="280415"/>
                  </a:lnTo>
                  <a:lnTo>
                    <a:pt x="38100" y="284987"/>
                  </a:lnTo>
                  <a:lnTo>
                    <a:pt x="38100" y="320039"/>
                  </a:lnTo>
                  <a:lnTo>
                    <a:pt x="39624" y="333755"/>
                  </a:lnTo>
                  <a:lnTo>
                    <a:pt x="39624" y="341375"/>
                  </a:lnTo>
                  <a:lnTo>
                    <a:pt x="41148" y="321563"/>
                  </a:lnTo>
                  <a:lnTo>
                    <a:pt x="41148" y="266699"/>
                  </a:lnTo>
                  <a:lnTo>
                    <a:pt x="42672" y="269747"/>
                  </a:lnTo>
                  <a:lnTo>
                    <a:pt x="42672" y="248411"/>
                  </a:lnTo>
                  <a:lnTo>
                    <a:pt x="44196" y="213359"/>
                  </a:lnTo>
                  <a:lnTo>
                    <a:pt x="45720" y="196595"/>
                  </a:lnTo>
                  <a:lnTo>
                    <a:pt x="45720" y="225551"/>
                  </a:lnTo>
                  <a:lnTo>
                    <a:pt x="45720" y="204215"/>
                  </a:lnTo>
                  <a:lnTo>
                    <a:pt x="47244" y="181355"/>
                  </a:lnTo>
                  <a:lnTo>
                    <a:pt x="47244" y="220979"/>
                  </a:lnTo>
                  <a:lnTo>
                    <a:pt x="48768" y="240791"/>
                  </a:lnTo>
                  <a:lnTo>
                    <a:pt x="48768" y="289559"/>
                  </a:lnTo>
                  <a:lnTo>
                    <a:pt x="50292" y="256031"/>
                  </a:lnTo>
                  <a:lnTo>
                    <a:pt x="50292" y="269747"/>
                  </a:lnTo>
                  <a:lnTo>
                    <a:pt x="50292" y="256031"/>
                  </a:lnTo>
                </a:path>
                <a:path w="447040" h="767079">
                  <a:moveTo>
                    <a:pt x="53340" y="211835"/>
                  </a:moveTo>
                  <a:lnTo>
                    <a:pt x="53340" y="184403"/>
                  </a:lnTo>
                  <a:lnTo>
                    <a:pt x="54864" y="140207"/>
                  </a:lnTo>
                  <a:lnTo>
                    <a:pt x="54864" y="161543"/>
                  </a:lnTo>
                  <a:lnTo>
                    <a:pt x="56388" y="175259"/>
                  </a:lnTo>
                  <a:lnTo>
                    <a:pt x="56388" y="137159"/>
                  </a:lnTo>
                  <a:lnTo>
                    <a:pt x="57911" y="150875"/>
                  </a:lnTo>
                  <a:lnTo>
                    <a:pt x="57911" y="158495"/>
                  </a:lnTo>
                  <a:lnTo>
                    <a:pt x="57911" y="167639"/>
                  </a:lnTo>
                  <a:lnTo>
                    <a:pt x="59435" y="173735"/>
                  </a:lnTo>
                  <a:lnTo>
                    <a:pt x="60959" y="179831"/>
                  </a:lnTo>
                  <a:lnTo>
                    <a:pt x="60959" y="262127"/>
                  </a:lnTo>
                  <a:lnTo>
                    <a:pt x="62483" y="225551"/>
                  </a:lnTo>
                  <a:lnTo>
                    <a:pt x="62483" y="236219"/>
                  </a:lnTo>
                  <a:lnTo>
                    <a:pt x="64007" y="256031"/>
                  </a:lnTo>
                  <a:lnTo>
                    <a:pt x="64007" y="284987"/>
                  </a:lnTo>
                  <a:lnTo>
                    <a:pt x="65531" y="309371"/>
                  </a:lnTo>
                  <a:lnTo>
                    <a:pt x="65531" y="289559"/>
                  </a:lnTo>
                  <a:lnTo>
                    <a:pt x="65531" y="304799"/>
                  </a:lnTo>
                  <a:lnTo>
                    <a:pt x="67055" y="309371"/>
                  </a:lnTo>
                  <a:lnTo>
                    <a:pt x="68579" y="292607"/>
                  </a:lnTo>
                  <a:lnTo>
                    <a:pt x="68579" y="309371"/>
                  </a:lnTo>
                  <a:lnTo>
                    <a:pt x="68579" y="323087"/>
                  </a:lnTo>
                  <a:lnTo>
                    <a:pt x="70103" y="295655"/>
                  </a:lnTo>
                  <a:lnTo>
                    <a:pt x="71627" y="309371"/>
                  </a:lnTo>
                  <a:lnTo>
                    <a:pt x="71627" y="313943"/>
                  </a:lnTo>
                  <a:lnTo>
                    <a:pt x="73151" y="303275"/>
                  </a:lnTo>
                  <a:lnTo>
                    <a:pt x="73151" y="268223"/>
                  </a:lnTo>
                </a:path>
                <a:path w="447040" h="767079">
                  <a:moveTo>
                    <a:pt x="76200" y="243839"/>
                  </a:moveTo>
                  <a:lnTo>
                    <a:pt x="76200" y="263651"/>
                  </a:lnTo>
                  <a:lnTo>
                    <a:pt x="76200" y="300227"/>
                  </a:lnTo>
                  <a:lnTo>
                    <a:pt x="77724" y="300227"/>
                  </a:lnTo>
                  <a:lnTo>
                    <a:pt x="79248" y="284987"/>
                  </a:lnTo>
                  <a:lnTo>
                    <a:pt x="79248" y="327659"/>
                  </a:lnTo>
                  <a:lnTo>
                    <a:pt x="80772" y="347471"/>
                  </a:lnTo>
                  <a:lnTo>
                    <a:pt x="80772" y="333755"/>
                  </a:lnTo>
                  <a:lnTo>
                    <a:pt x="80772" y="329183"/>
                  </a:lnTo>
                  <a:lnTo>
                    <a:pt x="82296" y="324611"/>
                  </a:lnTo>
                  <a:lnTo>
                    <a:pt x="83820" y="324611"/>
                  </a:lnTo>
                  <a:lnTo>
                    <a:pt x="83820" y="316991"/>
                  </a:lnTo>
                  <a:lnTo>
                    <a:pt x="83820" y="310895"/>
                  </a:lnTo>
                  <a:lnTo>
                    <a:pt x="85344" y="265175"/>
                  </a:lnTo>
                  <a:lnTo>
                    <a:pt x="86868" y="271271"/>
                  </a:lnTo>
                  <a:lnTo>
                    <a:pt x="86868" y="242315"/>
                  </a:lnTo>
                  <a:lnTo>
                    <a:pt x="86868" y="248411"/>
                  </a:lnTo>
                  <a:lnTo>
                    <a:pt x="88392" y="283463"/>
                  </a:lnTo>
                  <a:lnTo>
                    <a:pt x="88392" y="196595"/>
                  </a:lnTo>
                </a:path>
                <a:path w="447040" h="767079">
                  <a:moveTo>
                    <a:pt x="91440" y="181355"/>
                  </a:moveTo>
                  <a:lnTo>
                    <a:pt x="91440" y="199643"/>
                  </a:lnTo>
                  <a:lnTo>
                    <a:pt x="91440" y="225551"/>
                  </a:lnTo>
                  <a:lnTo>
                    <a:pt x="92964" y="211835"/>
                  </a:lnTo>
                  <a:lnTo>
                    <a:pt x="94488" y="237743"/>
                  </a:lnTo>
                  <a:lnTo>
                    <a:pt x="94488" y="217931"/>
                  </a:lnTo>
                  <a:lnTo>
                    <a:pt x="94488" y="173735"/>
                  </a:lnTo>
                  <a:lnTo>
                    <a:pt x="96011" y="170687"/>
                  </a:lnTo>
                  <a:lnTo>
                    <a:pt x="96011" y="187451"/>
                  </a:lnTo>
                  <a:lnTo>
                    <a:pt x="97535" y="193547"/>
                  </a:lnTo>
                  <a:lnTo>
                    <a:pt x="99059" y="208787"/>
                  </a:lnTo>
                  <a:lnTo>
                    <a:pt x="99059" y="190499"/>
                  </a:lnTo>
                </a:path>
                <a:path w="447040" h="767079">
                  <a:moveTo>
                    <a:pt x="100583" y="185927"/>
                  </a:moveTo>
                  <a:lnTo>
                    <a:pt x="102107" y="155447"/>
                  </a:lnTo>
                  <a:lnTo>
                    <a:pt x="102107" y="169163"/>
                  </a:lnTo>
                  <a:lnTo>
                    <a:pt x="102107" y="143255"/>
                  </a:lnTo>
                  <a:lnTo>
                    <a:pt x="103631" y="126491"/>
                  </a:lnTo>
                  <a:lnTo>
                    <a:pt x="103631" y="115823"/>
                  </a:lnTo>
                  <a:lnTo>
                    <a:pt x="105155" y="123443"/>
                  </a:lnTo>
                  <a:lnTo>
                    <a:pt x="105155" y="153923"/>
                  </a:lnTo>
                  <a:lnTo>
                    <a:pt x="106679" y="137159"/>
                  </a:lnTo>
                  <a:lnTo>
                    <a:pt x="106679" y="124967"/>
                  </a:lnTo>
                  <a:lnTo>
                    <a:pt x="108203" y="131063"/>
                  </a:lnTo>
                  <a:lnTo>
                    <a:pt x="109727" y="118871"/>
                  </a:lnTo>
                  <a:lnTo>
                    <a:pt x="109727" y="143255"/>
                  </a:lnTo>
                  <a:lnTo>
                    <a:pt x="109727" y="103631"/>
                  </a:lnTo>
                  <a:lnTo>
                    <a:pt x="111251" y="77723"/>
                  </a:lnTo>
                  <a:lnTo>
                    <a:pt x="111251" y="99059"/>
                  </a:lnTo>
                  <a:lnTo>
                    <a:pt x="112775" y="67055"/>
                  </a:lnTo>
                  <a:lnTo>
                    <a:pt x="112775" y="36575"/>
                  </a:lnTo>
                </a:path>
                <a:path w="447040" h="767079">
                  <a:moveTo>
                    <a:pt x="114300" y="25907"/>
                  </a:moveTo>
                  <a:lnTo>
                    <a:pt x="114300" y="15239"/>
                  </a:lnTo>
                  <a:lnTo>
                    <a:pt x="117348" y="32003"/>
                  </a:lnTo>
                  <a:lnTo>
                    <a:pt x="117348" y="0"/>
                  </a:lnTo>
                </a:path>
                <a:path w="447040" h="767079">
                  <a:moveTo>
                    <a:pt x="118872" y="30479"/>
                  </a:moveTo>
                  <a:lnTo>
                    <a:pt x="118872" y="25907"/>
                  </a:lnTo>
                  <a:lnTo>
                    <a:pt x="120396" y="45719"/>
                  </a:lnTo>
                  <a:lnTo>
                    <a:pt x="120396" y="48767"/>
                  </a:lnTo>
                  <a:lnTo>
                    <a:pt x="121920" y="24383"/>
                  </a:lnTo>
                  <a:lnTo>
                    <a:pt x="121920" y="44195"/>
                  </a:lnTo>
                  <a:lnTo>
                    <a:pt x="121920" y="89915"/>
                  </a:lnTo>
                  <a:lnTo>
                    <a:pt x="123444" y="126491"/>
                  </a:lnTo>
                  <a:lnTo>
                    <a:pt x="124968" y="92963"/>
                  </a:lnTo>
                  <a:lnTo>
                    <a:pt x="124968" y="77723"/>
                  </a:lnTo>
                  <a:lnTo>
                    <a:pt x="126492" y="100583"/>
                  </a:lnTo>
                  <a:lnTo>
                    <a:pt x="126492" y="112775"/>
                  </a:lnTo>
                </a:path>
                <a:path w="447040" h="767079">
                  <a:moveTo>
                    <a:pt x="128016" y="106679"/>
                  </a:moveTo>
                  <a:lnTo>
                    <a:pt x="129540" y="96011"/>
                  </a:lnTo>
                  <a:lnTo>
                    <a:pt x="129540" y="147827"/>
                  </a:lnTo>
                  <a:lnTo>
                    <a:pt x="129540" y="192023"/>
                  </a:lnTo>
                  <a:lnTo>
                    <a:pt x="131064" y="182879"/>
                  </a:lnTo>
                  <a:lnTo>
                    <a:pt x="132588" y="181355"/>
                  </a:lnTo>
                  <a:lnTo>
                    <a:pt x="132588" y="234695"/>
                  </a:lnTo>
                  <a:lnTo>
                    <a:pt x="132588" y="207263"/>
                  </a:lnTo>
                  <a:lnTo>
                    <a:pt x="134111" y="240791"/>
                  </a:lnTo>
                  <a:lnTo>
                    <a:pt x="135635" y="298703"/>
                  </a:lnTo>
                  <a:lnTo>
                    <a:pt x="135635" y="277367"/>
                  </a:lnTo>
                  <a:lnTo>
                    <a:pt x="137159" y="248411"/>
                  </a:lnTo>
                  <a:lnTo>
                    <a:pt x="137159" y="219455"/>
                  </a:lnTo>
                  <a:lnTo>
                    <a:pt x="137159" y="216407"/>
                  </a:lnTo>
                  <a:lnTo>
                    <a:pt x="138683" y="220979"/>
                  </a:lnTo>
                  <a:lnTo>
                    <a:pt x="140207" y="182879"/>
                  </a:lnTo>
                  <a:lnTo>
                    <a:pt x="140207" y="155447"/>
                  </a:lnTo>
                  <a:lnTo>
                    <a:pt x="140207" y="187451"/>
                  </a:lnTo>
                  <a:lnTo>
                    <a:pt x="141731" y="172211"/>
                  </a:lnTo>
                </a:path>
                <a:path w="447040" h="767079">
                  <a:moveTo>
                    <a:pt x="143255" y="195071"/>
                  </a:moveTo>
                  <a:lnTo>
                    <a:pt x="144779" y="192023"/>
                  </a:lnTo>
                  <a:lnTo>
                    <a:pt x="144779" y="169163"/>
                  </a:lnTo>
                  <a:lnTo>
                    <a:pt x="144779" y="185927"/>
                  </a:lnTo>
                  <a:lnTo>
                    <a:pt x="146303" y="175259"/>
                  </a:lnTo>
                  <a:lnTo>
                    <a:pt x="147827" y="202691"/>
                  </a:lnTo>
                  <a:lnTo>
                    <a:pt x="147827" y="219455"/>
                  </a:lnTo>
                  <a:lnTo>
                    <a:pt x="147827" y="225551"/>
                  </a:lnTo>
                  <a:lnTo>
                    <a:pt x="149351" y="217931"/>
                  </a:lnTo>
                  <a:lnTo>
                    <a:pt x="150875" y="252983"/>
                  </a:lnTo>
                  <a:lnTo>
                    <a:pt x="150875" y="196595"/>
                  </a:lnTo>
                  <a:lnTo>
                    <a:pt x="152400" y="175259"/>
                  </a:lnTo>
                  <a:lnTo>
                    <a:pt x="152400" y="143255"/>
                  </a:lnTo>
                  <a:lnTo>
                    <a:pt x="153924" y="149351"/>
                  </a:lnTo>
                  <a:lnTo>
                    <a:pt x="155448" y="161543"/>
                  </a:lnTo>
                  <a:lnTo>
                    <a:pt x="155448" y="182879"/>
                  </a:lnTo>
                  <a:lnTo>
                    <a:pt x="155448" y="222503"/>
                  </a:lnTo>
                  <a:lnTo>
                    <a:pt x="156972" y="230123"/>
                  </a:lnTo>
                  <a:lnTo>
                    <a:pt x="158496" y="201167"/>
                  </a:lnTo>
                  <a:lnTo>
                    <a:pt x="158496" y="210311"/>
                  </a:lnTo>
                  <a:lnTo>
                    <a:pt x="158496" y="158495"/>
                  </a:lnTo>
                  <a:lnTo>
                    <a:pt x="160020" y="152399"/>
                  </a:lnTo>
                  <a:lnTo>
                    <a:pt x="160020" y="175259"/>
                  </a:lnTo>
                  <a:lnTo>
                    <a:pt x="161544" y="181355"/>
                  </a:lnTo>
                  <a:lnTo>
                    <a:pt x="163068" y="175259"/>
                  </a:lnTo>
                  <a:lnTo>
                    <a:pt x="163068" y="199643"/>
                  </a:lnTo>
                  <a:lnTo>
                    <a:pt x="163068" y="210311"/>
                  </a:lnTo>
                  <a:lnTo>
                    <a:pt x="164592" y="188975"/>
                  </a:lnTo>
                  <a:lnTo>
                    <a:pt x="166116" y="187451"/>
                  </a:lnTo>
                  <a:lnTo>
                    <a:pt x="166116" y="163067"/>
                  </a:lnTo>
                  <a:lnTo>
                    <a:pt x="166116" y="135635"/>
                  </a:lnTo>
                  <a:lnTo>
                    <a:pt x="167640" y="146303"/>
                  </a:lnTo>
                  <a:lnTo>
                    <a:pt x="167640" y="182879"/>
                  </a:lnTo>
                  <a:lnTo>
                    <a:pt x="169164" y="202691"/>
                  </a:lnTo>
                  <a:lnTo>
                    <a:pt x="169164" y="213359"/>
                  </a:lnTo>
                  <a:lnTo>
                    <a:pt x="170688" y="199643"/>
                  </a:lnTo>
                  <a:lnTo>
                    <a:pt x="170688" y="237743"/>
                  </a:lnTo>
                  <a:lnTo>
                    <a:pt x="172211" y="252983"/>
                  </a:lnTo>
                  <a:lnTo>
                    <a:pt x="173735" y="240791"/>
                  </a:lnTo>
                  <a:lnTo>
                    <a:pt x="173735" y="243839"/>
                  </a:lnTo>
                  <a:lnTo>
                    <a:pt x="173735" y="234695"/>
                  </a:lnTo>
                  <a:lnTo>
                    <a:pt x="175259" y="192023"/>
                  </a:lnTo>
                </a:path>
                <a:path w="447040" h="767079">
                  <a:moveTo>
                    <a:pt x="176783" y="192023"/>
                  </a:moveTo>
                  <a:lnTo>
                    <a:pt x="176783" y="190499"/>
                  </a:lnTo>
                  <a:lnTo>
                    <a:pt x="178307" y="207263"/>
                  </a:lnTo>
                  <a:lnTo>
                    <a:pt x="178307" y="222503"/>
                  </a:lnTo>
                  <a:lnTo>
                    <a:pt x="181355" y="210311"/>
                  </a:lnTo>
                  <a:lnTo>
                    <a:pt x="181355" y="204215"/>
                  </a:lnTo>
                  <a:lnTo>
                    <a:pt x="181355" y="224027"/>
                  </a:lnTo>
                  <a:lnTo>
                    <a:pt x="182879" y="246887"/>
                  </a:lnTo>
                  <a:lnTo>
                    <a:pt x="182879" y="263651"/>
                  </a:lnTo>
                  <a:lnTo>
                    <a:pt x="184403" y="246887"/>
                  </a:lnTo>
                  <a:lnTo>
                    <a:pt x="184403" y="262127"/>
                  </a:lnTo>
                  <a:lnTo>
                    <a:pt x="185927" y="254507"/>
                  </a:lnTo>
                  <a:lnTo>
                    <a:pt x="185927" y="260603"/>
                  </a:lnTo>
                  <a:lnTo>
                    <a:pt x="185927" y="254507"/>
                  </a:lnTo>
                  <a:lnTo>
                    <a:pt x="187451" y="230123"/>
                  </a:lnTo>
                  <a:lnTo>
                    <a:pt x="188975" y="257555"/>
                  </a:lnTo>
                  <a:lnTo>
                    <a:pt x="188975" y="297179"/>
                  </a:lnTo>
                  <a:lnTo>
                    <a:pt x="190500" y="323087"/>
                  </a:lnTo>
                  <a:lnTo>
                    <a:pt x="190500" y="310895"/>
                  </a:lnTo>
                  <a:lnTo>
                    <a:pt x="192024" y="298703"/>
                  </a:lnTo>
                  <a:lnTo>
                    <a:pt x="192024" y="312419"/>
                  </a:lnTo>
                  <a:lnTo>
                    <a:pt x="193548" y="298703"/>
                  </a:lnTo>
                  <a:lnTo>
                    <a:pt x="193548" y="288035"/>
                  </a:lnTo>
                  <a:lnTo>
                    <a:pt x="193548" y="295655"/>
                  </a:lnTo>
                </a:path>
                <a:path w="447040" h="767079">
                  <a:moveTo>
                    <a:pt x="196596" y="304799"/>
                  </a:moveTo>
                  <a:lnTo>
                    <a:pt x="196596" y="348995"/>
                  </a:lnTo>
                  <a:lnTo>
                    <a:pt x="196596" y="341375"/>
                  </a:lnTo>
                  <a:lnTo>
                    <a:pt x="198120" y="324611"/>
                  </a:lnTo>
                  <a:lnTo>
                    <a:pt x="199644" y="292607"/>
                  </a:lnTo>
                  <a:lnTo>
                    <a:pt x="199644" y="260603"/>
                  </a:lnTo>
                  <a:lnTo>
                    <a:pt x="201168" y="254507"/>
                  </a:lnTo>
                  <a:lnTo>
                    <a:pt x="201168" y="262127"/>
                  </a:lnTo>
                  <a:lnTo>
                    <a:pt x="201168" y="254507"/>
                  </a:lnTo>
                  <a:lnTo>
                    <a:pt x="202692" y="243839"/>
                  </a:lnTo>
                  <a:lnTo>
                    <a:pt x="204216" y="233171"/>
                  </a:lnTo>
                  <a:lnTo>
                    <a:pt x="204216" y="230123"/>
                  </a:lnTo>
                  <a:lnTo>
                    <a:pt x="204216" y="271271"/>
                  </a:lnTo>
                  <a:lnTo>
                    <a:pt x="205740" y="259079"/>
                  </a:lnTo>
                  <a:lnTo>
                    <a:pt x="207264" y="254507"/>
                  </a:lnTo>
                  <a:lnTo>
                    <a:pt x="207264" y="227075"/>
                  </a:lnTo>
                  <a:lnTo>
                    <a:pt x="208788" y="249935"/>
                  </a:lnTo>
                  <a:lnTo>
                    <a:pt x="208788" y="233171"/>
                  </a:lnTo>
                  <a:lnTo>
                    <a:pt x="208788" y="237743"/>
                  </a:lnTo>
                  <a:lnTo>
                    <a:pt x="210311" y="237743"/>
                  </a:lnTo>
                  <a:lnTo>
                    <a:pt x="211835" y="263651"/>
                  </a:lnTo>
                  <a:lnTo>
                    <a:pt x="211835" y="272795"/>
                  </a:lnTo>
                  <a:lnTo>
                    <a:pt x="211835" y="294131"/>
                  </a:lnTo>
                  <a:lnTo>
                    <a:pt x="213359" y="288035"/>
                  </a:lnTo>
                  <a:lnTo>
                    <a:pt x="214883" y="294131"/>
                  </a:lnTo>
                  <a:lnTo>
                    <a:pt x="214883" y="262127"/>
                  </a:lnTo>
                  <a:lnTo>
                    <a:pt x="214883" y="230123"/>
                  </a:lnTo>
                  <a:lnTo>
                    <a:pt x="216407" y="222503"/>
                  </a:lnTo>
                </a:path>
                <a:path w="447040" h="767079">
                  <a:moveTo>
                    <a:pt x="217931" y="234695"/>
                  </a:moveTo>
                  <a:lnTo>
                    <a:pt x="219455" y="266699"/>
                  </a:lnTo>
                  <a:lnTo>
                    <a:pt x="219455" y="269747"/>
                  </a:lnTo>
                  <a:lnTo>
                    <a:pt x="219455" y="281939"/>
                  </a:lnTo>
                  <a:lnTo>
                    <a:pt x="220979" y="292607"/>
                  </a:lnTo>
                  <a:lnTo>
                    <a:pt x="222503" y="278891"/>
                  </a:lnTo>
                  <a:lnTo>
                    <a:pt x="222503" y="275843"/>
                  </a:lnTo>
                  <a:lnTo>
                    <a:pt x="222503" y="277367"/>
                  </a:lnTo>
                  <a:lnTo>
                    <a:pt x="224027" y="327659"/>
                  </a:lnTo>
                  <a:lnTo>
                    <a:pt x="224027" y="306323"/>
                  </a:lnTo>
                  <a:lnTo>
                    <a:pt x="225551" y="312419"/>
                  </a:lnTo>
                  <a:lnTo>
                    <a:pt x="227075" y="315467"/>
                  </a:lnTo>
                  <a:lnTo>
                    <a:pt x="227075" y="313943"/>
                  </a:lnTo>
                  <a:lnTo>
                    <a:pt x="227075" y="292607"/>
                  </a:lnTo>
                  <a:lnTo>
                    <a:pt x="228600" y="318515"/>
                  </a:lnTo>
                  <a:lnTo>
                    <a:pt x="230124" y="307847"/>
                  </a:lnTo>
                  <a:lnTo>
                    <a:pt x="230124" y="326135"/>
                  </a:lnTo>
                  <a:lnTo>
                    <a:pt x="230124" y="272795"/>
                  </a:lnTo>
                  <a:lnTo>
                    <a:pt x="231648" y="280415"/>
                  </a:lnTo>
                  <a:lnTo>
                    <a:pt x="231648" y="313943"/>
                  </a:lnTo>
                  <a:lnTo>
                    <a:pt x="233172" y="315467"/>
                  </a:lnTo>
                  <a:lnTo>
                    <a:pt x="233172" y="335279"/>
                  </a:lnTo>
                  <a:lnTo>
                    <a:pt x="234696" y="335279"/>
                  </a:lnTo>
                  <a:lnTo>
                    <a:pt x="234696" y="371855"/>
                  </a:lnTo>
                  <a:lnTo>
                    <a:pt x="236220" y="359663"/>
                  </a:lnTo>
                  <a:lnTo>
                    <a:pt x="237744" y="358139"/>
                  </a:lnTo>
                  <a:lnTo>
                    <a:pt x="237744" y="347471"/>
                  </a:lnTo>
                  <a:lnTo>
                    <a:pt x="237744" y="359663"/>
                  </a:lnTo>
                  <a:lnTo>
                    <a:pt x="239268" y="373379"/>
                  </a:lnTo>
                  <a:lnTo>
                    <a:pt x="239268" y="405383"/>
                  </a:lnTo>
                  <a:lnTo>
                    <a:pt x="240792" y="373379"/>
                  </a:lnTo>
                  <a:lnTo>
                    <a:pt x="240792" y="365759"/>
                  </a:lnTo>
                  <a:lnTo>
                    <a:pt x="242316" y="347471"/>
                  </a:lnTo>
                  <a:lnTo>
                    <a:pt x="242316" y="356615"/>
                  </a:lnTo>
                  <a:lnTo>
                    <a:pt x="242316" y="362711"/>
                  </a:lnTo>
                  <a:lnTo>
                    <a:pt x="245364" y="365759"/>
                  </a:lnTo>
                  <a:lnTo>
                    <a:pt x="245364" y="364235"/>
                  </a:lnTo>
                  <a:lnTo>
                    <a:pt x="245364" y="374903"/>
                  </a:lnTo>
                  <a:lnTo>
                    <a:pt x="246888" y="393191"/>
                  </a:lnTo>
                  <a:lnTo>
                    <a:pt x="246888" y="385571"/>
                  </a:lnTo>
                </a:path>
                <a:path w="447040" h="767079">
                  <a:moveTo>
                    <a:pt x="248411" y="347471"/>
                  </a:moveTo>
                  <a:lnTo>
                    <a:pt x="249935" y="353567"/>
                  </a:lnTo>
                  <a:lnTo>
                    <a:pt x="249935" y="333755"/>
                  </a:lnTo>
                  <a:lnTo>
                    <a:pt x="249935" y="323087"/>
                  </a:lnTo>
                  <a:lnTo>
                    <a:pt x="251459" y="315467"/>
                  </a:lnTo>
                  <a:lnTo>
                    <a:pt x="252983" y="309371"/>
                  </a:lnTo>
                  <a:lnTo>
                    <a:pt x="252983" y="284987"/>
                  </a:lnTo>
                  <a:lnTo>
                    <a:pt x="254507" y="284987"/>
                  </a:lnTo>
                  <a:lnTo>
                    <a:pt x="254507" y="246887"/>
                  </a:lnTo>
                  <a:lnTo>
                    <a:pt x="256031" y="259079"/>
                  </a:lnTo>
                  <a:lnTo>
                    <a:pt x="256031" y="252983"/>
                  </a:lnTo>
                  <a:lnTo>
                    <a:pt x="257555" y="242315"/>
                  </a:lnTo>
                  <a:lnTo>
                    <a:pt x="257555" y="233171"/>
                  </a:lnTo>
                  <a:lnTo>
                    <a:pt x="257555" y="254507"/>
                  </a:lnTo>
                  <a:lnTo>
                    <a:pt x="259079" y="272795"/>
                  </a:lnTo>
                  <a:lnTo>
                    <a:pt x="260603" y="294131"/>
                  </a:lnTo>
                  <a:lnTo>
                    <a:pt x="260603" y="271271"/>
                  </a:lnTo>
                  <a:lnTo>
                    <a:pt x="260603" y="310895"/>
                  </a:lnTo>
                  <a:lnTo>
                    <a:pt x="262127" y="294131"/>
                  </a:lnTo>
                  <a:lnTo>
                    <a:pt x="263651" y="316991"/>
                  </a:lnTo>
                  <a:lnTo>
                    <a:pt x="263651" y="309371"/>
                  </a:lnTo>
                  <a:lnTo>
                    <a:pt x="265175" y="373379"/>
                  </a:lnTo>
                  <a:lnTo>
                    <a:pt x="265175" y="362711"/>
                  </a:lnTo>
                  <a:lnTo>
                    <a:pt x="265175" y="347471"/>
                  </a:lnTo>
                  <a:lnTo>
                    <a:pt x="266700" y="359663"/>
                  </a:lnTo>
                  <a:lnTo>
                    <a:pt x="268224" y="409955"/>
                  </a:lnTo>
                  <a:lnTo>
                    <a:pt x="268224" y="400811"/>
                  </a:lnTo>
                  <a:lnTo>
                    <a:pt x="268224" y="423671"/>
                  </a:lnTo>
                  <a:lnTo>
                    <a:pt x="269748" y="451103"/>
                  </a:lnTo>
                </a:path>
                <a:path w="447040" h="767079">
                  <a:moveTo>
                    <a:pt x="271272" y="516635"/>
                  </a:moveTo>
                  <a:lnTo>
                    <a:pt x="272796" y="557783"/>
                  </a:lnTo>
                  <a:lnTo>
                    <a:pt x="272796" y="547115"/>
                  </a:lnTo>
                  <a:lnTo>
                    <a:pt x="272796" y="509015"/>
                  </a:lnTo>
                  <a:lnTo>
                    <a:pt x="274320" y="512063"/>
                  </a:lnTo>
                  <a:lnTo>
                    <a:pt x="275844" y="478535"/>
                  </a:lnTo>
                  <a:lnTo>
                    <a:pt x="275844" y="475487"/>
                  </a:lnTo>
                  <a:lnTo>
                    <a:pt x="275844" y="443483"/>
                  </a:lnTo>
                  <a:lnTo>
                    <a:pt x="277368" y="437387"/>
                  </a:lnTo>
                  <a:lnTo>
                    <a:pt x="278892" y="449579"/>
                  </a:lnTo>
                  <a:lnTo>
                    <a:pt x="278892" y="423671"/>
                  </a:lnTo>
                  <a:lnTo>
                    <a:pt x="278892" y="405383"/>
                  </a:lnTo>
                  <a:lnTo>
                    <a:pt x="280416" y="408431"/>
                  </a:lnTo>
                  <a:lnTo>
                    <a:pt x="280416" y="382523"/>
                  </a:lnTo>
                  <a:lnTo>
                    <a:pt x="281940" y="379475"/>
                  </a:lnTo>
                  <a:lnTo>
                    <a:pt x="283464" y="387095"/>
                  </a:lnTo>
                  <a:lnTo>
                    <a:pt x="283464" y="376427"/>
                  </a:lnTo>
                  <a:lnTo>
                    <a:pt x="283464" y="358139"/>
                  </a:lnTo>
                  <a:lnTo>
                    <a:pt x="284988" y="394715"/>
                  </a:lnTo>
                  <a:lnTo>
                    <a:pt x="286511" y="359663"/>
                  </a:lnTo>
                </a:path>
                <a:path w="447040" h="767079">
                  <a:moveTo>
                    <a:pt x="286511" y="364235"/>
                  </a:moveTo>
                  <a:lnTo>
                    <a:pt x="288035" y="374903"/>
                  </a:lnTo>
                  <a:lnTo>
                    <a:pt x="288035" y="390143"/>
                  </a:lnTo>
                  <a:lnTo>
                    <a:pt x="289559" y="379475"/>
                  </a:lnTo>
                  <a:lnTo>
                    <a:pt x="291083" y="385571"/>
                  </a:lnTo>
                  <a:lnTo>
                    <a:pt x="291083" y="365759"/>
                  </a:lnTo>
                  <a:lnTo>
                    <a:pt x="291083" y="374903"/>
                  </a:lnTo>
                  <a:lnTo>
                    <a:pt x="292607" y="385571"/>
                  </a:lnTo>
                  <a:lnTo>
                    <a:pt x="294131" y="388619"/>
                  </a:lnTo>
                  <a:lnTo>
                    <a:pt x="294131" y="405383"/>
                  </a:lnTo>
                  <a:lnTo>
                    <a:pt x="294131" y="419099"/>
                  </a:lnTo>
                </a:path>
                <a:path w="447040" h="767079">
                  <a:moveTo>
                    <a:pt x="295655" y="452627"/>
                  </a:moveTo>
                  <a:lnTo>
                    <a:pt x="297179" y="437387"/>
                  </a:lnTo>
                  <a:lnTo>
                    <a:pt x="297179" y="399287"/>
                  </a:lnTo>
                  <a:lnTo>
                    <a:pt x="298703" y="391667"/>
                  </a:lnTo>
                  <a:lnTo>
                    <a:pt x="298703" y="413003"/>
                  </a:lnTo>
                  <a:lnTo>
                    <a:pt x="300227" y="379475"/>
                  </a:lnTo>
                  <a:lnTo>
                    <a:pt x="301751" y="416051"/>
                  </a:lnTo>
                  <a:lnTo>
                    <a:pt x="301751" y="438911"/>
                  </a:lnTo>
                  <a:lnTo>
                    <a:pt x="301751" y="475487"/>
                  </a:lnTo>
                  <a:lnTo>
                    <a:pt x="303275" y="466343"/>
                  </a:lnTo>
                  <a:lnTo>
                    <a:pt x="303275" y="530351"/>
                  </a:lnTo>
                  <a:lnTo>
                    <a:pt x="304800" y="527303"/>
                  </a:lnTo>
                  <a:lnTo>
                    <a:pt x="304800" y="563879"/>
                  </a:lnTo>
                  <a:lnTo>
                    <a:pt x="306324" y="504443"/>
                  </a:lnTo>
                  <a:lnTo>
                    <a:pt x="306324" y="437387"/>
                  </a:lnTo>
                  <a:lnTo>
                    <a:pt x="306324" y="460247"/>
                  </a:lnTo>
                  <a:lnTo>
                    <a:pt x="309372" y="457199"/>
                  </a:lnTo>
                  <a:lnTo>
                    <a:pt x="309372" y="406907"/>
                  </a:lnTo>
                  <a:lnTo>
                    <a:pt x="309372" y="400811"/>
                  </a:lnTo>
                </a:path>
                <a:path w="447040" h="767079">
                  <a:moveTo>
                    <a:pt x="310896" y="408431"/>
                  </a:moveTo>
                  <a:lnTo>
                    <a:pt x="312420" y="423671"/>
                  </a:lnTo>
                  <a:lnTo>
                    <a:pt x="312420" y="438911"/>
                  </a:lnTo>
                  <a:lnTo>
                    <a:pt x="313944" y="466343"/>
                  </a:lnTo>
                </a:path>
                <a:path w="447040" h="767079">
                  <a:moveTo>
                    <a:pt x="313944" y="493775"/>
                  </a:moveTo>
                  <a:lnTo>
                    <a:pt x="315468" y="554735"/>
                  </a:lnTo>
                  <a:lnTo>
                    <a:pt x="316992" y="601979"/>
                  </a:lnTo>
                  <a:lnTo>
                    <a:pt x="316992" y="595883"/>
                  </a:lnTo>
                  <a:lnTo>
                    <a:pt x="318516" y="539495"/>
                  </a:lnTo>
                  <a:lnTo>
                    <a:pt x="318516" y="574547"/>
                  </a:lnTo>
                  <a:lnTo>
                    <a:pt x="320040" y="615695"/>
                  </a:lnTo>
                  <a:lnTo>
                    <a:pt x="320040" y="624839"/>
                  </a:lnTo>
                  <a:lnTo>
                    <a:pt x="321564" y="656843"/>
                  </a:lnTo>
                  <a:lnTo>
                    <a:pt x="321564" y="716279"/>
                  </a:lnTo>
                  <a:lnTo>
                    <a:pt x="321564" y="670559"/>
                  </a:lnTo>
                </a:path>
                <a:path w="447040" h="767079">
                  <a:moveTo>
                    <a:pt x="324611" y="673607"/>
                  </a:moveTo>
                  <a:lnTo>
                    <a:pt x="324611" y="643127"/>
                  </a:lnTo>
                  <a:lnTo>
                    <a:pt x="324611" y="611123"/>
                  </a:lnTo>
                  <a:lnTo>
                    <a:pt x="326135" y="664463"/>
                  </a:lnTo>
                  <a:lnTo>
                    <a:pt x="327659" y="650747"/>
                  </a:lnTo>
                  <a:lnTo>
                    <a:pt x="327659" y="665987"/>
                  </a:lnTo>
                  <a:lnTo>
                    <a:pt x="329183" y="733043"/>
                  </a:lnTo>
                  <a:lnTo>
                    <a:pt x="329183" y="702563"/>
                  </a:lnTo>
                  <a:lnTo>
                    <a:pt x="329183" y="766571"/>
                  </a:lnTo>
                  <a:lnTo>
                    <a:pt x="330707" y="752855"/>
                  </a:lnTo>
                  <a:lnTo>
                    <a:pt x="332231" y="679703"/>
                  </a:lnTo>
                  <a:lnTo>
                    <a:pt x="332231" y="675131"/>
                  </a:lnTo>
                  <a:lnTo>
                    <a:pt x="332231" y="653795"/>
                  </a:lnTo>
                  <a:lnTo>
                    <a:pt x="333755" y="594359"/>
                  </a:lnTo>
                  <a:lnTo>
                    <a:pt x="335279" y="594359"/>
                  </a:lnTo>
                  <a:lnTo>
                    <a:pt x="335279" y="556259"/>
                  </a:lnTo>
                  <a:lnTo>
                    <a:pt x="336803" y="562355"/>
                  </a:lnTo>
                  <a:lnTo>
                    <a:pt x="336803" y="557783"/>
                  </a:lnTo>
                  <a:lnTo>
                    <a:pt x="336803" y="537971"/>
                  </a:lnTo>
                </a:path>
                <a:path w="447040" h="767079">
                  <a:moveTo>
                    <a:pt x="339851" y="473963"/>
                  </a:moveTo>
                  <a:lnTo>
                    <a:pt x="339851" y="512063"/>
                  </a:lnTo>
                  <a:lnTo>
                    <a:pt x="339851" y="492251"/>
                  </a:lnTo>
                  <a:lnTo>
                    <a:pt x="341375" y="475487"/>
                  </a:lnTo>
                  <a:lnTo>
                    <a:pt x="342900" y="513587"/>
                  </a:lnTo>
                  <a:lnTo>
                    <a:pt x="342900" y="548639"/>
                  </a:lnTo>
                  <a:lnTo>
                    <a:pt x="342900" y="565403"/>
                  </a:lnTo>
                  <a:lnTo>
                    <a:pt x="344424" y="528827"/>
                  </a:lnTo>
                  <a:lnTo>
                    <a:pt x="344424" y="548639"/>
                  </a:lnTo>
                  <a:lnTo>
                    <a:pt x="345948" y="505967"/>
                  </a:lnTo>
                  <a:lnTo>
                    <a:pt x="347472" y="487679"/>
                  </a:lnTo>
                  <a:lnTo>
                    <a:pt x="347472" y="489203"/>
                  </a:lnTo>
                  <a:lnTo>
                    <a:pt x="347472" y="493775"/>
                  </a:lnTo>
                  <a:lnTo>
                    <a:pt x="348996" y="428243"/>
                  </a:lnTo>
                  <a:lnTo>
                    <a:pt x="350520" y="449579"/>
                  </a:lnTo>
                  <a:lnTo>
                    <a:pt x="350520" y="486155"/>
                  </a:lnTo>
                  <a:lnTo>
                    <a:pt x="350520" y="502919"/>
                  </a:lnTo>
                  <a:lnTo>
                    <a:pt x="352044" y="505967"/>
                  </a:lnTo>
                  <a:lnTo>
                    <a:pt x="352044" y="492251"/>
                  </a:lnTo>
                  <a:lnTo>
                    <a:pt x="353568" y="505967"/>
                  </a:lnTo>
                  <a:lnTo>
                    <a:pt x="355092" y="527303"/>
                  </a:lnTo>
                  <a:lnTo>
                    <a:pt x="355092" y="594359"/>
                  </a:lnTo>
                  <a:lnTo>
                    <a:pt x="355092" y="569976"/>
                  </a:lnTo>
                  <a:lnTo>
                    <a:pt x="356616" y="594359"/>
                  </a:lnTo>
                  <a:lnTo>
                    <a:pt x="358140" y="600455"/>
                  </a:lnTo>
                  <a:lnTo>
                    <a:pt x="358140" y="623315"/>
                  </a:lnTo>
                  <a:lnTo>
                    <a:pt x="358140" y="600455"/>
                  </a:lnTo>
                  <a:lnTo>
                    <a:pt x="359664" y="559307"/>
                  </a:lnTo>
                  <a:lnTo>
                    <a:pt x="359664" y="591311"/>
                  </a:lnTo>
                  <a:lnTo>
                    <a:pt x="361188" y="583691"/>
                  </a:lnTo>
                  <a:lnTo>
                    <a:pt x="361188" y="597407"/>
                  </a:lnTo>
                  <a:lnTo>
                    <a:pt x="362711" y="635507"/>
                  </a:lnTo>
                  <a:lnTo>
                    <a:pt x="362711" y="608076"/>
                  </a:lnTo>
                  <a:lnTo>
                    <a:pt x="364235" y="646176"/>
                  </a:lnTo>
                  <a:lnTo>
                    <a:pt x="365759" y="608076"/>
                  </a:lnTo>
                  <a:lnTo>
                    <a:pt x="365759" y="624839"/>
                  </a:lnTo>
                  <a:lnTo>
                    <a:pt x="365759" y="608076"/>
                  </a:lnTo>
                  <a:lnTo>
                    <a:pt x="367283" y="580643"/>
                  </a:lnTo>
                  <a:lnTo>
                    <a:pt x="367283" y="585215"/>
                  </a:lnTo>
                  <a:lnTo>
                    <a:pt x="368807" y="597407"/>
                  </a:lnTo>
                  <a:lnTo>
                    <a:pt x="368807" y="618743"/>
                  </a:lnTo>
                  <a:lnTo>
                    <a:pt x="370331" y="612647"/>
                  </a:lnTo>
                  <a:lnTo>
                    <a:pt x="370331" y="618743"/>
                  </a:lnTo>
                  <a:lnTo>
                    <a:pt x="370331" y="638555"/>
                  </a:lnTo>
                  <a:lnTo>
                    <a:pt x="373379" y="620267"/>
                  </a:lnTo>
                  <a:lnTo>
                    <a:pt x="373379" y="609599"/>
                  </a:lnTo>
                  <a:lnTo>
                    <a:pt x="373379" y="571499"/>
                  </a:lnTo>
                  <a:lnTo>
                    <a:pt x="374903" y="586739"/>
                  </a:lnTo>
                  <a:lnTo>
                    <a:pt x="374903" y="601979"/>
                  </a:lnTo>
                  <a:lnTo>
                    <a:pt x="376427" y="598931"/>
                  </a:lnTo>
                  <a:lnTo>
                    <a:pt x="376427" y="566927"/>
                  </a:lnTo>
                  <a:lnTo>
                    <a:pt x="377951" y="536447"/>
                  </a:lnTo>
                  <a:lnTo>
                    <a:pt x="377951" y="545591"/>
                  </a:lnTo>
                  <a:lnTo>
                    <a:pt x="377951" y="504443"/>
                  </a:lnTo>
                  <a:lnTo>
                    <a:pt x="379475" y="483107"/>
                  </a:lnTo>
                  <a:lnTo>
                    <a:pt x="381000" y="472439"/>
                  </a:lnTo>
                  <a:lnTo>
                    <a:pt x="381000" y="441959"/>
                  </a:lnTo>
                  <a:lnTo>
                    <a:pt x="382524" y="478535"/>
                  </a:lnTo>
                  <a:lnTo>
                    <a:pt x="382524" y="484631"/>
                  </a:lnTo>
                  <a:lnTo>
                    <a:pt x="384048" y="422147"/>
                  </a:lnTo>
                  <a:lnTo>
                    <a:pt x="384048" y="423671"/>
                  </a:lnTo>
                  <a:lnTo>
                    <a:pt x="385572" y="429767"/>
                  </a:lnTo>
                  <a:lnTo>
                    <a:pt x="385572" y="446531"/>
                  </a:lnTo>
                  <a:lnTo>
                    <a:pt x="385572" y="495299"/>
                  </a:lnTo>
                  <a:lnTo>
                    <a:pt x="387096" y="446531"/>
                  </a:lnTo>
                  <a:lnTo>
                    <a:pt x="388620" y="425195"/>
                  </a:lnTo>
                  <a:lnTo>
                    <a:pt x="388620" y="431291"/>
                  </a:lnTo>
                  <a:lnTo>
                    <a:pt x="388620" y="467867"/>
                  </a:lnTo>
                  <a:lnTo>
                    <a:pt x="390144" y="458723"/>
                  </a:lnTo>
                </a:path>
                <a:path w="447040" h="767079">
                  <a:moveTo>
                    <a:pt x="391668" y="501395"/>
                  </a:moveTo>
                  <a:lnTo>
                    <a:pt x="393192" y="498347"/>
                  </a:lnTo>
                  <a:lnTo>
                    <a:pt x="393192" y="504443"/>
                  </a:lnTo>
                  <a:lnTo>
                    <a:pt x="393192" y="512063"/>
                  </a:lnTo>
                  <a:lnTo>
                    <a:pt x="394716" y="473963"/>
                  </a:lnTo>
                  <a:lnTo>
                    <a:pt x="396240" y="432815"/>
                  </a:lnTo>
                  <a:lnTo>
                    <a:pt x="396240" y="373379"/>
                  </a:lnTo>
                  <a:lnTo>
                    <a:pt x="396240" y="414527"/>
                  </a:lnTo>
                  <a:lnTo>
                    <a:pt x="397764" y="362711"/>
                  </a:lnTo>
                  <a:lnTo>
                    <a:pt x="399288" y="376427"/>
                  </a:lnTo>
                  <a:lnTo>
                    <a:pt x="399288" y="361187"/>
                  </a:lnTo>
                  <a:lnTo>
                    <a:pt x="400811" y="312419"/>
                  </a:lnTo>
                  <a:lnTo>
                    <a:pt x="400811" y="370331"/>
                  </a:lnTo>
                  <a:lnTo>
                    <a:pt x="400811" y="374903"/>
                  </a:lnTo>
                  <a:lnTo>
                    <a:pt x="402335" y="394715"/>
                  </a:lnTo>
                  <a:lnTo>
                    <a:pt x="403859" y="413003"/>
                  </a:lnTo>
                  <a:lnTo>
                    <a:pt x="403859" y="411479"/>
                  </a:lnTo>
                  <a:lnTo>
                    <a:pt x="403859" y="391667"/>
                  </a:lnTo>
                  <a:lnTo>
                    <a:pt x="405383" y="441959"/>
                  </a:lnTo>
                  <a:lnTo>
                    <a:pt x="406907" y="380999"/>
                  </a:lnTo>
                  <a:lnTo>
                    <a:pt x="406907" y="355091"/>
                  </a:lnTo>
                  <a:lnTo>
                    <a:pt x="406907" y="379475"/>
                  </a:lnTo>
                  <a:lnTo>
                    <a:pt x="408431" y="371855"/>
                  </a:lnTo>
                  <a:lnTo>
                    <a:pt x="408431" y="323087"/>
                  </a:lnTo>
                  <a:lnTo>
                    <a:pt x="409955" y="422147"/>
                  </a:lnTo>
                  <a:lnTo>
                    <a:pt x="411479" y="409955"/>
                  </a:lnTo>
                  <a:lnTo>
                    <a:pt x="411479" y="362711"/>
                  </a:lnTo>
                  <a:lnTo>
                    <a:pt x="411479" y="377951"/>
                  </a:lnTo>
                </a:path>
                <a:path w="447040" h="767079">
                  <a:moveTo>
                    <a:pt x="414527" y="434339"/>
                  </a:moveTo>
                  <a:lnTo>
                    <a:pt x="414527" y="446531"/>
                  </a:lnTo>
                  <a:lnTo>
                    <a:pt x="414527" y="483107"/>
                  </a:lnTo>
                  <a:lnTo>
                    <a:pt x="416051" y="429767"/>
                  </a:lnTo>
                  <a:lnTo>
                    <a:pt x="416051" y="368807"/>
                  </a:lnTo>
                  <a:lnTo>
                    <a:pt x="417575" y="352043"/>
                  </a:lnTo>
                  <a:lnTo>
                    <a:pt x="419100" y="365759"/>
                  </a:lnTo>
                  <a:lnTo>
                    <a:pt x="419100" y="393191"/>
                  </a:lnTo>
                  <a:lnTo>
                    <a:pt x="419100" y="390143"/>
                  </a:lnTo>
                  <a:lnTo>
                    <a:pt x="420624" y="399287"/>
                  </a:lnTo>
                  <a:lnTo>
                    <a:pt x="422148" y="379475"/>
                  </a:lnTo>
                  <a:lnTo>
                    <a:pt x="422148" y="399287"/>
                  </a:lnTo>
                  <a:lnTo>
                    <a:pt x="422148" y="411479"/>
                  </a:lnTo>
                  <a:lnTo>
                    <a:pt x="423672" y="441959"/>
                  </a:lnTo>
                  <a:lnTo>
                    <a:pt x="423672" y="457199"/>
                  </a:lnTo>
                  <a:lnTo>
                    <a:pt x="425196" y="483107"/>
                  </a:lnTo>
                  <a:lnTo>
                    <a:pt x="425196" y="460247"/>
                  </a:lnTo>
                  <a:lnTo>
                    <a:pt x="426720" y="438911"/>
                  </a:lnTo>
                  <a:lnTo>
                    <a:pt x="426720" y="445007"/>
                  </a:lnTo>
                  <a:lnTo>
                    <a:pt x="428244" y="489203"/>
                  </a:lnTo>
                  <a:lnTo>
                    <a:pt x="429768" y="512063"/>
                  </a:lnTo>
                  <a:lnTo>
                    <a:pt x="429768" y="478535"/>
                  </a:lnTo>
                  <a:lnTo>
                    <a:pt x="429768" y="448055"/>
                  </a:lnTo>
                  <a:lnTo>
                    <a:pt x="431292" y="481583"/>
                  </a:lnTo>
                  <a:lnTo>
                    <a:pt x="431292" y="510539"/>
                  </a:lnTo>
                  <a:lnTo>
                    <a:pt x="432816" y="472439"/>
                  </a:lnTo>
                  <a:lnTo>
                    <a:pt x="432816" y="527303"/>
                  </a:lnTo>
                  <a:lnTo>
                    <a:pt x="434340" y="531876"/>
                  </a:lnTo>
                  <a:lnTo>
                    <a:pt x="434340" y="505967"/>
                  </a:lnTo>
                  <a:lnTo>
                    <a:pt x="434340" y="498347"/>
                  </a:lnTo>
                  <a:lnTo>
                    <a:pt x="437388" y="516635"/>
                  </a:lnTo>
                  <a:lnTo>
                    <a:pt x="437388" y="496823"/>
                  </a:lnTo>
                  <a:lnTo>
                    <a:pt x="437388" y="545591"/>
                  </a:lnTo>
                  <a:lnTo>
                    <a:pt x="438911" y="579119"/>
                  </a:lnTo>
                  <a:lnTo>
                    <a:pt x="438911" y="624839"/>
                  </a:lnTo>
                  <a:lnTo>
                    <a:pt x="440435" y="679703"/>
                  </a:lnTo>
                  <a:lnTo>
                    <a:pt x="440435" y="633983"/>
                  </a:lnTo>
                  <a:lnTo>
                    <a:pt x="441959" y="571499"/>
                  </a:lnTo>
                  <a:lnTo>
                    <a:pt x="441959" y="551687"/>
                  </a:lnTo>
                  <a:lnTo>
                    <a:pt x="441959" y="547115"/>
                  </a:lnTo>
                  <a:lnTo>
                    <a:pt x="443483" y="544067"/>
                  </a:lnTo>
                  <a:lnTo>
                    <a:pt x="445007" y="591311"/>
                  </a:lnTo>
                  <a:lnTo>
                    <a:pt x="445007" y="559307"/>
                  </a:lnTo>
                  <a:lnTo>
                    <a:pt x="446531" y="569976"/>
                  </a:lnTo>
                  <a:lnTo>
                    <a:pt x="446531" y="609599"/>
                  </a:lnTo>
                </a:path>
              </a:pathLst>
            </a:custGeom>
            <a:ln w="2222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47693" y="4118165"/>
              <a:ext cx="92328" cy="34074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0330434" y="3524250"/>
              <a:ext cx="733425" cy="1222375"/>
            </a:xfrm>
            <a:custGeom>
              <a:avLst/>
              <a:gdLst/>
              <a:ahLst/>
              <a:cxnLst/>
              <a:rect l="l" t="t" r="r" b="b"/>
              <a:pathLst>
                <a:path w="733425" h="1222375">
                  <a:moveTo>
                    <a:pt x="0" y="906780"/>
                  </a:moveTo>
                  <a:lnTo>
                    <a:pt x="1524" y="949451"/>
                  </a:lnTo>
                  <a:lnTo>
                    <a:pt x="1524" y="937260"/>
                  </a:lnTo>
                  <a:lnTo>
                    <a:pt x="1524" y="885444"/>
                  </a:lnTo>
                  <a:lnTo>
                    <a:pt x="3048" y="926592"/>
                  </a:lnTo>
                  <a:lnTo>
                    <a:pt x="4572" y="918972"/>
                  </a:lnTo>
                  <a:lnTo>
                    <a:pt x="4572" y="928116"/>
                  </a:lnTo>
                  <a:lnTo>
                    <a:pt x="4572" y="931163"/>
                  </a:lnTo>
                  <a:lnTo>
                    <a:pt x="6096" y="932688"/>
                  </a:lnTo>
                  <a:lnTo>
                    <a:pt x="7620" y="915924"/>
                  </a:lnTo>
                  <a:lnTo>
                    <a:pt x="7620" y="993648"/>
                  </a:lnTo>
                  <a:lnTo>
                    <a:pt x="9144" y="982980"/>
                  </a:lnTo>
                  <a:lnTo>
                    <a:pt x="9144" y="986027"/>
                  </a:lnTo>
                  <a:lnTo>
                    <a:pt x="9144" y="1024127"/>
                  </a:lnTo>
                  <a:lnTo>
                    <a:pt x="10668" y="1101852"/>
                  </a:lnTo>
                  <a:lnTo>
                    <a:pt x="12192" y="1109472"/>
                  </a:lnTo>
                  <a:lnTo>
                    <a:pt x="12192" y="1124712"/>
                  </a:lnTo>
                  <a:lnTo>
                    <a:pt x="12192" y="1184148"/>
                  </a:lnTo>
                  <a:lnTo>
                    <a:pt x="13716" y="1100327"/>
                  </a:lnTo>
                </a:path>
                <a:path w="733425" h="1222375">
                  <a:moveTo>
                    <a:pt x="15240" y="1059180"/>
                  </a:moveTo>
                  <a:lnTo>
                    <a:pt x="15240" y="1024127"/>
                  </a:lnTo>
                  <a:lnTo>
                    <a:pt x="16764" y="1060704"/>
                  </a:lnTo>
                  <a:lnTo>
                    <a:pt x="16764" y="1056132"/>
                  </a:lnTo>
                  <a:lnTo>
                    <a:pt x="18288" y="1033272"/>
                  </a:lnTo>
                  <a:lnTo>
                    <a:pt x="19812" y="1063752"/>
                  </a:lnTo>
                  <a:lnTo>
                    <a:pt x="19812" y="1053083"/>
                  </a:lnTo>
                  <a:lnTo>
                    <a:pt x="19812" y="1060704"/>
                  </a:lnTo>
                  <a:lnTo>
                    <a:pt x="21336" y="1037844"/>
                  </a:lnTo>
                  <a:lnTo>
                    <a:pt x="22860" y="1060704"/>
                  </a:lnTo>
                  <a:lnTo>
                    <a:pt x="22860" y="1007363"/>
                  </a:lnTo>
                  <a:lnTo>
                    <a:pt x="22860" y="1001268"/>
                  </a:lnTo>
                  <a:lnTo>
                    <a:pt x="24384" y="1005839"/>
                  </a:lnTo>
                  <a:lnTo>
                    <a:pt x="24384" y="978407"/>
                  </a:lnTo>
                  <a:lnTo>
                    <a:pt x="25908" y="961644"/>
                  </a:lnTo>
                  <a:lnTo>
                    <a:pt x="27432" y="1007363"/>
                  </a:lnTo>
                  <a:lnTo>
                    <a:pt x="27432" y="969263"/>
                  </a:lnTo>
                  <a:lnTo>
                    <a:pt x="27432" y="952500"/>
                  </a:lnTo>
                  <a:lnTo>
                    <a:pt x="28956" y="922019"/>
                  </a:lnTo>
                  <a:lnTo>
                    <a:pt x="30480" y="928116"/>
                  </a:lnTo>
                  <a:lnTo>
                    <a:pt x="30480" y="943356"/>
                  </a:lnTo>
                  <a:lnTo>
                    <a:pt x="32004" y="957072"/>
                  </a:lnTo>
                  <a:lnTo>
                    <a:pt x="32004" y="972312"/>
                  </a:lnTo>
                  <a:lnTo>
                    <a:pt x="33527" y="950976"/>
                  </a:lnTo>
                  <a:lnTo>
                    <a:pt x="33527" y="940307"/>
                  </a:lnTo>
                  <a:lnTo>
                    <a:pt x="35051" y="973836"/>
                  </a:lnTo>
                  <a:lnTo>
                    <a:pt x="35051" y="957072"/>
                  </a:lnTo>
                </a:path>
                <a:path w="733425" h="1222375">
                  <a:moveTo>
                    <a:pt x="38100" y="964692"/>
                  </a:moveTo>
                  <a:lnTo>
                    <a:pt x="38100" y="1004316"/>
                  </a:lnTo>
                  <a:lnTo>
                    <a:pt x="38100" y="992124"/>
                  </a:lnTo>
                  <a:lnTo>
                    <a:pt x="39624" y="1019556"/>
                  </a:lnTo>
                  <a:lnTo>
                    <a:pt x="39624" y="1011936"/>
                  </a:lnTo>
                  <a:lnTo>
                    <a:pt x="41148" y="1018032"/>
                  </a:lnTo>
                  <a:lnTo>
                    <a:pt x="41148" y="1048512"/>
                  </a:lnTo>
                  <a:lnTo>
                    <a:pt x="42672" y="1028700"/>
                  </a:lnTo>
                  <a:lnTo>
                    <a:pt x="42672" y="1065276"/>
                  </a:lnTo>
                  <a:lnTo>
                    <a:pt x="42672" y="1053083"/>
                  </a:lnTo>
                  <a:lnTo>
                    <a:pt x="45720" y="1048512"/>
                  </a:lnTo>
                  <a:lnTo>
                    <a:pt x="45720" y="1013460"/>
                  </a:lnTo>
                  <a:lnTo>
                    <a:pt x="45720" y="1019556"/>
                  </a:lnTo>
                  <a:lnTo>
                    <a:pt x="47244" y="1004316"/>
                  </a:lnTo>
                  <a:lnTo>
                    <a:pt x="47244" y="1025651"/>
                  </a:lnTo>
                  <a:lnTo>
                    <a:pt x="48768" y="1011936"/>
                  </a:lnTo>
                  <a:lnTo>
                    <a:pt x="48768" y="1005839"/>
                  </a:lnTo>
                  <a:lnTo>
                    <a:pt x="50292" y="973836"/>
                  </a:lnTo>
                  <a:lnTo>
                    <a:pt x="50292" y="958595"/>
                  </a:lnTo>
                  <a:lnTo>
                    <a:pt x="50292" y="954024"/>
                  </a:lnTo>
                  <a:lnTo>
                    <a:pt x="51816" y="943356"/>
                  </a:lnTo>
                  <a:lnTo>
                    <a:pt x="53340" y="926592"/>
                  </a:lnTo>
                  <a:lnTo>
                    <a:pt x="53340" y="963168"/>
                  </a:lnTo>
                  <a:lnTo>
                    <a:pt x="54864" y="982980"/>
                  </a:lnTo>
                  <a:lnTo>
                    <a:pt x="54864" y="990600"/>
                  </a:lnTo>
                  <a:lnTo>
                    <a:pt x="56388" y="960119"/>
                  </a:lnTo>
                  <a:lnTo>
                    <a:pt x="56388" y="1001268"/>
                  </a:lnTo>
                  <a:lnTo>
                    <a:pt x="57912" y="1013460"/>
                  </a:lnTo>
                  <a:lnTo>
                    <a:pt x="57912" y="1030224"/>
                  </a:lnTo>
                  <a:lnTo>
                    <a:pt x="57912" y="1011936"/>
                  </a:lnTo>
                  <a:lnTo>
                    <a:pt x="59436" y="1022604"/>
                  </a:lnTo>
                  <a:lnTo>
                    <a:pt x="60960" y="1016507"/>
                  </a:lnTo>
                  <a:lnTo>
                    <a:pt x="60960" y="1042416"/>
                  </a:lnTo>
                  <a:lnTo>
                    <a:pt x="60960" y="1031748"/>
                  </a:lnTo>
                  <a:lnTo>
                    <a:pt x="62484" y="1056132"/>
                  </a:lnTo>
                  <a:lnTo>
                    <a:pt x="64008" y="1030224"/>
                  </a:lnTo>
                  <a:lnTo>
                    <a:pt x="65532" y="970788"/>
                  </a:lnTo>
                  <a:lnTo>
                    <a:pt x="65532" y="982980"/>
                  </a:lnTo>
                  <a:lnTo>
                    <a:pt x="65532" y="979932"/>
                  </a:lnTo>
                  <a:lnTo>
                    <a:pt x="67056" y="986027"/>
                  </a:lnTo>
                  <a:lnTo>
                    <a:pt x="68580" y="967739"/>
                  </a:lnTo>
                  <a:lnTo>
                    <a:pt x="68580" y="960119"/>
                  </a:lnTo>
                  <a:lnTo>
                    <a:pt x="68580" y="981456"/>
                  </a:lnTo>
                  <a:lnTo>
                    <a:pt x="70104" y="967739"/>
                  </a:lnTo>
                </a:path>
                <a:path w="733425" h="1222375">
                  <a:moveTo>
                    <a:pt x="71627" y="973836"/>
                  </a:moveTo>
                  <a:lnTo>
                    <a:pt x="73151" y="967739"/>
                  </a:lnTo>
                  <a:lnTo>
                    <a:pt x="73151" y="987551"/>
                  </a:lnTo>
                  <a:lnTo>
                    <a:pt x="73151" y="1042416"/>
                  </a:lnTo>
                  <a:lnTo>
                    <a:pt x="74675" y="1028700"/>
                  </a:lnTo>
                  <a:lnTo>
                    <a:pt x="76200" y="1033272"/>
                  </a:lnTo>
                  <a:lnTo>
                    <a:pt x="76200" y="1036319"/>
                  </a:lnTo>
                  <a:lnTo>
                    <a:pt x="76200" y="1053083"/>
                  </a:lnTo>
                  <a:lnTo>
                    <a:pt x="77724" y="1078992"/>
                  </a:lnTo>
                  <a:lnTo>
                    <a:pt x="79248" y="1094232"/>
                  </a:lnTo>
                  <a:lnTo>
                    <a:pt x="79248" y="1106424"/>
                  </a:lnTo>
                  <a:lnTo>
                    <a:pt x="80772" y="1120139"/>
                  </a:lnTo>
                  <a:lnTo>
                    <a:pt x="80772" y="1095756"/>
                  </a:lnTo>
                  <a:lnTo>
                    <a:pt x="82296" y="1065276"/>
                  </a:lnTo>
                  <a:lnTo>
                    <a:pt x="83820" y="1042416"/>
                  </a:lnTo>
                  <a:lnTo>
                    <a:pt x="83820" y="1054608"/>
                  </a:lnTo>
                  <a:lnTo>
                    <a:pt x="83820" y="1019556"/>
                  </a:lnTo>
                  <a:lnTo>
                    <a:pt x="85344" y="1130808"/>
                  </a:lnTo>
                  <a:lnTo>
                    <a:pt x="86868" y="1200912"/>
                  </a:lnTo>
                  <a:lnTo>
                    <a:pt x="86868" y="1190244"/>
                  </a:lnTo>
                  <a:lnTo>
                    <a:pt x="86868" y="1158239"/>
                  </a:lnTo>
                  <a:lnTo>
                    <a:pt x="88392" y="1155192"/>
                  </a:lnTo>
                  <a:lnTo>
                    <a:pt x="88392" y="1170432"/>
                  </a:lnTo>
                </a:path>
                <a:path w="733425" h="1222375">
                  <a:moveTo>
                    <a:pt x="91440" y="1222248"/>
                  </a:moveTo>
                  <a:lnTo>
                    <a:pt x="91440" y="1213104"/>
                  </a:lnTo>
                  <a:lnTo>
                    <a:pt x="91440" y="1202436"/>
                  </a:lnTo>
                  <a:lnTo>
                    <a:pt x="92964" y="1210056"/>
                  </a:lnTo>
                  <a:lnTo>
                    <a:pt x="94488" y="1175004"/>
                  </a:lnTo>
                  <a:lnTo>
                    <a:pt x="94488" y="1117092"/>
                  </a:lnTo>
                  <a:lnTo>
                    <a:pt x="94488" y="1143000"/>
                  </a:lnTo>
                  <a:lnTo>
                    <a:pt x="96012" y="1114044"/>
                  </a:lnTo>
                  <a:lnTo>
                    <a:pt x="96012" y="1075944"/>
                  </a:lnTo>
                  <a:lnTo>
                    <a:pt x="97536" y="1078992"/>
                  </a:lnTo>
                  <a:lnTo>
                    <a:pt x="97536" y="1095756"/>
                  </a:lnTo>
                  <a:lnTo>
                    <a:pt x="99060" y="1075944"/>
                  </a:lnTo>
                  <a:lnTo>
                    <a:pt x="99060" y="1089660"/>
                  </a:lnTo>
                  <a:lnTo>
                    <a:pt x="100584" y="1086612"/>
                  </a:lnTo>
                  <a:lnTo>
                    <a:pt x="102108" y="1082039"/>
                  </a:lnTo>
                  <a:lnTo>
                    <a:pt x="102108" y="1088136"/>
                  </a:lnTo>
                  <a:lnTo>
                    <a:pt x="102108" y="1114044"/>
                  </a:lnTo>
                  <a:lnTo>
                    <a:pt x="103632" y="1114044"/>
                  </a:lnTo>
                  <a:lnTo>
                    <a:pt x="103632" y="1144524"/>
                  </a:lnTo>
                  <a:lnTo>
                    <a:pt x="105156" y="1117092"/>
                  </a:lnTo>
                  <a:lnTo>
                    <a:pt x="105156" y="1098804"/>
                  </a:lnTo>
                  <a:lnTo>
                    <a:pt x="106680" y="1095756"/>
                  </a:lnTo>
                  <a:lnTo>
                    <a:pt x="106680" y="1117092"/>
                  </a:lnTo>
                  <a:lnTo>
                    <a:pt x="106680" y="1068324"/>
                  </a:lnTo>
                  <a:lnTo>
                    <a:pt x="109727" y="1068324"/>
                  </a:lnTo>
                  <a:lnTo>
                    <a:pt x="109727" y="1088136"/>
                  </a:lnTo>
                  <a:lnTo>
                    <a:pt x="109727" y="1117092"/>
                  </a:lnTo>
                  <a:lnTo>
                    <a:pt x="111251" y="1075944"/>
                  </a:lnTo>
                  <a:lnTo>
                    <a:pt x="111251" y="1107948"/>
                  </a:lnTo>
                  <a:lnTo>
                    <a:pt x="112775" y="1083564"/>
                  </a:lnTo>
                  <a:lnTo>
                    <a:pt x="112775" y="1077468"/>
                  </a:lnTo>
                  <a:lnTo>
                    <a:pt x="114300" y="1080516"/>
                  </a:lnTo>
                  <a:lnTo>
                    <a:pt x="114300" y="1094232"/>
                  </a:lnTo>
                  <a:lnTo>
                    <a:pt x="114300" y="1069848"/>
                  </a:lnTo>
                  <a:lnTo>
                    <a:pt x="115824" y="1085088"/>
                  </a:lnTo>
                  <a:lnTo>
                    <a:pt x="117348" y="1083564"/>
                  </a:lnTo>
                  <a:lnTo>
                    <a:pt x="117348" y="1080516"/>
                  </a:lnTo>
                  <a:lnTo>
                    <a:pt x="118872" y="1071372"/>
                  </a:lnTo>
                  <a:lnTo>
                    <a:pt x="118872" y="1050036"/>
                  </a:lnTo>
                  <a:lnTo>
                    <a:pt x="120396" y="1071372"/>
                  </a:lnTo>
                  <a:lnTo>
                    <a:pt x="120396" y="1072895"/>
                  </a:lnTo>
                  <a:lnTo>
                    <a:pt x="121920" y="1069848"/>
                  </a:lnTo>
                  <a:lnTo>
                    <a:pt x="121920" y="1074420"/>
                  </a:lnTo>
                  <a:lnTo>
                    <a:pt x="121920" y="1054608"/>
                  </a:lnTo>
                </a:path>
                <a:path w="733425" h="1222375">
                  <a:moveTo>
                    <a:pt x="124968" y="1078992"/>
                  </a:moveTo>
                  <a:lnTo>
                    <a:pt x="124968" y="1083564"/>
                  </a:lnTo>
                  <a:lnTo>
                    <a:pt x="124968" y="1048512"/>
                  </a:lnTo>
                  <a:lnTo>
                    <a:pt x="126492" y="1036319"/>
                  </a:lnTo>
                  <a:lnTo>
                    <a:pt x="128016" y="1018032"/>
                  </a:lnTo>
                  <a:lnTo>
                    <a:pt x="128016" y="1002792"/>
                  </a:lnTo>
                  <a:lnTo>
                    <a:pt x="129540" y="1019556"/>
                  </a:lnTo>
                  <a:lnTo>
                    <a:pt x="129540" y="1005839"/>
                  </a:lnTo>
                  <a:lnTo>
                    <a:pt x="129540" y="1014983"/>
                  </a:lnTo>
                  <a:lnTo>
                    <a:pt x="131064" y="1013460"/>
                  </a:lnTo>
                  <a:lnTo>
                    <a:pt x="132588" y="1018032"/>
                  </a:lnTo>
                  <a:lnTo>
                    <a:pt x="132588" y="1025651"/>
                  </a:lnTo>
                  <a:lnTo>
                    <a:pt x="132588" y="1034795"/>
                  </a:lnTo>
                  <a:lnTo>
                    <a:pt x="134112" y="1045463"/>
                  </a:lnTo>
                  <a:lnTo>
                    <a:pt x="135636" y="1066800"/>
                  </a:lnTo>
                  <a:lnTo>
                    <a:pt x="135636" y="1077468"/>
                  </a:lnTo>
                  <a:lnTo>
                    <a:pt x="137160" y="1068324"/>
                  </a:lnTo>
                  <a:lnTo>
                    <a:pt x="137160" y="1080516"/>
                  </a:lnTo>
                  <a:lnTo>
                    <a:pt x="137160" y="1051560"/>
                  </a:lnTo>
                  <a:lnTo>
                    <a:pt x="138684" y="1037844"/>
                  </a:lnTo>
                  <a:lnTo>
                    <a:pt x="140208" y="1008888"/>
                  </a:lnTo>
                  <a:lnTo>
                    <a:pt x="140208" y="990600"/>
                  </a:lnTo>
                  <a:lnTo>
                    <a:pt x="140208" y="973836"/>
                  </a:lnTo>
                  <a:lnTo>
                    <a:pt x="141732" y="987551"/>
                  </a:lnTo>
                </a:path>
                <a:path w="733425" h="1222375">
                  <a:moveTo>
                    <a:pt x="143256" y="972312"/>
                  </a:moveTo>
                  <a:lnTo>
                    <a:pt x="143256" y="958595"/>
                  </a:lnTo>
                  <a:lnTo>
                    <a:pt x="144780" y="984504"/>
                  </a:lnTo>
                  <a:lnTo>
                    <a:pt x="144780" y="957072"/>
                  </a:lnTo>
                  <a:lnTo>
                    <a:pt x="146304" y="975360"/>
                  </a:lnTo>
                  <a:lnTo>
                    <a:pt x="147827" y="979932"/>
                  </a:lnTo>
                  <a:lnTo>
                    <a:pt x="147827" y="972312"/>
                  </a:lnTo>
                  <a:lnTo>
                    <a:pt x="147827" y="973836"/>
                  </a:lnTo>
                  <a:lnTo>
                    <a:pt x="149351" y="984504"/>
                  </a:lnTo>
                  <a:lnTo>
                    <a:pt x="150875" y="963168"/>
                  </a:lnTo>
                  <a:lnTo>
                    <a:pt x="150875" y="966216"/>
                  </a:lnTo>
                  <a:lnTo>
                    <a:pt x="150875" y="957072"/>
                  </a:lnTo>
                  <a:lnTo>
                    <a:pt x="152400" y="928116"/>
                  </a:lnTo>
                  <a:lnTo>
                    <a:pt x="152400" y="925068"/>
                  </a:lnTo>
                  <a:lnTo>
                    <a:pt x="153924" y="935736"/>
                  </a:lnTo>
                  <a:lnTo>
                    <a:pt x="155448" y="946404"/>
                  </a:lnTo>
                  <a:lnTo>
                    <a:pt x="155448" y="963168"/>
                  </a:lnTo>
                  <a:lnTo>
                    <a:pt x="155448" y="961644"/>
                  </a:lnTo>
                  <a:lnTo>
                    <a:pt x="156972" y="979932"/>
                  </a:lnTo>
                  <a:lnTo>
                    <a:pt x="158496" y="935736"/>
                  </a:lnTo>
                  <a:lnTo>
                    <a:pt x="158496" y="905256"/>
                  </a:lnTo>
                  <a:lnTo>
                    <a:pt x="158496" y="794004"/>
                  </a:lnTo>
                  <a:lnTo>
                    <a:pt x="160020" y="749807"/>
                  </a:lnTo>
                </a:path>
                <a:path w="733425" h="1222375">
                  <a:moveTo>
                    <a:pt x="161544" y="707136"/>
                  </a:moveTo>
                  <a:lnTo>
                    <a:pt x="161544" y="699516"/>
                  </a:lnTo>
                  <a:lnTo>
                    <a:pt x="163068" y="705612"/>
                  </a:lnTo>
                  <a:lnTo>
                    <a:pt x="163068" y="662939"/>
                  </a:lnTo>
                  <a:lnTo>
                    <a:pt x="164592" y="638556"/>
                  </a:lnTo>
                  <a:lnTo>
                    <a:pt x="166116" y="635507"/>
                  </a:lnTo>
                  <a:lnTo>
                    <a:pt x="166116" y="643127"/>
                  </a:lnTo>
                  <a:lnTo>
                    <a:pt x="166116" y="615695"/>
                  </a:lnTo>
                </a:path>
                <a:path w="733425" h="1222375">
                  <a:moveTo>
                    <a:pt x="167640" y="611124"/>
                  </a:moveTo>
                  <a:lnTo>
                    <a:pt x="169164" y="637032"/>
                  </a:lnTo>
                  <a:lnTo>
                    <a:pt x="169164" y="646176"/>
                  </a:lnTo>
                  <a:lnTo>
                    <a:pt x="170688" y="612648"/>
                  </a:lnTo>
                  <a:lnTo>
                    <a:pt x="170688" y="574548"/>
                  </a:lnTo>
                  <a:lnTo>
                    <a:pt x="170688" y="600456"/>
                  </a:lnTo>
                  <a:lnTo>
                    <a:pt x="173736" y="598932"/>
                  </a:lnTo>
                  <a:lnTo>
                    <a:pt x="173736" y="594360"/>
                  </a:lnTo>
                  <a:lnTo>
                    <a:pt x="173736" y="606551"/>
                  </a:lnTo>
                  <a:lnTo>
                    <a:pt x="175260" y="571500"/>
                  </a:lnTo>
                  <a:lnTo>
                    <a:pt x="175260" y="528827"/>
                  </a:lnTo>
                  <a:lnTo>
                    <a:pt x="176784" y="518160"/>
                  </a:lnTo>
                  <a:lnTo>
                    <a:pt x="176784" y="515112"/>
                  </a:lnTo>
                  <a:lnTo>
                    <a:pt x="178308" y="490727"/>
                  </a:lnTo>
                  <a:lnTo>
                    <a:pt x="178308" y="454151"/>
                  </a:lnTo>
                  <a:lnTo>
                    <a:pt x="178308" y="455675"/>
                  </a:lnTo>
                  <a:lnTo>
                    <a:pt x="179832" y="484631"/>
                  </a:lnTo>
                  <a:lnTo>
                    <a:pt x="181356" y="464819"/>
                  </a:lnTo>
                  <a:lnTo>
                    <a:pt x="181356" y="477012"/>
                  </a:lnTo>
                  <a:lnTo>
                    <a:pt x="182880" y="478536"/>
                  </a:lnTo>
                  <a:lnTo>
                    <a:pt x="182880" y="477012"/>
                  </a:lnTo>
                </a:path>
                <a:path w="733425" h="1222375">
                  <a:moveTo>
                    <a:pt x="184404" y="461772"/>
                  </a:moveTo>
                  <a:lnTo>
                    <a:pt x="185927" y="502919"/>
                  </a:lnTo>
                  <a:lnTo>
                    <a:pt x="185927" y="513588"/>
                  </a:lnTo>
                  <a:lnTo>
                    <a:pt x="185927" y="541019"/>
                  </a:lnTo>
                </a:path>
                <a:path w="733425" h="1222375">
                  <a:moveTo>
                    <a:pt x="188975" y="531876"/>
                  </a:moveTo>
                  <a:lnTo>
                    <a:pt x="188975" y="519683"/>
                  </a:lnTo>
                  <a:lnTo>
                    <a:pt x="188975" y="568451"/>
                  </a:lnTo>
                  <a:lnTo>
                    <a:pt x="190500" y="539495"/>
                  </a:lnTo>
                  <a:lnTo>
                    <a:pt x="192024" y="563880"/>
                  </a:lnTo>
                  <a:lnTo>
                    <a:pt x="193548" y="560832"/>
                  </a:lnTo>
                  <a:lnTo>
                    <a:pt x="193548" y="574548"/>
                  </a:lnTo>
                  <a:lnTo>
                    <a:pt x="193548" y="550163"/>
                  </a:lnTo>
                </a:path>
                <a:path w="733425" h="1222375">
                  <a:moveTo>
                    <a:pt x="196596" y="592836"/>
                  </a:moveTo>
                  <a:lnTo>
                    <a:pt x="196596" y="542544"/>
                  </a:lnTo>
                  <a:lnTo>
                    <a:pt x="196596" y="519683"/>
                  </a:lnTo>
                  <a:lnTo>
                    <a:pt x="198120" y="510539"/>
                  </a:lnTo>
                  <a:lnTo>
                    <a:pt x="199644" y="551688"/>
                  </a:lnTo>
                  <a:lnTo>
                    <a:pt x="199644" y="512063"/>
                  </a:lnTo>
                  <a:lnTo>
                    <a:pt x="201168" y="472439"/>
                  </a:lnTo>
                  <a:lnTo>
                    <a:pt x="201168" y="483107"/>
                  </a:lnTo>
                  <a:lnTo>
                    <a:pt x="201168" y="495300"/>
                  </a:lnTo>
                  <a:lnTo>
                    <a:pt x="202692" y="501395"/>
                  </a:lnTo>
                  <a:lnTo>
                    <a:pt x="204216" y="524256"/>
                  </a:lnTo>
                  <a:lnTo>
                    <a:pt x="204216" y="509016"/>
                  </a:lnTo>
                  <a:lnTo>
                    <a:pt x="205740" y="495300"/>
                  </a:lnTo>
                  <a:lnTo>
                    <a:pt x="207264" y="534924"/>
                  </a:lnTo>
                  <a:lnTo>
                    <a:pt x="207264" y="545592"/>
                  </a:lnTo>
                  <a:lnTo>
                    <a:pt x="207264" y="576072"/>
                  </a:lnTo>
                  <a:lnTo>
                    <a:pt x="208788" y="537972"/>
                  </a:lnTo>
                  <a:lnTo>
                    <a:pt x="208788" y="528827"/>
                  </a:lnTo>
                  <a:lnTo>
                    <a:pt x="210312" y="513588"/>
                  </a:lnTo>
                  <a:lnTo>
                    <a:pt x="211836" y="487680"/>
                  </a:lnTo>
                  <a:lnTo>
                    <a:pt x="211836" y="461772"/>
                  </a:lnTo>
                  <a:lnTo>
                    <a:pt x="211836" y="495300"/>
                  </a:lnTo>
                  <a:lnTo>
                    <a:pt x="213360" y="509016"/>
                  </a:lnTo>
                </a:path>
                <a:path w="733425" h="1222375">
                  <a:moveTo>
                    <a:pt x="214884" y="496824"/>
                  </a:moveTo>
                  <a:lnTo>
                    <a:pt x="214884" y="504444"/>
                  </a:lnTo>
                  <a:lnTo>
                    <a:pt x="216408" y="525780"/>
                  </a:lnTo>
                  <a:lnTo>
                    <a:pt x="216408" y="560832"/>
                  </a:lnTo>
                  <a:lnTo>
                    <a:pt x="217932" y="533400"/>
                  </a:lnTo>
                  <a:lnTo>
                    <a:pt x="219456" y="536448"/>
                  </a:lnTo>
                  <a:lnTo>
                    <a:pt x="219456" y="480060"/>
                  </a:lnTo>
                  <a:lnTo>
                    <a:pt x="219456" y="464819"/>
                  </a:lnTo>
                  <a:lnTo>
                    <a:pt x="220980" y="464819"/>
                  </a:lnTo>
                  <a:lnTo>
                    <a:pt x="222504" y="466344"/>
                  </a:lnTo>
                  <a:lnTo>
                    <a:pt x="222504" y="451104"/>
                  </a:lnTo>
                  <a:lnTo>
                    <a:pt x="222504" y="425195"/>
                  </a:lnTo>
                  <a:lnTo>
                    <a:pt x="224027" y="408431"/>
                  </a:lnTo>
                  <a:lnTo>
                    <a:pt x="224027" y="419100"/>
                  </a:lnTo>
                  <a:lnTo>
                    <a:pt x="225551" y="397763"/>
                  </a:lnTo>
                  <a:lnTo>
                    <a:pt x="225551" y="409956"/>
                  </a:lnTo>
                  <a:lnTo>
                    <a:pt x="227075" y="455675"/>
                  </a:lnTo>
                  <a:lnTo>
                    <a:pt x="227075" y="446531"/>
                  </a:lnTo>
                  <a:lnTo>
                    <a:pt x="228600" y="461772"/>
                  </a:lnTo>
                  <a:lnTo>
                    <a:pt x="230124" y="480060"/>
                  </a:lnTo>
                  <a:lnTo>
                    <a:pt x="230124" y="504444"/>
                  </a:lnTo>
                  <a:lnTo>
                    <a:pt x="230124" y="519683"/>
                  </a:lnTo>
                  <a:lnTo>
                    <a:pt x="231648" y="515112"/>
                  </a:lnTo>
                  <a:lnTo>
                    <a:pt x="231648" y="521207"/>
                  </a:lnTo>
                  <a:lnTo>
                    <a:pt x="233172" y="531876"/>
                  </a:lnTo>
                  <a:lnTo>
                    <a:pt x="233172" y="509016"/>
                  </a:lnTo>
                  <a:lnTo>
                    <a:pt x="234696" y="524256"/>
                  </a:lnTo>
                  <a:lnTo>
                    <a:pt x="234696" y="507492"/>
                  </a:lnTo>
                  <a:lnTo>
                    <a:pt x="234696" y="519683"/>
                  </a:lnTo>
                  <a:lnTo>
                    <a:pt x="237744" y="547116"/>
                  </a:lnTo>
                  <a:lnTo>
                    <a:pt x="237744" y="542544"/>
                  </a:lnTo>
                  <a:lnTo>
                    <a:pt x="237744" y="553212"/>
                  </a:lnTo>
                  <a:lnTo>
                    <a:pt x="239268" y="553212"/>
                  </a:lnTo>
                  <a:lnTo>
                    <a:pt x="239268" y="531876"/>
                  </a:lnTo>
                  <a:lnTo>
                    <a:pt x="240792" y="537972"/>
                  </a:lnTo>
                  <a:lnTo>
                    <a:pt x="240792" y="565404"/>
                  </a:lnTo>
                  <a:lnTo>
                    <a:pt x="242316" y="588263"/>
                  </a:lnTo>
                  <a:lnTo>
                    <a:pt x="242316" y="611124"/>
                  </a:lnTo>
                </a:path>
                <a:path w="733425" h="1222375">
                  <a:moveTo>
                    <a:pt x="243840" y="598932"/>
                  </a:moveTo>
                  <a:lnTo>
                    <a:pt x="245364" y="643127"/>
                  </a:lnTo>
                  <a:lnTo>
                    <a:pt x="245364" y="627888"/>
                  </a:lnTo>
                  <a:lnTo>
                    <a:pt x="246888" y="609600"/>
                  </a:lnTo>
                  <a:lnTo>
                    <a:pt x="246888" y="611124"/>
                  </a:lnTo>
                  <a:lnTo>
                    <a:pt x="248412" y="586739"/>
                  </a:lnTo>
                  <a:lnTo>
                    <a:pt x="248412" y="547116"/>
                  </a:lnTo>
                  <a:lnTo>
                    <a:pt x="249936" y="563880"/>
                  </a:lnTo>
                  <a:lnTo>
                    <a:pt x="249936" y="573024"/>
                  </a:lnTo>
                  <a:lnTo>
                    <a:pt x="249936" y="579119"/>
                  </a:lnTo>
                  <a:lnTo>
                    <a:pt x="251460" y="557783"/>
                  </a:lnTo>
                  <a:lnTo>
                    <a:pt x="252984" y="579119"/>
                  </a:lnTo>
                  <a:lnTo>
                    <a:pt x="252984" y="557783"/>
                  </a:lnTo>
                  <a:lnTo>
                    <a:pt x="252984" y="542544"/>
                  </a:lnTo>
                  <a:lnTo>
                    <a:pt x="254508" y="541019"/>
                  </a:lnTo>
                  <a:lnTo>
                    <a:pt x="256032" y="525780"/>
                  </a:lnTo>
                  <a:lnTo>
                    <a:pt x="256032" y="509016"/>
                  </a:lnTo>
                  <a:lnTo>
                    <a:pt x="257556" y="515112"/>
                  </a:lnTo>
                  <a:lnTo>
                    <a:pt x="257556" y="525780"/>
                  </a:lnTo>
                  <a:lnTo>
                    <a:pt x="257556" y="559307"/>
                  </a:lnTo>
                  <a:lnTo>
                    <a:pt x="259080" y="551688"/>
                  </a:lnTo>
                  <a:lnTo>
                    <a:pt x="260604" y="557783"/>
                  </a:lnTo>
                  <a:lnTo>
                    <a:pt x="260604" y="623316"/>
                  </a:lnTo>
                  <a:lnTo>
                    <a:pt x="260604" y="617219"/>
                  </a:lnTo>
                  <a:lnTo>
                    <a:pt x="262127" y="614172"/>
                  </a:lnTo>
                  <a:lnTo>
                    <a:pt x="263651" y="601980"/>
                  </a:lnTo>
                  <a:lnTo>
                    <a:pt x="263651" y="579119"/>
                  </a:lnTo>
                  <a:lnTo>
                    <a:pt x="265175" y="594360"/>
                  </a:lnTo>
                  <a:lnTo>
                    <a:pt x="265175" y="597407"/>
                  </a:lnTo>
                </a:path>
                <a:path w="733425" h="1222375">
                  <a:moveTo>
                    <a:pt x="268224" y="620268"/>
                  </a:moveTo>
                  <a:lnTo>
                    <a:pt x="268224" y="617219"/>
                  </a:lnTo>
                  <a:lnTo>
                    <a:pt x="269748" y="647700"/>
                  </a:lnTo>
                  <a:lnTo>
                    <a:pt x="271272" y="630936"/>
                  </a:lnTo>
                  <a:lnTo>
                    <a:pt x="271272" y="653795"/>
                  </a:lnTo>
                  <a:lnTo>
                    <a:pt x="271272" y="632460"/>
                  </a:lnTo>
                  <a:lnTo>
                    <a:pt x="272796" y="626363"/>
                  </a:lnTo>
                  <a:lnTo>
                    <a:pt x="272796" y="617219"/>
                  </a:lnTo>
                  <a:lnTo>
                    <a:pt x="274320" y="618744"/>
                  </a:lnTo>
                  <a:lnTo>
                    <a:pt x="275844" y="615695"/>
                  </a:lnTo>
                  <a:lnTo>
                    <a:pt x="275844" y="649224"/>
                  </a:lnTo>
                  <a:lnTo>
                    <a:pt x="275844" y="644651"/>
                  </a:lnTo>
                  <a:lnTo>
                    <a:pt x="277368" y="644651"/>
                  </a:lnTo>
                  <a:lnTo>
                    <a:pt x="278892" y="624839"/>
                  </a:lnTo>
                  <a:lnTo>
                    <a:pt x="278892" y="644651"/>
                  </a:lnTo>
                  <a:lnTo>
                    <a:pt x="280416" y="649224"/>
                  </a:lnTo>
                  <a:lnTo>
                    <a:pt x="281940" y="653795"/>
                  </a:lnTo>
                  <a:lnTo>
                    <a:pt x="283464" y="621792"/>
                  </a:lnTo>
                  <a:lnTo>
                    <a:pt x="283464" y="611124"/>
                  </a:lnTo>
                  <a:lnTo>
                    <a:pt x="283464" y="589788"/>
                  </a:lnTo>
                  <a:lnTo>
                    <a:pt x="284988" y="568451"/>
                  </a:lnTo>
                  <a:lnTo>
                    <a:pt x="286512" y="547116"/>
                  </a:lnTo>
                </a:path>
                <a:path w="733425" h="1222375">
                  <a:moveTo>
                    <a:pt x="286512" y="559307"/>
                  </a:moveTo>
                  <a:lnTo>
                    <a:pt x="288036" y="544068"/>
                  </a:lnTo>
                  <a:lnTo>
                    <a:pt x="288036" y="530351"/>
                  </a:lnTo>
                  <a:lnTo>
                    <a:pt x="289560" y="534924"/>
                  </a:lnTo>
                  <a:lnTo>
                    <a:pt x="289560" y="541019"/>
                  </a:lnTo>
                  <a:lnTo>
                    <a:pt x="291084" y="557783"/>
                  </a:lnTo>
                  <a:lnTo>
                    <a:pt x="291084" y="547116"/>
                  </a:lnTo>
                  <a:lnTo>
                    <a:pt x="292608" y="554736"/>
                  </a:lnTo>
                  <a:lnTo>
                    <a:pt x="294132" y="565404"/>
                  </a:lnTo>
                  <a:lnTo>
                    <a:pt x="294132" y="586739"/>
                  </a:lnTo>
                  <a:lnTo>
                    <a:pt x="294132" y="583692"/>
                  </a:lnTo>
                  <a:lnTo>
                    <a:pt x="295656" y="583692"/>
                  </a:lnTo>
                  <a:lnTo>
                    <a:pt x="295656" y="600456"/>
                  </a:lnTo>
                  <a:lnTo>
                    <a:pt x="297180" y="589788"/>
                  </a:lnTo>
                  <a:lnTo>
                    <a:pt x="297180" y="550163"/>
                  </a:lnTo>
                  <a:lnTo>
                    <a:pt x="298704" y="571500"/>
                  </a:lnTo>
                  <a:lnTo>
                    <a:pt x="298704" y="556260"/>
                  </a:lnTo>
                  <a:lnTo>
                    <a:pt x="298704" y="568451"/>
                  </a:lnTo>
                  <a:lnTo>
                    <a:pt x="301751" y="568451"/>
                  </a:lnTo>
                  <a:lnTo>
                    <a:pt x="301751" y="588263"/>
                  </a:lnTo>
                  <a:lnTo>
                    <a:pt x="301751" y="583692"/>
                  </a:lnTo>
                  <a:lnTo>
                    <a:pt x="303275" y="600456"/>
                  </a:lnTo>
                  <a:lnTo>
                    <a:pt x="303275" y="583692"/>
                  </a:lnTo>
                  <a:lnTo>
                    <a:pt x="304800" y="586739"/>
                  </a:lnTo>
                  <a:lnTo>
                    <a:pt x="304800" y="573024"/>
                  </a:lnTo>
                  <a:lnTo>
                    <a:pt x="306324" y="600456"/>
                  </a:lnTo>
                  <a:lnTo>
                    <a:pt x="306324" y="630936"/>
                  </a:lnTo>
                  <a:lnTo>
                    <a:pt x="306324" y="635507"/>
                  </a:lnTo>
                  <a:lnTo>
                    <a:pt x="307848" y="612648"/>
                  </a:lnTo>
                  <a:lnTo>
                    <a:pt x="309372" y="586739"/>
                  </a:lnTo>
                  <a:lnTo>
                    <a:pt x="309372" y="606551"/>
                  </a:lnTo>
                  <a:lnTo>
                    <a:pt x="310896" y="638556"/>
                  </a:lnTo>
                  <a:lnTo>
                    <a:pt x="310896" y="640080"/>
                  </a:lnTo>
                  <a:lnTo>
                    <a:pt x="312420" y="644651"/>
                  </a:lnTo>
                  <a:lnTo>
                    <a:pt x="312420" y="617219"/>
                  </a:lnTo>
                  <a:lnTo>
                    <a:pt x="313944" y="646176"/>
                  </a:lnTo>
                  <a:lnTo>
                    <a:pt x="313944" y="637032"/>
                  </a:lnTo>
                  <a:lnTo>
                    <a:pt x="313944" y="646176"/>
                  </a:lnTo>
                  <a:lnTo>
                    <a:pt x="315468" y="652272"/>
                  </a:lnTo>
                  <a:lnTo>
                    <a:pt x="316992" y="667512"/>
                  </a:lnTo>
                  <a:lnTo>
                    <a:pt x="316992" y="653795"/>
                  </a:lnTo>
                  <a:lnTo>
                    <a:pt x="316992" y="665988"/>
                  </a:lnTo>
                  <a:lnTo>
                    <a:pt x="318516" y="643127"/>
                  </a:lnTo>
                </a:path>
                <a:path w="733425" h="1222375">
                  <a:moveTo>
                    <a:pt x="320040" y="696468"/>
                  </a:moveTo>
                  <a:lnTo>
                    <a:pt x="321564" y="678180"/>
                  </a:lnTo>
                  <a:lnTo>
                    <a:pt x="321564" y="705612"/>
                  </a:lnTo>
                  <a:lnTo>
                    <a:pt x="321564" y="701039"/>
                  </a:lnTo>
                  <a:lnTo>
                    <a:pt x="323088" y="650748"/>
                  </a:lnTo>
                  <a:lnTo>
                    <a:pt x="324612" y="632460"/>
                  </a:lnTo>
                  <a:lnTo>
                    <a:pt x="324612" y="615695"/>
                  </a:lnTo>
                  <a:lnTo>
                    <a:pt x="326136" y="615695"/>
                  </a:lnTo>
                  <a:lnTo>
                    <a:pt x="327660" y="597407"/>
                  </a:lnTo>
                  <a:lnTo>
                    <a:pt x="327660" y="591312"/>
                  </a:lnTo>
                  <a:lnTo>
                    <a:pt x="329184" y="569976"/>
                  </a:lnTo>
                  <a:lnTo>
                    <a:pt x="329184" y="577595"/>
                  </a:lnTo>
                  <a:lnTo>
                    <a:pt x="329184" y="582168"/>
                  </a:lnTo>
                  <a:lnTo>
                    <a:pt x="330708" y="606551"/>
                  </a:lnTo>
                  <a:lnTo>
                    <a:pt x="332232" y="595883"/>
                  </a:lnTo>
                  <a:lnTo>
                    <a:pt x="332232" y="554736"/>
                  </a:lnTo>
                  <a:lnTo>
                    <a:pt x="332232" y="553212"/>
                  </a:lnTo>
                  <a:lnTo>
                    <a:pt x="333756" y="539495"/>
                  </a:lnTo>
                  <a:lnTo>
                    <a:pt x="335280" y="531876"/>
                  </a:lnTo>
                  <a:lnTo>
                    <a:pt x="335280" y="534924"/>
                  </a:lnTo>
                  <a:lnTo>
                    <a:pt x="335280" y="533400"/>
                  </a:lnTo>
                  <a:lnTo>
                    <a:pt x="336804" y="518160"/>
                  </a:lnTo>
                  <a:lnTo>
                    <a:pt x="336804" y="509016"/>
                  </a:lnTo>
                </a:path>
                <a:path w="733425" h="1222375">
                  <a:moveTo>
                    <a:pt x="339851" y="518160"/>
                  </a:moveTo>
                  <a:lnTo>
                    <a:pt x="339851" y="516636"/>
                  </a:lnTo>
                  <a:lnTo>
                    <a:pt x="339851" y="528827"/>
                  </a:lnTo>
                  <a:lnTo>
                    <a:pt x="341375" y="554736"/>
                  </a:lnTo>
                  <a:lnTo>
                    <a:pt x="342900" y="542544"/>
                  </a:lnTo>
                  <a:lnTo>
                    <a:pt x="342900" y="519683"/>
                  </a:lnTo>
                  <a:lnTo>
                    <a:pt x="344424" y="524256"/>
                  </a:lnTo>
                  <a:lnTo>
                    <a:pt x="344424" y="487680"/>
                  </a:lnTo>
                  <a:lnTo>
                    <a:pt x="345948" y="496824"/>
                  </a:lnTo>
                  <a:lnTo>
                    <a:pt x="347472" y="473963"/>
                  </a:lnTo>
                  <a:lnTo>
                    <a:pt x="347472" y="466344"/>
                  </a:lnTo>
                  <a:lnTo>
                    <a:pt x="347472" y="454151"/>
                  </a:lnTo>
                  <a:lnTo>
                    <a:pt x="348996" y="467868"/>
                  </a:lnTo>
                  <a:lnTo>
                    <a:pt x="350520" y="496824"/>
                  </a:lnTo>
                  <a:lnTo>
                    <a:pt x="350520" y="490727"/>
                  </a:lnTo>
                  <a:lnTo>
                    <a:pt x="350520" y="495300"/>
                  </a:lnTo>
                  <a:lnTo>
                    <a:pt x="352044" y="504444"/>
                  </a:lnTo>
                  <a:lnTo>
                    <a:pt x="352044" y="507492"/>
                  </a:lnTo>
                  <a:lnTo>
                    <a:pt x="353568" y="516636"/>
                  </a:lnTo>
                  <a:lnTo>
                    <a:pt x="355092" y="515112"/>
                  </a:lnTo>
                  <a:lnTo>
                    <a:pt x="355092" y="513588"/>
                  </a:lnTo>
                  <a:lnTo>
                    <a:pt x="356616" y="477012"/>
                  </a:lnTo>
                  <a:lnTo>
                    <a:pt x="358140" y="475488"/>
                  </a:lnTo>
                  <a:lnTo>
                    <a:pt x="358140" y="487680"/>
                  </a:lnTo>
                  <a:lnTo>
                    <a:pt x="358140" y="519683"/>
                  </a:lnTo>
                  <a:lnTo>
                    <a:pt x="359664" y="490727"/>
                  </a:lnTo>
                  <a:lnTo>
                    <a:pt x="359664" y="502919"/>
                  </a:lnTo>
                  <a:lnTo>
                    <a:pt x="361188" y="490727"/>
                  </a:lnTo>
                  <a:lnTo>
                    <a:pt x="362712" y="512063"/>
                  </a:lnTo>
                </a:path>
                <a:path w="733425" h="1222375">
                  <a:moveTo>
                    <a:pt x="362712" y="498348"/>
                  </a:moveTo>
                  <a:lnTo>
                    <a:pt x="365760" y="509016"/>
                  </a:lnTo>
                  <a:lnTo>
                    <a:pt x="365760" y="489204"/>
                  </a:lnTo>
                  <a:lnTo>
                    <a:pt x="365760" y="473963"/>
                  </a:lnTo>
                  <a:lnTo>
                    <a:pt x="367284" y="440436"/>
                  </a:lnTo>
                  <a:lnTo>
                    <a:pt x="367284" y="469392"/>
                  </a:lnTo>
                  <a:lnTo>
                    <a:pt x="368808" y="470916"/>
                  </a:lnTo>
                  <a:lnTo>
                    <a:pt x="368808" y="478536"/>
                  </a:lnTo>
                  <a:lnTo>
                    <a:pt x="370332" y="493775"/>
                  </a:lnTo>
                  <a:lnTo>
                    <a:pt x="370332" y="469392"/>
                  </a:lnTo>
                  <a:lnTo>
                    <a:pt x="370332" y="460248"/>
                  </a:lnTo>
                  <a:lnTo>
                    <a:pt x="371856" y="451104"/>
                  </a:lnTo>
                  <a:lnTo>
                    <a:pt x="373380" y="443483"/>
                  </a:lnTo>
                  <a:lnTo>
                    <a:pt x="373380" y="464819"/>
                  </a:lnTo>
                  <a:lnTo>
                    <a:pt x="374904" y="473963"/>
                  </a:lnTo>
                  <a:lnTo>
                    <a:pt x="374904" y="466344"/>
                  </a:lnTo>
                  <a:lnTo>
                    <a:pt x="376427" y="438912"/>
                  </a:lnTo>
                  <a:lnTo>
                    <a:pt x="376427" y="405383"/>
                  </a:lnTo>
                  <a:lnTo>
                    <a:pt x="377951" y="388619"/>
                  </a:lnTo>
                  <a:lnTo>
                    <a:pt x="377951" y="393192"/>
                  </a:lnTo>
                </a:path>
                <a:path w="733425" h="1222375">
                  <a:moveTo>
                    <a:pt x="381000" y="399288"/>
                  </a:moveTo>
                  <a:lnTo>
                    <a:pt x="381000" y="425195"/>
                  </a:lnTo>
                  <a:lnTo>
                    <a:pt x="381000" y="417575"/>
                  </a:lnTo>
                  <a:lnTo>
                    <a:pt x="382524" y="438912"/>
                  </a:lnTo>
                </a:path>
                <a:path w="733425" h="1222375">
                  <a:moveTo>
                    <a:pt x="384048" y="399288"/>
                  </a:moveTo>
                  <a:lnTo>
                    <a:pt x="385572" y="403860"/>
                  </a:lnTo>
                  <a:lnTo>
                    <a:pt x="385572" y="388619"/>
                  </a:lnTo>
                  <a:lnTo>
                    <a:pt x="385572" y="376427"/>
                  </a:lnTo>
                  <a:lnTo>
                    <a:pt x="387096" y="364236"/>
                  </a:lnTo>
                  <a:lnTo>
                    <a:pt x="388620" y="332231"/>
                  </a:lnTo>
                  <a:lnTo>
                    <a:pt x="390144" y="320039"/>
                  </a:lnTo>
                </a:path>
                <a:path w="733425" h="1222375">
                  <a:moveTo>
                    <a:pt x="391668" y="329183"/>
                  </a:moveTo>
                  <a:lnTo>
                    <a:pt x="393192" y="304800"/>
                  </a:lnTo>
                  <a:lnTo>
                    <a:pt x="393192" y="278892"/>
                  </a:lnTo>
                  <a:lnTo>
                    <a:pt x="393192" y="265175"/>
                  </a:lnTo>
                  <a:lnTo>
                    <a:pt x="394716" y="245363"/>
                  </a:lnTo>
                  <a:lnTo>
                    <a:pt x="396240" y="259080"/>
                  </a:lnTo>
                  <a:lnTo>
                    <a:pt x="396240" y="249936"/>
                  </a:lnTo>
                  <a:lnTo>
                    <a:pt x="396240" y="260604"/>
                  </a:lnTo>
                  <a:lnTo>
                    <a:pt x="397764" y="233172"/>
                  </a:lnTo>
                  <a:lnTo>
                    <a:pt x="399288" y="217931"/>
                  </a:lnTo>
                  <a:lnTo>
                    <a:pt x="399288" y="213360"/>
                  </a:lnTo>
                  <a:lnTo>
                    <a:pt x="399288" y="217931"/>
                  </a:lnTo>
                  <a:lnTo>
                    <a:pt x="400812" y="187451"/>
                  </a:lnTo>
                  <a:lnTo>
                    <a:pt x="400812" y="176783"/>
                  </a:lnTo>
                  <a:lnTo>
                    <a:pt x="402336" y="254507"/>
                  </a:lnTo>
                  <a:lnTo>
                    <a:pt x="403860" y="228600"/>
                  </a:lnTo>
                  <a:lnTo>
                    <a:pt x="403860" y="205739"/>
                  </a:lnTo>
                  <a:lnTo>
                    <a:pt x="403860" y="240792"/>
                  </a:lnTo>
                  <a:lnTo>
                    <a:pt x="405384" y="234695"/>
                  </a:lnTo>
                  <a:lnTo>
                    <a:pt x="406908" y="205739"/>
                  </a:lnTo>
                  <a:lnTo>
                    <a:pt x="406908" y="217931"/>
                  </a:lnTo>
                  <a:lnTo>
                    <a:pt x="406908" y="163068"/>
                  </a:lnTo>
                  <a:lnTo>
                    <a:pt x="408432" y="156972"/>
                  </a:lnTo>
                  <a:lnTo>
                    <a:pt x="408432" y="172212"/>
                  </a:lnTo>
                </a:path>
                <a:path w="733425" h="1222375">
                  <a:moveTo>
                    <a:pt x="411480" y="173736"/>
                  </a:moveTo>
                  <a:lnTo>
                    <a:pt x="411480" y="147827"/>
                  </a:lnTo>
                  <a:lnTo>
                    <a:pt x="411480" y="156972"/>
                  </a:lnTo>
                  <a:lnTo>
                    <a:pt x="413004" y="164592"/>
                  </a:lnTo>
                  <a:lnTo>
                    <a:pt x="414527" y="164592"/>
                  </a:lnTo>
                  <a:lnTo>
                    <a:pt x="414527" y="155448"/>
                  </a:lnTo>
                  <a:lnTo>
                    <a:pt x="414527" y="181356"/>
                  </a:lnTo>
                  <a:lnTo>
                    <a:pt x="416051" y="216407"/>
                  </a:lnTo>
                  <a:lnTo>
                    <a:pt x="416051" y="188975"/>
                  </a:lnTo>
                  <a:lnTo>
                    <a:pt x="417575" y="176783"/>
                  </a:lnTo>
                  <a:lnTo>
                    <a:pt x="419100" y="172212"/>
                  </a:lnTo>
                  <a:lnTo>
                    <a:pt x="419100" y="187451"/>
                  </a:lnTo>
                  <a:lnTo>
                    <a:pt x="420624" y="163068"/>
                  </a:lnTo>
                  <a:lnTo>
                    <a:pt x="422148" y="179831"/>
                  </a:lnTo>
                  <a:lnTo>
                    <a:pt x="422148" y="196595"/>
                  </a:lnTo>
                  <a:lnTo>
                    <a:pt x="422148" y="214883"/>
                  </a:lnTo>
                  <a:lnTo>
                    <a:pt x="423672" y="208787"/>
                  </a:lnTo>
                  <a:lnTo>
                    <a:pt x="423672" y="193548"/>
                  </a:lnTo>
                  <a:lnTo>
                    <a:pt x="425196" y="196595"/>
                  </a:lnTo>
                  <a:lnTo>
                    <a:pt x="425196" y="175260"/>
                  </a:lnTo>
                  <a:lnTo>
                    <a:pt x="426720" y="175260"/>
                  </a:lnTo>
                  <a:lnTo>
                    <a:pt x="426720" y="213360"/>
                  </a:lnTo>
                  <a:lnTo>
                    <a:pt x="426720" y="225551"/>
                  </a:lnTo>
                  <a:lnTo>
                    <a:pt x="429768" y="202692"/>
                  </a:lnTo>
                  <a:lnTo>
                    <a:pt x="429768" y="245363"/>
                  </a:lnTo>
                  <a:lnTo>
                    <a:pt x="429768" y="251460"/>
                  </a:lnTo>
                  <a:lnTo>
                    <a:pt x="431292" y="265175"/>
                  </a:lnTo>
                </a:path>
                <a:path w="733425" h="1222375">
                  <a:moveTo>
                    <a:pt x="432816" y="277368"/>
                  </a:moveTo>
                  <a:lnTo>
                    <a:pt x="432816" y="242316"/>
                  </a:lnTo>
                  <a:lnTo>
                    <a:pt x="434340" y="239268"/>
                  </a:lnTo>
                  <a:lnTo>
                    <a:pt x="434340" y="216407"/>
                  </a:lnTo>
                  <a:lnTo>
                    <a:pt x="434340" y="254507"/>
                  </a:lnTo>
                  <a:lnTo>
                    <a:pt x="435864" y="249936"/>
                  </a:lnTo>
                  <a:lnTo>
                    <a:pt x="437388" y="234695"/>
                  </a:lnTo>
                  <a:lnTo>
                    <a:pt x="437388" y="242316"/>
                  </a:lnTo>
                  <a:lnTo>
                    <a:pt x="438912" y="219456"/>
                  </a:lnTo>
                  <a:lnTo>
                    <a:pt x="438912" y="225551"/>
                  </a:lnTo>
                  <a:lnTo>
                    <a:pt x="440436" y="219456"/>
                  </a:lnTo>
                  <a:lnTo>
                    <a:pt x="440436" y="220980"/>
                  </a:lnTo>
                  <a:lnTo>
                    <a:pt x="441960" y="193548"/>
                  </a:lnTo>
                  <a:lnTo>
                    <a:pt x="441960" y="169163"/>
                  </a:lnTo>
                  <a:lnTo>
                    <a:pt x="441960" y="150875"/>
                  </a:lnTo>
                  <a:lnTo>
                    <a:pt x="443484" y="141731"/>
                  </a:lnTo>
                  <a:lnTo>
                    <a:pt x="445008" y="135636"/>
                  </a:lnTo>
                  <a:lnTo>
                    <a:pt x="445008" y="120395"/>
                  </a:lnTo>
                  <a:lnTo>
                    <a:pt x="445008" y="132587"/>
                  </a:lnTo>
                  <a:lnTo>
                    <a:pt x="446532" y="153924"/>
                  </a:lnTo>
                  <a:lnTo>
                    <a:pt x="448056" y="163068"/>
                  </a:lnTo>
                  <a:lnTo>
                    <a:pt x="448056" y="152400"/>
                  </a:lnTo>
                  <a:lnTo>
                    <a:pt x="449580" y="155448"/>
                  </a:lnTo>
                  <a:lnTo>
                    <a:pt x="449580" y="172212"/>
                  </a:lnTo>
                  <a:lnTo>
                    <a:pt x="449580" y="161544"/>
                  </a:lnTo>
                  <a:lnTo>
                    <a:pt x="451104" y="161544"/>
                  </a:lnTo>
                  <a:lnTo>
                    <a:pt x="452627" y="150875"/>
                  </a:lnTo>
                  <a:lnTo>
                    <a:pt x="452627" y="131063"/>
                  </a:lnTo>
                  <a:lnTo>
                    <a:pt x="452627" y="144780"/>
                  </a:lnTo>
                  <a:lnTo>
                    <a:pt x="454151" y="144780"/>
                  </a:lnTo>
                  <a:lnTo>
                    <a:pt x="455675" y="128016"/>
                  </a:lnTo>
                  <a:lnTo>
                    <a:pt x="455675" y="88392"/>
                  </a:lnTo>
                  <a:lnTo>
                    <a:pt x="457200" y="82296"/>
                  </a:lnTo>
                  <a:lnTo>
                    <a:pt x="457200" y="71627"/>
                  </a:lnTo>
                  <a:lnTo>
                    <a:pt x="457200" y="100583"/>
                  </a:lnTo>
                  <a:lnTo>
                    <a:pt x="458724" y="97536"/>
                  </a:lnTo>
                  <a:lnTo>
                    <a:pt x="460248" y="99060"/>
                  </a:lnTo>
                  <a:lnTo>
                    <a:pt x="460248" y="124968"/>
                  </a:lnTo>
                  <a:lnTo>
                    <a:pt x="460248" y="141731"/>
                  </a:lnTo>
                  <a:lnTo>
                    <a:pt x="461772" y="169163"/>
                  </a:lnTo>
                </a:path>
                <a:path w="733425" h="1222375">
                  <a:moveTo>
                    <a:pt x="463296" y="260604"/>
                  </a:moveTo>
                  <a:lnTo>
                    <a:pt x="463296" y="217931"/>
                  </a:lnTo>
                  <a:lnTo>
                    <a:pt x="464820" y="227075"/>
                  </a:lnTo>
                  <a:lnTo>
                    <a:pt x="464820" y="190500"/>
                  </a:lnTo>
                  <a:lnTo>
                    <a:pt x="466344" y="161544"/>
                  </a:lnTo>
                  <a:lnTo>
                    <a:pt x="467868" y="172212"/>
                  </a:lnTo>
                  <a:lnTo>
                    <a:pt x="467868" y="141731"/>
                  </a:lnTo>
                  <a:lnTo>
                    <a:pt x="467868" y="164592"/>
                  </a:lnTo>
                  <a:lnTo>
                    <a:pt x="469392" y="163068"/>
                  </a:lnTo>
                  <a:lnTo>
                    <a:pt x="470916" y="147827"/>
                  </a:lnTo>
                  <a:lnTo>
                    <a:pt x="470916" y="146304"/>
                  </a:lnTo>
                  <a:lnTo>
                    <a:pt x="470916" y="137160"/>
                  </a:lnTo>
                  <a:lnTo>
                    <a:pt x="472440" y="160019"/>
                  </a:lnTo>
                  <a:lnTo>
                    <a:pt x="472440" y="166116"/>
                  </a:lnTo>
                  <a:lnTo>
                    <a:pt x="473964" y="172212"/>
                  </a:lnTo>
                  <a:lnTo>
                    <a:pt x="475488" y="190500"/>
                  </a:lnTo>
                  <a:lnTo>
                    <a:pt x="475488" y="169163"/>
                  </a:lnTo>
                  <a:lnTo>
                    <a:pt x="475488" y="188975"/>
                  </a:lnTo>
                  <a:lnTo>
                    <a:pt x="477012" y="187451"/>
                  </a:lnTo>
                  <a:lnTo>
                    <a:pt x="478536" y="211836"/>
                  </a:lnTo>
                  <a:lnTo>
                    <a:pt x="478536" y="204216"/>
                  </a:lnTo>
                  <a:lnTo>
                    <a:pt x="478536" y="236219"/>
                  </a:lnTo>
                  <a:lnTo>
                    <a:pt x="480060" y="228600"/>
                  </a:lnTo>
                  <a:lnTo>
                    <a:pt x="480060" y="222504"/>
                  </a:lnTo>
                  <a:lnTo>
                    <a:pt x="481584" y="210312"/>
                  </a:lnTo>
                  <a:lnTo>
                    <a:pt x="481584" y="236219"/>
                  </a:lnTo>
                </a:path>
                <a:path w="733425" h="1222375">
                  <a:moveTo>
                    <a:pt x="483108" y="227075"/>
                  </a:moveTo>
                  <a:lnTo>
                    <a:pt x="484632" y="233172"/>
                  </a:lnTo>
                  <a:lnTo>
                    <a:pt x="486156" y="207263"/>
                  </a:lnTo>
                  <a:lnTo>
                    <a:pt x="486156" y="201168"/>
                  </a:lnTo>
                  <a:lnTo>
                    <a:pt x="486156" y="214883"/>
                  </a:lnTo>
                  <a:lnTo>
                    <a:pt x="487680" y="211836"/>
                  </a:lnTo>
                  <a:lnTo>
                    <a:pt x="487680" y="222504"/>
                  </a:lnTo>
                  <a:lnTo>
                    <a:pt x="489204" y="213360"/>
                  </a:lnTo>
                  <a:lnTo>
                    <a:pt x="489204" y="204216"/>
                  </a:lnTo>
                  <a:lnTo>
                    <a:pt x="490727" y="192024"/>
                  </a:lnTo>
                  <a:lnTo>
                    <a:pt x="490727" y="216407"/>
                  </a:lnTo>
                  <a:lnTo>
                    <a:pt x="490727" y="190500"/>
                  </a:lnTo>
                  <a:lnTo>
                    <a:pt x="493775" y="152400"/>
                  </a:lnTo>
                  <a:lnTo>
                    <a:pt x="493775" y="155448"/>
                  </a:lnTo>
                  <a:lnTo>
                    <a:pt x="495300" y="135636"/>
                  </a:lnTo>
                  <a:lnTo>
                    <a:pt x="495300" y="150875"/>
                  </a:lnTo>
                  <a:lnTo>
                    <a:pt x="496824" y="144780"/>
                  </a:lnTo>
                  <a:lnTo>
                    <a:pt x="496824" y="152400"/>
                  </a:lnTo>
                  <a:lnTo>
                    <a:pt x="498348" y="131063"/>
                  </a:lnTo>
                  <a:lnTo>
                    <a:pt x="498348" y="138683"/>
                  </a:lnTo>
                  <a:lnTo>
                    <a:pt x="498348" y="152400"/>
                  </a:lnTo>
                  <a:lnTo>
                    <a:pt x="499872" y="155448"/>
                  </a:lnTo>
                  <a:lnTo>
                    <a:pt x="501396" y="132587"/>
                  </a:lnTo>
                  <a:lnTo>
                    <a:pt x="501396" y="143256"/>
                  </a:lnTo>
                  <a:lnTo>
                    <a:pt x="502920" y="161544"/>
                  </a:lnTo>
                  <a:lnTo>
                    <a:pt x="502920" y="196595"/>
                  </a:lnTo>
                  <a:lnTo>
                    <a:pt x="504444" y="195072"/>
                  </a:lnTo>
                  <a:lnTo>
                    <a:pt x="504444" y="185927"/>
                  </a:lnTo>
                  <a:lnTo>
                    <a:pt x="505968" y="207263"/>
                  </a:lnTo>
                  <a:lnTo>
                    <a:pt x="505968" y="196595"/>
                  </a:lnTo>
                  <a:lnTo>
                    <a:pt x="505968" y="195072"/>
                  </a:lnTo>
                  <a:lnTo>
                    <a:pt x="507492" y="220980"/>
                  </a:lnTo>
                  <a:lnTo>
                    <a:pt x="509016" y="202692"/>
                  </a:lnTo>
                  <a:lnTo>
                    <a:pt x="509016" y="219456"/>
                  </a:lnTo>
                  <a:lnTo>
                    <a:pt x="509016" y="220980"/>
                  </a:lnTo>
                  <a:lnTo>
                    <a:pt x="510540" y="216407"/>
                  </a:lnTo>
                  <a:lnTo>
                    <a:pt x="512064" y="196595"/>
                  </a:lnTo>
                  <a:lnTo>
                    <a:pt x="512064" y="179831"/>
                  </a:lnTo>
                  <a:lnTo>
                    <a:pt x="513588" y="170687"/>
                  </a:lnTo>
                  <a:lnTo>
                    <a:pt x="513588" y="190500"/>
                  </a:lnTo>
                </a:path>
                <a:path w="733425" h="1222375">
                  <a:moveTo>
                    <a:pt x="516636" y="169163"/>
                  </a:moveTo>
                  <a:lnTo>
                    <a:pt x="516636" y="172212"/>
                  </a:lnTo>
                  <a:lnTo>
                    <a:pt x="516636" y="185927"/>
                  </a:lnTo>
                  <a:lnTo>
                    <a:pt x="518160" y="155448"/>
                  </a:lnTo>
                  <a:lnTo>
                    <a:pt x="519684" y="153924"/>
                  </a:lnTo>
                  <a:lnTo>
                    <a:pt x="519684" y="129539"/>
                  </a:lnTo>
                  <a:lnTo>
                    <a:pt x="521208" y="134112"/>
                  </a:lnTo>
                  <a:lnTo>
                    <a:pt x="521208" y="131063"/>
                  </a:lnTo>
                  <a:lnTo>
                    <a:pt x="521208" y="120395"/>
                  </a:lnTo>
                  <a:lnTo>
                    <a:pt x="522732" y="124968"/>
                  </a:lnTo>
                  <a:lnTo>
                    <a:pt x="524256" y="88392"/>
                  </a:lnTo>
                  <a:lnTo>
                    <a:pt x="524256" y="71627"/>
                  </a:lnTo>
                  <a:lnTo>
                    <a:pt x="525780" y="71627"/>
                  </a:lnTo>
                  <a:lnTo>
                    <a:pt x="527304" y="68579"/>
                  </a:lnTo>
                  <a:lnTo>
                    <a:pt x="527304" y="59436"/>
                  </a:lnTo>
                  <a:lnTo>
                    <a:pt x="527304" y="83819"/>
                  </a:lnTo>
                  <a:lnTo>
                    <a:pt x="528827" y="80772"/>
                  </a:lnTo>
                  <a:lnTo>
                    <a:pt x="528827" y="86868"/>
                  </a:lnTo>
                  <a:lnTo>
                    <a:pt x="530351" y="64008"/>
                  </a:lnTo>
                  <a:lnTo>
                    <a:pt x="531876" y="85343"/>
                  </a:lnTo>
                  <a:lnTo>
                    <a:pt x="531876" y="32003"/>
                  </a:lnTo>
                  <a:lnTo>
                    <a:pt x="531876" y="16763"/>
                  </a:lnTo>
                  <a:lnTo>
                    <a:pt x="533400" y="0"/>
                  </a:lnTo>
                </a:path>
                <a:path w="733425" h="1222375">
                  <a:moveTo>
                    <a:pt x="534924" y="12191"/>
                  </a:moveTo>
                  <a:lnTo>
                    <a:pt x="534924" y="33527"/>
                  </a:lnTo>
                  <a:lnTo>
                    <a:pt x="536448" y="94487"/>
                  </a:lnTo>
                  <a:lnTo>
                    <a:pt x="536448" y="76200"/>
                  </a:lnTo>
                  <a:lnTo>
                    <a:pt x="537972" y="77724"/>
                  </a:lnTo>
                  <a:lnTo>
                    <a:pt x="539496" y="59436"/>
                  </a:lnTo>
                  <a:lnTo>
                    <a:pt x="539496" y="44196"/>
                  </a:lnTo>
                  <a:lnTo>
                    <a:pt x="539496" y="67055"/>
                  </a:lnTo>
                  <a:lnTo>
                    <a:pt x="541020" y="51815"/>
                  </a:lnTo>
                  <a:lnTo>
                    <a:pt x="542544" y="54863"/>
                  </a:lnTo>
                  <a:lnTo>
                    <a:pt x="542544" y="76200"/>
                  </a:lnTo>
                  <a:lnTo>
                    <a:pt x="542544" y="141731"/>
                  </a:lnTo>
                  <a:lnTo>
                    <a:pt x="544068" y="103631"/>
                  </a:lnTo>
                  <a:lnTo>
                    <a:pt x="544068" y="152400"/>
                  </a:lnTo>
                  <a:lnTo>
                    <a:pt x="545592" y="160019"/>
                  </a:lnTo>
                  <a:lnTo>
                    <a:pt x="545592" y="121919"/>
                  </a:lnTo>
                  <a:lnTo>
                    <a:pt x="547116" y="96012"/>
                  </a:lnTo>
                  <a:lnTo>
                    <a:pt x="547116" y="92963"/>
                  </a:lnTo>
                  <a:lnTo>
                    <a:pt x="548640" y="54863"/>
                  </a:lnTo>
                  <a:lnTo>
                    <a:pt x="550164" y="60960"/>
                  </a:lnTo>
                  <a:lnTo>
                    <a:pt x="550164" y="45720"/>
                  </a:lnTo>
                  <a:lnTo>
                    <a:pt x="550164" y="25908"/>
                  </a:lnTo>
                  <a:lnTo>
                    <a:pt x="551688" y="18287"/>
                  </a:lnTo>
                  <a:lnTo>
                    <a:pt x="551688" y="53339"/>
                  </a:lnTo>
                </a:path>
                <a:path w="733425" h="1222375">
                  <a:moveTo>
                    <a:pt x="553212" y="100583"/>
                  </a:moveTo>
                  <a:lnTo>
                    <a:pt x="554736" y="118872"/>
                  </a:lnTo>
                  <a:lnTo>
                    <a:pt x="554736" y="114300"/>
                  </a:lnTo>
                  <a:lnTo>
                    <a:pt x="554736" y="128016"/>
                  </a:lnTo>
                  <a:lnTo>
                    <a:pt x="557784" y="155448"/>
                  </a:lnTo>
                  <a:lnTo>
                    <a:pt x="557784" y="173736"/>
                  </a:lnTo>
                  <a:lnTo>
                    <a:pt x="557784" y="170687"/>
                  </a:lnTo>
                </a:path>
                <a:path w="733425" h="1222375">
                  <a:moveTo>
                    <a:pt x="559308" y="182880"/>
                  </a:moveTo>
                  <a:lnTo>
                    <a:pt x="560832" y="156972"/>
                  </a:lnTo>
                  <a:lnTo>
                    <a:pt x="560832" y="160019"/>
                  </a:lnTo>
                  <a:lnTo>
                    <a:pt x="562356" y="138683"/>
                  </a:lnTo>
                  <a:lnTo>
                    <a:pt x="562356" y="156972"/>
                  </a:lnTo>
                  <a:lnTo>
                    <a:pt x="562356" y="160019"/>
                  </a:lnTo>
                  <a:lnTo>
                    <a:pt x="563880" y="166116"/>
                  </a:lnTo>
                  <a:lnTo>
                    <a:pt x="565404" y="234695"/>
                  </a:lnTo>
                </a:path>
                <a:path w="733425" h="1222375">
                  <a:moveTo>
                    <a:pt x="566927" y="257556"/>
                  </a:moveTo>
                  <a:lnTo>
                    <a:pt x="566927" y="292607"/>
                  </a:lnTo>
                  <a:lnTo>
                    <a:pt x="568451" y="292607"/>
                  </a:lnTo>
                  <a:lnTo>
                    <a:pt x="568451" y="271272"/>
                  </a:lnTo>
                  <a:lnTo>
                    <a:pt x="569976" y="256031"/>
                  </a:lnTo>
                  <a:lnTo>
                    <a:pt x="569976" y="286512"/>
                  </a:lnTo>
                  <a:lnTo>
                    <a:pt x="571500" y="327660"/>
                  </a:lnTo>
                  <a:lnTo>
                    <a:pt x="573024" y="348995"/>
                  </a:lnTo>
                  <a:lnTo>
                    <a:pt x="573024" y="393192"/>
                  </a:lnTo>
                  <a:lnTo>
                    <a:pt x="573024" y="400812"/>
                  </a:lnTo>
                  <a:lnTo>
                    <a:pt x="574548" y="423672"/>
                  </a:lnTo>
                  <a:lnTo>
                    <a:pt x="576072" y="484631"/>
                  </a:lnTo>
                </a:path>
                <a:path w="733425" h="1222375">
                  <a:moveTo>
                    <a:pt x="577596" y="391668"/>
                  </a:moveTo>
                  <a:lnTo>
                    <a:pt x="577596" y="403860"/>
                  </a:lnTo>
                  <a:lnTo>
                    <a:pt x="577596" y="431292"/>
                  </a:lnTo>
                  <a:lnTo>
                    <a:pt x="579120" y="438912"/>
                  </a:lnTo>
                </a:path>
                <a:path w="733425" h="1222375">
                  <a:moveTo>
                    <a:pt x="580644" y="454151"/>
                  </a:moveTo>
                  <a:lnTo>
                    <a:pt x="580644" y="537972"/>
                  </a:lnTo>
                  <a:lnTo>
                    <a:pt x="582168" y="440436"/>
                  </a:lnTo>
                  <a:lnTo>
                    <a:pt x="583692" y="417575"/>
                  </a:lnTo>
                  <a:lnTo>
                    <a:pt x="583692" y="391668"/>
                  </a:lnTo>
                  <a:lnTo>
                    <a:pt x="585216" y="381000"/>
                  </a:lnTo>
                  <a:lnTo>
                    <a:pt x="585216" y="376427"/>
                  </a:lnTo>
                  <a:lnTo>
                    <a:pt x="585216" y="393192"/>
                  </a:lnTo>
                  <a:lnTo>
                    <a:pt x="586740" y="399288"/>
                  </a:lnTo>
                  <a:lnTo>
                    <a:pt x="588264" y="382524"/>
                  </a:lnTo>
                  <a:lnTo>
                    <a:pt x="588264" y="374904"/>
                  </a:lnTo>
                  <a:lnTo>
                    <a:pt x="588264" y="355092"/>
                  </a:lnTo>
                  <a:lnTo>
                    <a:pt x="589788" y="321563"/>
                  </a:lnTo>
                  <a:lnTo>
                    <a:pt x="591312" y="359663"/>
                  </a:lnTo>
                  <a:lnTo>
                    <a:pt x="591312" y="364236"/>
                  </a:lnTo>
                  <a:lnTo>
                    <a:pt x="591312" y="350519"/>
                  </a:lnTo>
                  <a:lnTo>
                    <a:pt x="592836" y="371856"/>
                  </a:lnTo>
                  <a:lnTo>
                    <a:pt x="592836" y="341375"/>
                  </a:lnTo>
                  <a:lnTo>
                    <a:pt x="594360" y="356616"/>
                  </a:lnTo>
                  <a:lnTo>
                    <a:pt x="595884" y="374904"/>
                  </a:lnTo>
                  <a:lnTo>
                    <a:pt x="595884" y="368807"/>
                  </a:lnTo>
                  <a:lnTo>
                    <a:pt x="595884" y="397763"/>
                  </a:lnTo>
                  <a:lnTo>
                    <a:pt x="597408" y="359663"/>
                  </a:lnTo>
                  <a:lnTo>
                    <a:pt x="598932" y="336804"/>
                  </a:lnTo>
                  <a:lnTo>
                    <a:pt x="598932" y="342900"/>
                  </a:lnTo>
                  <a:lnTo>
                    <a:pt x="598932" y="350519"/>
                  </a:lnTo>
                  <a:lnTo>
                    <a:pt x="600456" y="387095"/>
                  </a:lnTo>
                  <a:lnTo>
                    <a:pt x="600456" y="396239"/>
                  </a:lnTo>
                  <a:lnTo>
                    <a:pt x="601980" y="387095"/>
                  </a:lnTo>
                  <a:lnTo>
                    <a:pt x="603504" y="356616"/>
                  </a:lnTo>
                  <a:lnTo>
                    <a:pt x="603504" y="338327"/>
                  </a:lnTo>
                  <a:lnTo>
                    <a:pt x="603504" y="368807"/>
                  </a:lnTo>
                  <a:lnTo>
                    <a:pt x="605027" y="356616"/>
                  </a:lnTo>
                </a:path>
                <a:path w="733425" h="1222375">
                  <a:moveTo>
                    <a:pt x="606551" y="361188"/>
                  </a:moveTo>
                  <a:lnTo>
                    <a:pt x="606551" y="359663"/>
                  </a:lnTo>
                  <a:lnTo>
                    <a:pt x="608076" y="342900"/>
                  </a:lnTo>
                  <a:lnTo>
                    <a:pt x="608076" y="356616"/>
                  </a:lnTo>
                  <a:lnTo>
                    <a:pt x="609600" y="345948"/>
                  </a:lnTo>
                  <a:lnTo>
                    <a:pt x="609600" y="362712"/>
                  </a:lnTo>
                  <a:lnTo>
                    <a:pt x="611124" y="335280"/>
                  </a:lnTo>
                  <a:lnTo>
                    <a:pt x="611124" y="316992"/>
                  </a:lnTo>
                  <a:lnTo>
                    <a:pt x="612648" y="300227"/>
                  </a:lnTo>
                  <a:lnTo>
                    <a:pt x="614172" y="323088"/>
                  </a:lnTo>
                  <a:lnTo>
                    <a:pt x="614172" y="341375"/>
                  </a:lnTo>
                  <a:lnTo>
                    <a:pt x="615696" y="368807"/>
                  </a:lnTo>
                  <a:lnTo>
                    <a:pt x="615696" y="381000"/>
                  </a:lnTo>
                  <a:lnTo>
                    <a:pt x="617220" y="367283"/>
                  </a:lnTo>
                  <a:lnTo>
                    <a:pt x="617220" y="382524"/>
                  </a:lnTo>
                  <a:lnTo>
                    <a:pt x="618744" y="382524"/>
                  </a:lnTo>
                  <a:lnTo>
                    <a:pt x="618744" y="371856"/>
                  </a:lnTo>
                  <a:lnTo>
                    <a:pt x="618744" y="391668"/>
                  </a:lnTo>
                  <a:lnTo>
                    <a:pt x="621792" y="387095"/>
                  </a:lnTo>
                  <a:lnTo>
                    <a:pt x="621792" y="381000"/>
                  </a:lnTo>
                  <a:lnTo>
                    <a:pt x="621792" y="420624"/>
                  </a:lnTo>
                  <a:lnTo>
                    <a:pt x="623316" y="417575"/>
                  </a:lnTo>
                  <a:lnTo>
                    <a:pt x="623316" y="475488"/>
                  </a:lnTo>
                  <a:lnTo>
                    <a:pt x="624840" y="481583"/>
                  </a:lnTo>
                  <a:lnTo>
                    <a:pt x="624840" y="490727"/>
                  </a:lnTo>
                  <a:lnTo>
                    <a:pt x="626364" y="502919"/>
                  </a:lnTo>
                  <a:lnTo>
                    <a:pt x="626364" y="490727"/>
                  </a:lnTo>
                  <a:lnTo>
                    <a:pt x="627888" y="445007"/>
                  </a:lnTo>
                  <a:lnTo>
                    <a:pt x="629412" y="449580"/>
                  </a:lnTo>
                  <a:lnTo>
                    <a:pt x="629412" y="428244"/>
                  </a:lnTo>
                  <a:lnTo>
                    <a:pt x="630936" y="432816"/>
                  </a:lnTo>
                  <a:lnTo>
                    <a:pt x="630936" y="437388"/>
                  </a:lnTo>
                  <a:lnTo>
                    <a:pt x="632460" y="426719"/>
                  </a:lnTo>
                  <a:lnTo>
                    <a:pt x="632460" y="434339"/>
                  </a:lnTo>
                  <a:lnTo>
                    <a:pt x="633984" y="448056"/>
                  </a:lnTo>
                  <a:lnTo>
                    <a:pt x="633984" y="432816"/>
                  </a:lnTo>
                  <a:lnTo>
                    <a:pt x="633984" y="403860"/>
                  </a:lnTo>
                  <a:lnTo>
                    <a:pt x="635508" y="409956"/>
                  </a:lnTo>
                  <a:lnTo>
                    <a:pt x="637032" y="382524"/>
                  </a:lnTo>
                  <a:lnTo>
                    <a:pt x="637032" y="388619"/>
                  </a:lnTo>
                  <a:lnTo>
                    <a:pt x="637032" y="399288"/>
                  </a:lnTo>
                </a:path>
                <a:path w="733425" h="1222375">
                  <a:moveTo>
                    <a:pt x="640080" y="388619"/>
                  </a:moveTo>
                  <a:lnTo>
                    <a:pt x="640080" y="396239"/>
                  </a:lnTo>
                  <a:lnTo>
                    <a:pt x="641604" y="419100"/>
                  </a:lnTo>
                  <a:lnTo>
                    <a:pt x="641604" y="413004"/>
                  </a:lnTo>
                  <a:lnTo>
                    <a:pt x="641604" y="428244"/>
                  </a:lnTo>
                  <a:lnTo>
                    <a:pt x="643127" y="411480"/>
                  </a:lnTo>
                  <a:lnTo>
                    <a:pt x="644651" y="428244"/>
                  </a:lnTo>
                  <a:lnTo>
                    <a:pt x="644651" y="425195"/>
                  </a:lnTo>
                  <a:lnTo>
                    <a:pt x="644651" y="409956"/>
                  </a:lnTo>
                  <a:lnTo>
                    <a:pt x="646176" y="411480"/>
                  </a:lnTo>
                  <a:lnTo>
                    <a:pt x="647700" y="428244"/>
                  </a:lnTo>
                  <a:lnTo>
                    <a:pt x="647700" y="467868"/>
                  </a:lnTo>
                  <a:lnTo>
                    <a:pt x="649224" y="446531"/>
                  </a:lnTo>
                  <a:lnTo>
                    <a:pt x="649224" y="469392"/>
                  </a:lnTo>
                  <a:lnTo>
                    <a:pt x="649224" y="457200"/>
                  </a:lnTo>
                  <a:lnTo>
                    <a:pt x="650748" y="504444"/>
                  </a:lnTo>
                  <a:lnTo>
                    <a:pt x="652272" y="490727"/>
                  </a:lnTo>
                  <a:lnTo>
                    <a:pt x="652272" y="515112"/>
                  </a:lnTo>
                  <a:lnTo>
                    <a:pt x="652272" y="495300"/>
                  </a:lnTo>
                  <a:lnTo>
                    <a:pt x="653796" y="504444"/>
                  </a:lnTo>
                  <a:lnTo>
                    <a:pt x="655320" y="496824"/>
                  </a:lnTo>
                  <a:lnTo>
                    <a:pt x="655320" y="481583"/>
                  </a:lnTo>
                  <a:lnTo>
                    <a:pt x="655320" y="504444"/>
                  </a:lnTo>
                  <a:lnTo>
                    <a:pt x="656844" y="553212"/>
                  </a:lnTo>
                  <a:lnTo>
                    <a:pt x="656844" y="547116"/>
                  </a:lnTo>
                </a:path>
                <a:path w="733425" h="1222375">
                  <a:moveTo>
                    <a:pt x="659892" y="583692"/>
                  </a:moveTo>
                  <a:lnTo>
                    <a:pt x="659892" y="592836"/>
                  </a:lnTo>
                  <a:lnTo>
                    <a:pt x="659892" y="608076"/>
                  </a:lnTo>
                  <a:lnTo>
                    <a:pt x="661416" y="656844"/>
                  </a:lnTo>
                  <a:lnTo>
                    <a:pt x="662940" y="696468"/>
                  </a:lnTo>
                  <a:lnTo>
                    <a:pt x="662940" y="659892"/>
                  </a:lnTo>
                  <a:lnTo>
                    <a:pt x="662940" y="655319"/>
                  </a:lnTo>
                  <a:lnTo>
                    <a:pt x="664464" y="652272"/>
                  </a:lnTo>
                  <a:lnTo>
                    <a:pt x="664464" y="664463"/>
                  </a:lnTo>
                  <a:lnTo>
                    <a:pt x="665988" y="629412"/>
                  </a:lnTo>
                  <a:lnTo>
                    <a:pt x="667512" y="630936"/>
                  </a:lnTo>
                  <a:lnTo>
                    <a:pt x="667512" y="641604"/>
                  </a:lnTo>
                  <a:lnTo>
                    <a:pt x="667512" y="656844"/>
                  </a:lnTo>
                  <a:lnTo>
                    <a:pt x="669036" y="662939"/>
                  </a:lnTo>
                  <a:lnTo>
                    <a:pt x="670560" y="662939"/>
                  </a:lnTo>
                  <a:lnTo>
                    <a:pt x="670560" y="673607"/>
                  </a:lnTo>
                  <a:lnTo>
                    <a:pt x="670560" y="688848"/>
                  </a:lnTo>
                  <a:lnTo>
                    <a:pt x="672084" y="694944"/>
                  </a:lnTo>
                  <a:lnTo>
                    <a:pt x="672084" y="662939"/>
                  </a:lnTo>
                  <a:lnTo>
                    <a:pt x="673608" y="690372"/>
                  </a:lnTo>
                  <a:lnTo>
                    <a:pt x="673608" y="707136"/>
                  </a:lnTo>
                  <a:lnTo>
                    <a:pt x="675132" y="681227"/>
                  </a:lnTo>
                  <a:lnTo>
                    <a:pt x="675132" y="699516"/>
                  </a:lnTo>
                  <a:lnTo>
                    <a:pt x="676656" y="702563"/>
                  </a:lnTo>
                  <a:lnTo>
                    <a:pt x="678180" y="682751"/>
                  </a:lnTo>
                  <a:lnTo>
                    <a:pt x="678180" y="707136"/>
                  </a:lnTo>
                  <a:lnTo>
                    <a:pt x="678180" y="713232"/>
                  </a:lnTo>
                </a:path>
                <a:path w="733425" h="1222375">
                  <a:moveTo>
                    <a:pt x="679704" y="672083"/>
                  </a:moveTo>
                  <a:lnTo>
                    <a:pt x="681227" y="669036"/>
                  </a:lnTo>
                  <a:lnTo>
                    <a:pt x="681227" y="656844"/>
                  </a:lnTo>
                  <a:lnTo>
                    <a:pt x="682751" y="655319"/>
                  </a:lnTo>
                  <a:lnTo>
                    <a:pt x="682751" y="621792"/>
                  </a:lnTo>
                  <a:lnTo>
                    <a:pt x="682751" y="624839"/>
                  </a:lnTo>
                  <a:lnTo>
                    <a:pt x="685800" y="640080"/>
                  </a:lnTo>
                  <a:lnTo>
                    <a:pt x="685800" y="620268"/>
                  </a:lnTo>
                  <a:lnTo>
                    <a:pt x="685800" y="661416"/>
                  </a:lnTo>
                  <a:lnTo>
                    <a:pt x="687324" y="670560"/>
                  </a:lnTo>
                  <a:lnTo>
                    <a:pt x="687324" y="669036"/>
                  </a:lnTo>
                  <a:lnTo>
                    <a:pt x="688848" y="667512"/>
                  </a:lnTo>
                  <a:lnTo>
                    <a:pt x="688848" y="647700"/>
                  </a:lnTo>
                  <a:lnTo>
                    <a:pt x="690372" y="659892"/>
                  </a:lnTo>
                  <a:lnTo>
                    <a:pt x="690372" y="647700"/>
                  </a:lnTo>
                  <a:lnTo>
                    <a:pt x="690372" y="643127"/>
                  </a:lnTo>
                  <a:lnTo>
                    <a:pt x="691896" y="653795"/>
                  </a:lnTo>
                  <a:lnTo>
                    <a:pt x="693420" y="655319"/>
                  </a:lnTo>
                  <a:lnTo>
                    <a:pt x="693420" y="682751"/>
                  </a:lnTo>
                  <a:lnTo>
                    <a:pt x="694944" y="751332"/>
                  </a:lnTo>
                  <a:lnTo>
                    <a:pt x="694944" y="777239"/>
                  </a:lnTo>
                  <a:lnTo>
                    <a:pt x="696468" y="856488"/>
                  </a:lnTo>
                  <a:lnTo>
                    <a:pt x="696468" y="858012"/>
                  </a:lnTo>
                  <a:lnTo>
                    <a:pt x="697992" y="868680"/>
                  </a:lnTo>
                  <a:lnTo>
                    <a:pt x="697992" y="851916"/>
                  </a:lnTo>
                  <a:lnTo>
                    <a:pt x="697992" y="844295"/>
                  </a:lnTo>
                  <a:lnTo>
                    <a:pt x="699516" y="900683"/>
                  </a:lnTo>
                  <a:lnTo>
                    <a:pt x="701040" y="874776"/>
                  </a:lnTo>
                  <a:lnTo>
                    <a:pt x="701040" y="943356"/>
                  </a:lnTo>
                  <a:lnTo>
                    <a:pt x="701040" y="978407"/>
                  </a:lnTo>
                  <a:lnTo>
                    <a:pt x="702564" y="952500"/>
                  </a:lnTo>
                  <a:lnTo>
                    <a:pt x="704088" y="918972"/>
                  </a:lnTo>
                  <a:lnTo>
                    <a:pt x="704088" y="950976"/>
                  </a:lnTo>
                  <a:lnTo>
                    <a:pt x="705612" y="923544"/>
                  </a:lnTo>
                  <a:lnTo>
                    <a:pt x="705612" y="908304"/>
                  </a:lnTo>
                  <a:lnTo>
                    <a:pt x="705612" y="979932"/>
                  </a:lnTo>
                  <a:lnTo>
                    <a:pt x="707136" y="961644"/>
                  </a:lnTo>
                  <a:lnTo>
                    <a:pt x="708660" y="990600"/>
                  </a:lnTo>
                  <a:lnTo>
                    <a:pt x="708660" y="996695"/>
                  </a:lnTo>
                  <a:lnTo>
                    <a:pt x="708660" y="972312"/>
                  </a:lnTo>
                  <a:lnTo>
                    <a:pt x="710184" y="972312"/>
                  </a:lnTo>
                </a:path>
                <a:path w="733425" h="1222375">
                  <a:moveTo>
                    <a:pt x="711708" y="993648"/>
                  </a:moveTo>
                  <a:lnTo>
                    <a:pt x="713232" y="986027"/>
                  </a:lnTo>
                  <a:lnTo>
                    <a:pt x="713232" y="923544"/>
                  </a:lnTo>
                  <a:lnTo>
                    <a:pt x="713232" y="934212"/>
                  </a:lnTo>
                  <a:lnTo>
                    <a:pt x="714756" y="891539"/>
                  </a:lnTo>
                  <a:lnTo>
                    <a:pt x="716280" y="844295"/>
                  </a:lnTo>
                  <a:lnTo>
                    <a:pt x="716280" y="822960"/>
                  </a:lnTo>
                  <a:lnTo>
                    <a:pt x="716280" y="798576"/>
                  </a:lnTo>
                  <a:lnTo>
                    <a:pt x="717804" y="740663"/>
                  </a:lnTo>
                  <a:lnTo>
                    <a:pt x="719327" y="775716"/>
                  </a:lnTo>
                  <a:lnTo>
                    <a:pt x="719327" y="789432"/>
                  </a:lnTo>
                  <a:lnTo>
                    <a:pt x="719327" y="792480"/>
                  </a:lnTo>
                  <a:lnTo>
                    <a:pt x="720851" y="798576"/>
                  </a:lnTo>
                  <a:lnTo>
                    <a:pt x="720851" y="829056"/>
                  </a:lnTo>
                  <a:lnTo>
                    <a:pt x="722376" y="839724"/>
                  </a:lnTo>
                  <a:lnTo>
                    <a:pt x="723900" y="888492"/>
                  </a:lnTo>
                  <a:lnTo>
                    <a:pt x="723900" y="835151"/>
                  </a:lnTo>
                  <a:lnTo>
                    <a:pt x="723900" y="853439"/>
                  </a:lnTo>
                  <a:lnTo>
                    <a:pt x="725424" y="862583"/>
                  </a:lnTo>
                  <a:lnTo>
                    <a:pt x="726948" y="864107"/>
                  </a:lnTo>
                  <a:lnTo>
                    <a:pt x="726948" y="890016"/>
                  </a:lnTo>
                  <a:lnTo>
                    <a:pt x="726948" y="931163"/>
                  </a:lnTo>
                  <a:lnTo>
                    <a:pt x="728472" y="957072"/>
                  </a:lnTo>
                  <a:lnTo>
                    <a:pt x="728472" y="955548"/>
                  </a:lnTo>
                  <a:lnTo>
                    <a:pt x="729996" y="938783"/>
                  </a:lnTo>
                  <a:lnTo>
                    <a:pt x="731520" y="961644"/>
                  </a:lnTo>
                  <a:lnTo>
                    <a:pt x="731520" y="926592"/>
                  </a:lnTo>
                  <a:lnTo>
                    <a:pt x="731520" y="879348"/>
                  </a:lnTo>
                  <a:lnTo>
                    <a:pt x="733044" y="822960"/>
                  </a:lnTo>
                </a:path>
              </a:pathLst>
            </a:custGeom>
            <a:ln w="2222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53889" y="4171505"/>
              <a:ext cx="87756" cy="24625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1132058" y="3025901"/>
              <a:ext cx="518159" cy="2009139"/>
            </a:xfrm>
            <a:custGeom>
              <a:avLst/>
              <a:gdLst/>
              <a:ahLst/>
              <a:cxnLst/>
              <a:rect l="l" t="t" r="r" b="b"/>
              <a:pathLst>
                <a:path w="518159" h="2009139">
                  <a:moveTo>
                    <a:pt x="0" y="1319784"/>
                  </a:moveTo>
                  <a:lnTo>
                    <a:pt x="1524" y="1310640"/>
                  </a:lnTo>
                  <a:lnTo>
                    <a:pt x="1524" y="1336548"/>
                  </a:lnTo>
                  <a:lnTo>
                    <a:pt x="3048" y="1377696"/>
                  </a:lnTo>
                  <a:lnTo>
                    <a:pt x="4572" y="1453896"/>
                  </a:lnTo>
                  <a:lnTo>
                    <a:pt x="4572" y="1510284"/>
                  </a:lnTo>
                  <a:lnTo>
                    <a:pt x="4572" y="1514856"/>
                  </a:lnTo>
                  <a:lnTo>
                    <a:pt x="6096" y="1575816"/>
                  </a:lnTo>
                  <a:lnTo>
                    <a:pt x="6096" y="1676400"/>
                  </a:lnTo>
                  <a:lnTo>
                    <a:pt x="7620" y="1685544"/>
                  </a:lnTo>
                  <a:lnTo>
                    <a:pt x="7620" y="1732788"/>
                  </a:lnTo>
                  <a:lnTo>
                    <a:pt x="9144" y="1725168"/>
                  </a:lnTo>
                  <a:lnTo>
                    <a:pt x="9144" y="1784604"/>
                  </a:lnTo>
                  <a:lnTo>
                    <a:pt x="9144" y="1885188"/>
                  </a:lnTo>
                  <a:lnTo>
                    <a:pt x="12192" y="2008632"/>
                  </a:lnTo>
                  <a:lnTo>
                    <a:pt x="12192" y="1880616"/>
                  </a:lnTo>
                  <a:lnTo>
                    <a:pt x="12192" y="1860804"/>
                  </a:lnTo>
                  <a:lnTo>
                    <a:pt x="13716" y="1854708"/>
                  </a:lnTo>
                  <a:lnTo>
                    <a:pt x="13716" y="1799844"/>
                  </a:lnTo>
                  <a:lnTo>
                    <a:pt x="15240" y="1947672"/>
                  </a:lnTo>
                  <a:lnTo>
                    <a:pt x="15240" y="1776984"/>
                  </a:lnTo>
                  <a:lnTo>
                    <a:pt x="16764" y="1706880"/>
                  </a:lnTo>
                  <a:lnTo>
                    <a:pt x="16764" y="1738884"/>
                  </a:lnTo>
                  <a:lnTo>
                    <a:pt x="16764" y="1859280"/>
                  </a:lnTo>
                  <a:lnTo>
                    <a:pt x="18288" y="1956816"/>
                  </a:lnTo>
                  <a:lnTo>
                    <a:pt x="19812" y="1886712"/>
                  </a:lnTo>
                  <a:lnTo>
                    <a:pt x="19812" y="1862328"/>
                  </a:lnTo>
                  <a:lnTo>
                    <a:pt x="21336" y="1871472"/>
                  </a:lnTo>
                  <a:lnTo>
                    <a:pt x="21336" y="1940052"/>
                  </a:lnTo>
                  <a:lnTo>
                    <a:pt x="22860" y="1941576"/>
                  </a:lnTo>
                  <a:lnTo>
                    <a:pt x="22860" y="1947672"/>
                  </a:lnTo>
                  <a:lnTo>
                    <a:pt x="24384" y="2005584"/>
                  </a:lnTo>
                  <a:lnTo>
                    <a:pt x="24384" y="1991868"/>
                  </a:lnTo>
                  <a:lnTo>
                    <a:pt x="24384" y="2002536"/>
                  </a:lnTo>
                  <a:lnTo>
                    <a:pt x="25908" y="1955292"/>
                  </a:lnTo>
                  <a:lnTo>
                    <a:pt x="27432" y="1912620"/>
                  </a:lnTo>
                  <a:lnTo>
                    <a:pt x="27432" y="1891284"/>
                  </a:lnTo>
                  <a:lnTo>
                    <a:pt x="27432" y="1906524"/>
                  </a:lnTo>
                </a:path>
                <a:path w="518159" h="2009139">
                  <a:moveTo>
                    <a:pt x="30480" y="1894332"/>
                  </a:moveTo>
                  <a:lnTo>
                    <a:pt x="30480" y="1885188"/>
                  </a:lnTo>
                  <a:lnTo>
                    <a:pt x="32003" y="1961388"/>
                  </a:lnTo>
                  <a:lnTo>
                    <a:pt x="32003" y="1969008"/>
                  </a:lnTo>
                  <a:lnTo>
                    <a:pt x="32003" y="1938528"/>
                  </a:lnTo>
                  <a:lnTo>
                    <a:pt x="33527" y="1955292"/>
                  </a:lnTo>
                  <a:lnTo>
                    <a:pt x="35051" y="1993392"/>
                  </a:lnTo>
                  <a:lnTo>
                    <a:pt x="35051" y="1958340"/>
                  </a:lnTo>
                  <a:lnTo>
                    <a:pt x="35051" y="1967484"/>
                  </a:lnTo>
                  <a:lnTo>
                    <a:pt x="36575" y="1967484"/>
                  </a:lnTo>
                  <a:lnTo>
                    <a:pt x="38100" y="1926336"/>
                  </a:lnTo>
                  <a:lnTo>
                    <a:pt x="38100" y="1955292"/>
                  </a:lnTo>
                  <a:lnTo>
                    <a:pt x="39624" y="1940052"/>
                  </a:lnTo>
                  <a:lnTo>
                    <a:pt x="39624" y="1938528"/>
                  </a:lnTo>
                  <a:lnTo>
                    <a:pt x="39624" y="1947672"/>
                  </a:lnTo>
                  <a:lnTo>
                    <a:pt x="41148" y="1946148"/>
                  </a:lnTo>
                  <a:lnTo>
                    <a:pt x="42672" y="1932432"/>
                  </a:lnTo>
                  <a:lnTo>
                    <a:pt x="42672" y="1901952"/>
                  </a:lnTo>
                  <a:lnTo>
                    <a:pt x="42672" y="1944624"/>
                  </a:lnTo>
                  <a:lnTo>
                    <a:pt x="44196" y="1906524"/>
                  </a:lnTo>
                  <a:lnTo>
                    <a:pt x="45720" y="1885188"/>
                  </a:lnTo>
                  <a:lnTo>
                    <a:pt x="45720" y="1914144"/>
                  </a:lnTo>
                  <a:lnTo>
                    <a:pt x="45720" y="1947672"/>
                  </a:lnTo>
                  <a:lnTo>
                    <a:pt x="47244" y="1949196"/>
                  </a:lnTo>
                  <a:lnTo>
                    <a:pt x="47244" y="1941576"/>
                  </a:lnTo>
                  <a:lnTo>
                    <a:pt x="48768" y="1880616"/>
                  </a:lnTo>
                  <a:lnTo>
                    <a:pt x="50292" y="1901952"/>
                  </a:lnTo>
                  <a:lnTo>
                    <a:pt x="50292" y="1905000"/>
                  </a:lnTo>
                  <a:lnTo>
                    <a:pt x="50292" y="1908048"/>
                  </a:lnTo>
                  <a:lnTo>
                    <a:pt x="51816" y="1917192"/>
                  </a:lnTo>
                </a:path>
                <a:path w="518159" h="2009139">
                  <a:moveTo>
                    <a:pt x="53340" y="1895856"/>
                  </a:moveTo>
                  <a:lnTo>
                    <a:pt x="54864" y="1885188"/>
                  </a:lnTo>
                  <a:lnTo>
                    <a:pt x="54864" y="1909572"/>
                  </a:lnTo>
                  <a:lnTo>
                    <a:pt x="56388" y="1901952"/>
                  </a:lnTo>
                  <a:lnTo>
                    <a:pt x="57912" y="1888236"/>
                  </a:lnTo>
                  <a:lnTo>
                    <a:pt x="57912" y="1834896"/>
                  </a:lnTo>
                  <a:lnTo>
                    <a:pt x="57912" y="1808988"/>
                  </a:lnTo>
                  <a:lnTo>
                    <a:pt x="59436" y="1751076"/>
                  </a:lnTo>
                  <a:lnTo>
                    <a:pt x="60960" y="1760220"/>
                  </a:lnTo>
                  <a:lnTo>
                    <a:pt x="60960" y="1784604"/>
                  </a:lnTo>
                  <a:lnTo>
                    <a:pt x="60960" y="1834896"/>
                  </a:lnTo>
                  <a:lnTo>
                    <a:pt x="62484" y="1908048"/>
                  </a:lnTo>
                  <a:lnTo>
                    <a:pt x="62484" y="1876044"/>
                  </a:lnTo>
                  <a:lnTo>
                    <a:pt x="64008" y="1871472"/>
                  </a:lnTo>
                  <a:lnTo>
                    <a:pt x="64008" y="1840992"/>
                  </a:lnTo>
                  <a:lnTo>
                    <a:pt x="65532" y="1848612"/>
                  </a:lnTo>
                  <a:lnTo>
                    <a:pt x="65532" y="1863852"/>
                  </a:lnTo>
                  <a:lnTo>
                    <a:pt x="67056" y="1871472"/>
                  </a:lnTo>
                  <a:lnTo>
                    <a:pt x="68580" y="1862328"/>
                  </a:lnTo>
                  <a:lnTo>
                    <a:pt x="68580" y="1854708"/>
                  </a:lnTo>
                  <a:lnTo>
                    <a:pt x="68580" y="1882140"/>
                  </a:lnTo>
                  <a:lnTo>
                    <a:pt x="70103" y="1882140"/>
                  </a:lnTo>
                  <a:lnTo>
                    <a:pt x="70103" y="1915668"/>
                  </a:lnTo>
                  <a:lnTo>
                    <a:pt x="71627" y="1908048"/>
                  </a:lnTo>
                  <a:lnTo>
                    <a:pt x="71627" y="1889760"/>
                  </a:lnTo>
                  <a:lnTo>
                    <a:pt x="73151" y="1869948"/>
                  </a:lnTo>
                  <a:lnTo>
                    <a:pt x="73151" y="1872996"/>
                  </a:lnTo>
                </a:path>
                <a:path w="518159" h="2009139">
                  <a:moveTo>
                    <a:pt x="76200" y="1857756"/>
                  </a:moveTo>
                  <a:lnTo>
                    <a:pt x="76200" y="1882140"/>
                  </a:lnTo>
                  <a:lnTo>
                    <a:pt x="76200" y="1868424"/>
                  </a:lnTo>
                  <a:lnTo>
                    <a:pt x="77724" y="1897380"/>
                  </a:lnTo>
                  <a:lnTo>
                    <a:pt x="77724" y="1874520"/>
                  </a:lnTo>
                  <a:lnTo>
                    <a:pt x="79248" y="1885188"/>
                  </a:lnTo>
                  <a:lnTo>
                    <a:pt x="79248" y="1882140"/>
                  </a:lnTo>
                  <a:lnTo>
                    <a:pt x="80772" y="1871472"/>
                  </a:lnTo>
                  <a:lnTo>
                    <a:pt x="80772" y="1883664"/>
                  </a:lnTo>
                  <a:lnTo>
                    <a:pt x="80772" y="1871472"/>
                  </a:lnTo>
                  <a:lnTo>
                    <a:pt x="82296" y="1876044"/>
                  </a:lnTo>
                  <a:lnTo>
                    <a:pt x="83820" y="1880616"/>
                  </a:lnTo>
                  <a:lnTo>
                    <a:pt x="83820" y="1882140"/>
                  </a:lnTo>
                  <a:lnTo>
                    <a:pt x="85344" y="1894332"/>
                  </a:lnTo>
                  <a:lnTo>
                    <a:pt x="85344" y="1897380"/>
                  </a:lnTo>
                  <a:lnTo>
                    <a:pt x="86868" y="1876044"/>
                  </a:lnTo>
                  <a:lnTo>
                    <a:pt x="86868" y="1895856"/>
                  </a:lnTo>
                  <a:lnTo>
                    <a:pt x="88392" y="1894332"/>
                  </a:lnTo>
                  <a:lnTo>
                    <a:pt x="88392" y="1912620"/>
                  </a:lnTo>
                  <a:lnTo>
                    <a:pt x="88392" y="1908048"/>
                  </a:lnTo>
                  <a:lnTo>
                    <a:pt x="89916" y="1897380"/>
                  </a:lnTo>
                  <a:lnTo>
                    <a:pt x="91440" y="1917192"/>
                  </a:lnTo>
                  <a:lnTo>
                    <a:pt x="91440" y="1897380"/>
                  </a:lnTo>
                  <a:lnTo>
                    <a:pt x="91440" y="1892808"/>
                  </a:lnTo>
                  <a:lnTo>
                    <a:pt x="92964" y="1882140"/>
                  </a:lnTo>
                  <a:lnTo>
                    <a:pt x="94488" y="1869948"/>
                  </a:lnTo>
                  <a:lnTo>
                    <a:pt x="94488" y="1847088"/>
                  </a:lnTo>
                  <a:lnTo>
                    <a:pt x="96012" y="1812036"/>
                  </a:lnTo>
                  <a:lnTo>
                    <a:pt x="96012" y="1801368"/>
                  </a:lnTo>
                  <a:lnTo>
                    <a:pt x="97536" y="1807464"/>
                  </a:lnTo>
                  <a:lnTo>
                    <a:pt x="99060" y="1816608"/>
                  </a:lnTo>
                  <a:lnTo>
                    <a:pt x="99060" y="1813560"/>
                  </a:lnTo>
                  <a:lnTo>
                    <a:pt x="99060" y="1827276"/>
                  </a:lnTo>
                  <a:lnTo>
                    <a:pt x="100584" y="1830324"/>
                  </a:lnTo>
                  <a:lnTo>
                    <a:pt x="102108" y="1818132"/>
                  </a:lnTo>
                  <a:lnTo>
                    <a:pt x="102108" y="1793748"/>
                  </a:lnTo>
                  <a:lnTo>
                    <a:pt x="103632" y="1787652"/>
                  </a:lnTo>
                  <a:lnTo>
                    <a:pt x="103632" y="1758696"/>
                  </a:lnTo>
                  <a:lnTo>
                    <a:pt x="103632" y="1754124"/>
                  </a:lnTo>
                  <a:lnTo>
                    <a:pt x="105156" y="1763268"/>
                  </a:lnTo>
                  <a:lnTo>
                    <a:pt x="106680" y="1780032"/>
                  </a:lnTo>
                  <a:lnTo>
                    <a:pt x="106680" y="1783080"/>
                  </a:lnTo>
                  <a:lnTo>
                    <a:pt x="106680" y="1819656"/>
                  </a:lnTo>
                  <a:lnTo>
                    <a:pt x="108203" y="1775460"/>
                  </a:lnTo>
                </a:path>
                <a:path w="518159" h="2009139">
                  <a:moveTo>
                    <a:pt x="109727" y="1808988"/>
                  </a:moveTo>
                  <a:lnTo>
                    <a:pt x="109727" y="1784604"/>
                  </a:lnTo>
                  <a:lnTo>
                    <a:pt x="111251" y="1812036"/>
                  </a:lnTo>
                  <a:lnTo>
                    <a:pt x="111251" y="1816608"/>
                  </a:lnTo>
                  <a:lnTo>
                    <a:pt x="112775" y="1801368"/>
                  </a:lnTo>
                  <a:lnTo>
                    <a:pt x="114300" y="1796796"/>
                  </a:lnTo>
                  <a:lnTo>
                    <a:pt x="114300" y="1793748"/>
                  </a:lnTo>
                  <a:lnTo>
                    <a:pt x="114300" y="1799844"/>
                  </a:lnTo>
                  <a:lnTo>
                    <a:pt x="115824" y="1801368"/>
                  </a:lnTo>
                  <a:lnTo>
                    <a:pt x="117348" y="1818132"/>
                  </a:lnTo>
                  <a:lnTo>
                    <a:pt x="117348" y="1810512"/>
                  </a:lnTo>
                  <a:lnTo>
                    <a:pt x="117348" y="1827276"/>
                  </a:lnTo>
                  <a:lnTo>
                    <a:pt x="118872" y="1830324"/>
                  </a:lnTo>
                  <a:lnTo>
                    <a:pt x="118872" y="1824228"/>
                  </a:lnTo>
                  <a:lnTo>
                    <a:pt x="120396" y="1807464"/>
                  </a:lnTo>
                  <a:lnTo>
                    <a:pt x="121920" y="1815084"/>
                  </a:lnTo>
                  <a:lnTo>
                    <a:pt x="121920" y="1793748"/>
                  </a:lnTo>
                  <a:lnTo>
                    <a:pt x="123444" y="1790700"/>
                  </a:lnTo>
                  <a:lnTo>
                    <a:pt x="124968" y="1734312"/>
                  </a:lnTo>
                  <a:lnTo>
                    <a:pt x="124968" y="1755648"/>
                  </a:lnTo>
                  <a:lnTo>
                    <a:pt x="124968" y="1716024"/>
                  </a:lnTo>
                  <a:lnTo>
                    <a:pt x="126492" y="1726692"/>
                  </a:lnTo>
                  <a:lnTo>
                    <a:pt x="126492" y="1714500"/>
                  </a:lnTo>
                </a:path>
                <a:path w="518159" h="2009139">
                  <a:moveTo>
                    <a:pt x="128016" y="1732788"/>
                  </a:moveTo>
                  <a:lnTo>
                    <a:pt x="129540" y="1741932"/>
                  </a:lnTo>
                  <a:lnTo>
                    <a:pt x="129540" y="1737360"/>
                  </a:lnTo>
                  <a:lnTo>
                    <a:pt x="131064" y="1726692"/>
                  </a:lnTo>
                  <a:lnTo>
                    <a:pt x="132588" y="1726692"/>
                  </a:lnTo>
                  <a:lnTo>
                    <a:pt x="132588" y="1706880"/>
                  </a:lnTo>
                  <a:lnTo>
                    <a:pt x="132588" y="1697736"/>
                  </a:lnTo>
                  <a:lnTo>
                    <a:pt x="134112" y="1670304"/>
                  </a:lnTo>
                  <a:lnTo>
                    <a:pt x="134112" y="1679448"/>
                  </a:lnTo>
                  <a:lnTo>
                    <a:pt x="135636" y="1712976"/>
                  </a:lnTo>
                  <a:lnTo>
                    <a:pt x="135636" y="1725168"/>
                  </a:lnTo>
                  <a:lnTo>
                    <a:pt x="137160" y="1751076"/>
                  </a:lnTo>
                  <a:lnTo>
                    <a:pt x="137160" y="1709928"/>
                  </a:lnTo>
                  <a:lnTo>
                    <a:pt x="137160" y="1703832"/>
                  </a:lnTo>
                  <a:lnTo>
                    <a:pt x="140208" y="1699260"/>
                  </a:lnTo>
                  <a:lnTo>
                    <a:pt x="140208" y="1668780"/>
                  </a:lnTo>
                  <a:lnTo>
                    <a:pt x="140208" y="1716024"/>
                  </a:lnTo>
                  <a:lnTo>
                    <a:pt x="141732" y="1696212"/>
                  </a:lnTo>
                  <a:lnTo>
                    <a:pt x="141732" y="1674876"/>
                  </a:lnTo>
                  <a:lnTo>
                    <a:pt x="143256" y="1595628"/>
                  </a:lnTo>
                  <a:lnTo>
                    <a:pt x="143256" y="1586484"/>
                  </a:lnTo>
                </a:path>
                <a:path w="518159" h="2009139">
                  <a:moveTo>
                    <a:pt x="144780" y="1639824"/>
                  </a:moveTo>
                  <a:lnTo>
                    <a:pt x="144780" y="1623060"/>
                  </a:lnTo>
                  <a:lnTo>
                    <a:pt x="146303" y="1603248"/>
                  </a:lnTo>
                  <a:lnTo>
                    <a:pt x="147827" y="1626108"/>
                  </a:lnTo>
                  <a:lnTo>
                    <a:pt x="147827" y="1627632"/>
                  </a:lnTo>
                  <a:lnTo>
                    <a:pt x="149351" y="1633728"/>
                  </a:lnTo>
                  <a:lnTo>
                    <a:pt x="149351" y="1655064"/>
                  </a:lnTo>
                  <a:lnTo>
                    <a:pt x="150875" y="1632204"/>
                  </a:lnTo>
                  <a:lnTo>
                    <a:pt x="150875" y="1609344"/>
                  </a:lnTo>
                  <a:lnTo>
                    <a:pt x="152400" y="1609344"/>
                  </a:lnTo>
                </a:path>
                <a:path w="518159" h="2009139">
                  <a:moveTo>
                    <a:pt x="152400" y="1627632"/>
                  </a:moveTo>
                  <a:lnTo>
                    <a:pt x="153924" y="1629156"/>
                  </a:lnTo>
                  <a:lnTo>
                    <a:pt x="155448" y="1577340"/>
                  </a:lnTo>
                  <a:lnTo>
                    <a:pt x="155448" y="1559052"/>
                  </a:lnTo>
                  <a:lnTo>
                    <a:pt x="155448" y="1574292"/>
                  </a:lnTo>
                  <a:lnTo>
                    <a:pt x="156972" y="1540764"/>
                  </a:lnTo>
                  <a:lnTo>
                    <a:pt x="158496" y="1556004"/>
                  </a:lnTo>
                  <a:lnTo>
                    <a:pt x="158496" y="1563624"/>
                  </a:lnTo>
                  <a:lnTo>
                    <a:pt x="160020" y="1554480"/>
                  </a:lnTo>
                  <a:lnTo>
                    <a:pt x="160020" y="1569720"/>
                  </a:lnTo>
                  <a:lnTo>
                    <a:pt x="160020" y="1580388"/>
                  </a:lnTo>
                  <a:lnTo>
                    <a:pt x="161544" y="1581912"/>
                  </a:lnTo>
                  <a:lnTo>
                    <a:pt x="163068" y="1560576"/>
                  </a:lnTo>
                  <a:lnTo>
                    <a:pt x="163068" y="1559052"/>
                  </a:lnTo>
                  <a:lnTo>
                    <a:pt x="163068" y="1542288"/>
                  </a:lnTo>
                  <a:lnTo>
                    <a:pt x="164592" y="1539240"/>
                  </a:lnTo>
                  <a:lnTo>
                    <a:pt x="166116" y="1539240"/>
                  </a:lnTo>
                  <a:lnTo>
                    <a:pt x="166116" y="1551432"/>
                  </a:lnTo>
                  <a:lnTo>
                    <a:pt x="167640" y="1534668"/>
                  </a:lnTo>
                  <a:lnTo>
                    <a:pt x="167640" y="1542288"/>
                  </a:lnTo>
                </a:path>
                <a:path w="518159" h="2009139">
                  <a:moveTo>
                    <a:pt x="169164" y="1533144"/>
                  </a:moveTo>
                  <a:lnTo>
                    <a:pt x="170688" y="1533144"/>
                  </a:lnTo>
                  <a:lnTo>
                    <a:pt x="170688" y="1537716"/>
                  </a:lnTo>
                  <a:lnTo>
                    <a:pt x="170688" y="1531620"/>
                  </a:lnTo>
                </a:path>
                <a:path w="518159" h="2009139">
                  <a:moveTo>
                    <a:pt x="173736" y="1543812"/>
                  </a:moveTo>
                  <a:lnTo>
                    <a:pt x="173736" y="1520952"/>
                  </a:lnTo>
                  <a:lnTo>
                    <a:pt x="173736" y="1473708"/>
                  </a:lnTo>
                  <a:lnTo>
                    <a:pt x="175260" y="1440180"/>
                  </a:lnTo>
                  <a:lnTo>
                    <a:pt x="175260" y="1409700"/>
                  </a:lnTo>
                  <a:lnTo>
                    <a:pt x="176784" y="1405128"/>
                  </a:lnTo>
                  <a:lnTo>
                    <a:pt x="178308" y="1405128"/>
                  </a:lnTo>
                  <a:lnTo>
                    <a:pt x="178308" y="1429512"/>
                  </a:lnTo>
                  <a:lnTo>
                    <a:pt x="178308" y="1406652"/>
                  </a:lnTo>
                  <a:lnTo>
                    <a:pt x="179832" y="1434084"/>
                  </a:lnTo>
                </a:path>
                <a:path w="518159" h="2009139">
                  <a:moveTo>
                    <a:pt x="181356" y="1432560"/>
                  </a:moveTo>
                  <a:lnTo>
                    <a:pt x="181356" y="1421892"/>
                  </a:lnTo>
                  <a:lnTo>
                    <a:pt x="182880" y="1411224"/>
                  </a:lnTo>
                  <a:lnTo>
                    <a:pt x="182880" y="1424940"/>
                  </a:lnTo>
                  <a:lnTo>
                    <a:pt x="184403" y="1447800"/>
                  </a:lnTo>
                  <a:lnTo>
                    <a:pt x="185927" y="1449324"/>
                  </a:lnTo>
                  <a:lnTo>
                    <a:pt x="185927" y="1475232"/>
                  </a:lnTo>
                  <a:lnTo>
                    <a:pt x="185927" y="1450848"/>
                  </a:lnTo>
                  <a:lnTo>
                    <a:pt x="187451" y="1446276"/>
                  </a:lnTo>
                  <a:lnTo>
                    <a:pt x="188975" y="1444752"/>
                  </a:lnTo>
                  <a:lnTo>
                    <a:pt x="188975" y="1417320"/>
                  </a:lnTo>
                  <a:lnTo>
                    <a:pt x="188975" y="1255776"/>
                  </a:lnTo>
                  <a:lnTo>
                    <a:pt x="190500" y="1392936"/>
                  </a:lnTo>
                  <a:lnTo>
                    <a:pt x="190500" y="1368552"/>
                  </a:lnTo>
                  <a:lnTo>
                    <a:pt x="192024" y="1362456"/>
                  </a:lnTo>
                  <a:lnTo>
                    <a:pt x="192024" y="1368552"/>
                  </a:lnTo>
                  <a:lnTo>
                    <a:pt x="193548" y="1385316"/>
                  </a:lnTo>
                  <a:lnTo>
                    <a:pt x="193548" y="1379220"/>
                  </a:lnTo>
                  <a:lnTo>
                    <a:pt x="195072" y="1354836"/>
                  </a:lnTo>
                </a:path>
                <a:path w="518159" h="2009139">
                  <a:moveTo>
                    <a:pt x="196596" y="1303020"/>
                  </a:moveTo>
                  <a:lnTo>
                    <a:pt x="196596" y="1307592"/>
                  </a:lnTo>
                  <a:lnTo>
                    <a:pt x="198120" y="1312164"/>
                  </a:lnTo>
                  <a:lnTo>
                    <a:pt x="198120" y="1286256"/>
                  </a:lnTo>
                  <a:lnTo>
                    <a:pt x="199644" y="1277112"/>
                  </a:lnTo>
                  <a:lnTo>
                    <a:pt x="201168" y="1261872"/>
                  </a:lnTo>
                  <a:lnTo>
                    <a:pt x="201168" y="1196340"/>
                  </a:lnTo>
                  <a:lnTo>
                    <a:pt x="201168" y="1254252"/>
                  </a:lnTo>
                  <a:lnTo>
                    <a:pt x="204216" y="1245108"/>
                  </a:lnTo>
                  <a:lnTo>
                    <a:pt x="204216" y="1263396"/>
                  </a:lnTo>
                  <a:lnTo>
                    <a:pt x="204216" y="1237488"/>
                  </a:lnTo>
                  <a:lnTo>
                    <a:pt x="205740" y="1202436"/>
                  </a:lnTo>
                  <a:lnTo>
                    <a:pt x="205740" y="1188720"/>
                  </a:lnTo>
                  <a:lnTo>
                    <a:pt x="207264" y="1175004"/>
                  </a:lnTo>
                  <a:lnTo>
                    <a:pt x="207264" y="1193292"/>
                  </a:lnTo>
                  <a:lnTo>
                    <a:pt x="208788" y="1203960"/>
                  </a:lnTo>
                  <a:lnTo>
                    <a:pt x="208788" y="1196340"/>
                  </a:lnTo>
                  <a:lnTo>
                    <a:pt x="208788" y="1143000"/>
                  </a:lnTo>
                  <a:lnTo>
                    <a:pt x="210312" y="1152144"/>
                  </a:lnTo>
                  <a:lnTo>
                    <a:pt x="211836" y="1153668"/>
                  </a:lnTo>
                  <a:lnTo>
                    <a:pt x="211836" y="1147572"/>
                  </a:lnTo>
                  <a:lnTo>
                    <a:pt x="213360" y="1106424"/>
                  </a:lnTo>
                  <a:lnTo>
                    <a:pt x="213360" y="1091184"/>
                  </a:lnTo>
                  <a:lnTo>
                    <a:pt x="214884" y="1117092"/>
                  </a:lnTo>
                  <a:lnTo>
                    <a:pt x="214884" y="1150620"/>
                  </a:lnTo>
                  <a:lnTo>
                    <a:pt x="216408" y="1156716"/>
                  </a:lnTo>
                  <a:lnTo>
                    <a:pt x="216408" y="1150620"/>
                  </a:lnTo>
                  <a:lnTo>
                    <a:pt x="216408" y="1126236"/>
                  </a:lnTo>
                  <a:lnTo>
                    <a:pt x="217932" y="1094232"/>
                  </a:lnTo>
                  <a:lnTo>
                    <a:pt x="219456" y="1094232"/>
                  </a:lnTo>
                  <a:lnTo>
                    <a:pt x="219456" y="1088136"/>
                  </a:lnTo>
                  <a:lnTo>
                    <a:pt x="219456" y="1112520"/>
                  </a:lnTo>
                  <a:lnTo>
                    <a:pt x="220980" y="1097280"/>
                  </a:lnTo>
                  <a:lnTo>
                    <a:pt x="222503" y="1089660"/>
                  </a:lnTo>
                  <a:lnTo>
                    <a:pt x="222503" y="1121664"/>
                  </a:lnTo>
                  <a:lnTo>
                    <a:pt x="224027" y="1115568"/>
                  </a:lnTo>
                  <a:lnTo>
                    <a:pt x="224027" y="1135380"/>
                  </a:lnTo>
                  <a:lnTo>
                    <a:pt x="224027" y="1118616"/>
                  </a:lnTo>
                  <a:lnTo>
                    <a:pt x="225551" y="1107948"/>
                  </a:lnTo>
                  <a:lnTo>
                    <a:pt x="227075" y="1133856"/>
                  </a:lnTo>
                  <a:lnTo>
                    <a:pt x="227075" y="1175004"/>
                  </a:lnTo>
                  <a:lnTo>
                    <a:pt x="228600" y="1156716"/>
                  </a:lnTo>
                  <a:lnTo>
                    <a:pt x="230124" y="1147572"/>
                  </a:lnTo>
                  <a:lnTo>
                    <a:pt x="230124" y="1165860"/>
                  </a:lnTo>
                  <a:lnTo>
                    <a:pt x="231648" y="1168908"/>
                  </a:lnTo>
                  <a:lnTo>
                    <a:pt x="231648" y="1170432"/>
                  </a:lnTo>
                  <a:lnTo>
                    <a:pt x="231648" y="1162812"/>
                  </a:lnTo>
                  <a:lnTo>
                    <a:pt x="233172" y="1161288"/>
                  </a:lnTo>
                  <a:lnTo>
                    <a:pt x="234696" y="1135380"/>
                  </a:lnTo>
                  <a:lnTo>
                    <a:pt x="234696" y="1123188"/>
                  </a:lnTo>
                  <a:lnTo>
                    <a:pt x="236220" y="1124712"/>
                  </a:lnTo>
                  <a:lnTo>
                    <a:pt x="237744" y="1133856"/>
                  </a:lnTo>
                  <a:lnTo>
                    <a:pt x="237744" y="1146048"/>
                  </a:lnTo>
                  <a:lnTo>
                    <a:pt x="237744" y="1156716"/>
                  </a:lnTo>
                  <a:lnTo>
                    <a:pt x="239268" y="1159764"/>
                  </a:lnTo>
                  <a:lnTo>
                    <a:pt x="239268" y="1147572"/>
                  </a:lnTo>
                  <a:lnTo>
                    <a:pt x="240792" y="1133856"/>
                  </a:lnTo>
                  <a:lnTo>
                    <a:pt x="242316" y="1130808"/>
                  </a:lnTo>
                  <a:lnTo>
                    <a:pt x="242316" y="1109472"/>
                  </a:lnTo>
                  <a:lnTo>
                    <a:pt x="242316" y="1123188"/>
                  </a:lnTo>
                  <a:lnTo>
                    <a:pt x="243840" y="1133856"/>
                  </a:lnTo>
                  <a:lnTo>
                    <a:pt x="245364" y="1129284"/>
                  </a:lnTo>
                  <a:lnTo>
                    <a:pt x="245364" y="1130808"/>
                  </a:lnTo>
                  <a:lnTo>
                    <a:pt x="245364" y="1110996"/>
                  </a:lnTo>
                  <a:lnTo>
                    <a:pt x="246888" y="1133856"/>
                  </a:lnTo>
                  <a:lnTo>
                    <a:pt x="248412" y="1141476"/>
                  </a:lnTo>
                  <a:lnTo>
                    <a:pt x="249936" y="1168908"/>
                  </a:lnTo>
                  <a:lnTo>
                    <a:pt x="249936" y="1158240"/>
                  </a:lnTo>
                  <a:lnTo>
                    <a:pt x="249936" y="1141476"/>
                  </a:lnTo>
                  <a:lnTo>
                    <a:pt x="251460" y="1156716"/>
                  </a:lnTo>
                </a:path>
                <a:path w="518159" h="2009139">
                  <a:moveTo>
                    <a:pt x="252984" y="1135380"/>
                  </a:moveTo>
                  <a:lnTo>
                    <a:pt x="252984" y="1150620"/>
                  </a:lnTo>
                  <a:lnTo>
                    <a:pt x="254508" y="1130808"/>
                  </a:lnTo>
                  <a:lnTo>
                    <a:pt x="254508" y="1165860"/>
                  </a:lnTo>
                  <a:lnTo>
                    <a:pt x="256032" y="1159764"/>
                  </a:lnTo>
                  <a:lnTo>
                    <a:pt x="256032" y="1181100"/>
                  </a:lnTo>
                  <a:lnTo>
                    <a:pt x="257556" y="1197864"/>
                  </a:lnTo>
                  <a:lnTo>
                    <a:pt x="257556" y="1222248"/>
                  </a:lnTo>
                  <a:lnTo>
                    <a:pt x="259080" y="1211580"/>
                  </a:lnTo>
                  <a:lnTo>
                    <a:pt x="260603" y="1188720"/>
                  </a:lnTo>
                  <a:lnTo>
                    <a:pt x="260603" y="1190244"/>
                  </a:lnTo>
                  <a:lnTo>
                    <a:pt x="260603" y="1159764"/>
                  </a:lnTo>
                  <a:lnTo>
                    <a:pt x="262127" y="1185672"/>
                  </a:lnTo>
                  <a:lnTo>
                    <a:pt x="262127" y="1228344"/>
                  </a:lnTo>
                  <a:lnTo>
                    <a:pt x="263651" y="1196340"/>
                  </a:lnTo>
                  <a:lnTo>
                    <a:pt x="263651" y="1203960"/>
                  </a:lnTo>
                  <a:lnTo>
                    <a:pt x="265175" y="1194816"/>
                  </a:lnTo>
                  <a:lnTo>
                    <a:pt x="265175" y="1197864"/>
                  </a:lnTo>
                  <a:lnTo>
                    <a:pt x="265175" y="1168908"/>
                  </a:lnTo>
                  <a:lnTo>
                    <a:pt x="268224" y="1194816"/>
                  </a:lnTo>
                  <a:lnTo>
                    <a:pt x="268224" y="1216152"/>
                  </a:lnTo>
                  <a:lnTo>
                    <a:pt x="269748" y="1197864"/>
                  </a:lnTo>
                  <a:lnTo>
                    <a:pt x="269748" y="1216152"/>
                  </a:lnTo>
                </a:path>
                <a:path w="518159" h="2009139">
                  <a:moveTo>
                    <a:pt x="271272" y="1254252"/>
                  </a:moveTo>
                  <a:lnTo>
                    <a:pt x="272796" y="1274064"/>
                  </a:lnTo>
                  <a:lnTo>
                    <a:pt x="272796" y="1293876"/>
                  </a:lnTo>
                  <a:lnTo>
                    <a:pt x="272796" y="1251204"/>
                  </a:lnTo>
                  <a:lnTo>
                    <a:pt x="274320" y="1245108"/>
                  </a:lnTo>
                  <a:lnTo>
                    <a:pt x="275844" y="1223772"/>
                  </a:lnTo>
                  <a:lnTo>
                    <a:pt x="275844" y="1251204"/>
                  </a:lnTo>
                  <a:lnTo>
                    <a:pt x="277368" y="1284732"/>
                  </a:lnTo>
                  <a:lnTo>
                    <a:pt x="277368" y="1286256"/>
                  </a:lnTo>
                  <a:lnTo>
                    <a:pt x="278892" y="1356360"/>
                  </a:lnTo>
                  <a:lnTo>
                    <a:pt x="278892" y="1328928"/>
                  </a:lnTo>
                  <a:lnTo>
                    <a:pt x="280416" y="1287780"/>
                  </a:lnTo>
                  <a:lnTo>
                    <a:pt x="280416" y="1303020"/>
                  </a:lnTo>
                  <a:lnTo>
                    <a:pt x="280416" y="1283208"/>
                  </a:lnTo>
                  <a:lnTo>
                    <a:pt x="281940" y="1287780"/>
                  </a:lnTo>
                  <a:lnTo>
                    <a:pt x="283464" y="1310640"/>
                  </a:lnTo>
                  <a:lnTo>
                    <a:pt x="283464" y="1304544"/>
                  </a:lnTo>
                  <a:lnTo>
                    <a:pt x="283464" y="1293876"/>
                  </a:lnTo>
                  <a:lnTo>
                    <a:pt x="284988" y="1316736"/>
                  </a:lnTo>
                  <a:lnTo>
                    <a:pt x="286512" y="1338072"/>
                  </a:lnTo>
                  <a:lnTo>
                    <a:pt x="286512" y="1339596"/>
                  </a:lnTo>
                  <a:lnTo>
                    <a:pt x="288036" y="1341120"/>
                  </a:lnTo>
                  <a:lnTo>
                    <a:pt x="288036" y="1318260"/>
                  </a:lnTo>
                  <a:lnTo>
                    <a:pt x="288036" y="1274064"/>
                  </a:lnTo>
                  <a:lnTo>
                    <a:pt x="289560" y="1263396"/>
                  </a:lnTo>
                  <a:lnTo>
                    <a:pt x="291084" y="1246632"/>
                  </a:lnTo>
                  <a:lnTo>
                    <a:pt x="291084" y="1251204"/>
                  </a:lnTo>
                  <a:lnTo>
                    <a:pt x="291084" y="1243584"/>
                  </a:lnTo>
                  <a:lnTo>
                    <a:pt x="292608" y="1280160"/>
                  </a:lnTo>
                  <a:lnTo>
                    <a:pt x="294132" y="1295400"/>
                  </a:lnTo>
                  <a:lnTo>
                    <a:pt x="294132" y="1298448"/>
                  </a:lnTo>
                  <a:lnTo>
                    <a:pt x="294132" y="1296924"/>
                  </a:lnTo>
                  <a:lnTo>
                    <a:pt x="295656" y="1312164"/>
                  </a:lnTo>
                  <a:lnTo>
                    <a:pt x="295656" y="1298448"/>
                  </a:lnTo>
                  <a:lnTo>
                    <a:pt x="297180" y="1298448"/>
                  </a:lnTo>
                  <a:lnTo>
                    <a:pt x="298703" y="1277112"/>
                  </a:lnTo>
                  <a:lnTo>
                    <a:pt x="298703" y="1243584"/>
                  </a:lnTo>
                  <a:lnTo>
                    <a:pt x="298703" y="1251204"/>
                  </a:lnTo>
                  <a:lnTo>
                    <a:pt x="300227" y="1263396"/>
                  </a:lnTo>
                  <a:lnTo>
                    <a:pt x="301751" y="1271016"/>
                  </a:lnTo>
                  <a:lnTo>
                    <a:pt x="301751" y="1266444"/>
                  </a:lnTo>
                  <a:lnTo>
                    <a:pt x="301751" y="1260348"/>
                  </a:lnTo>
                  <a:lnTo>
                    <a:pt x="303275" y="1269492"/>
                  </a:lnTo>
                  <a:lnTo>
                    <a:pt x="303275" y="1248156"/>
                  </a:lnTo>
                </a:path>
                <a:path w="518159" h="2009139">
                  <a:moveTo>
                    <a:pt x="306324" y="1220724"/>
                  </a:moveTo>
                  <a:lnTo>
                    <a:pt x="306324" y="1237488"/>
                  </a:lnTo>
                  <a:lnTo>
                    <a:pt x="306324" y="1266444"/>
                  </a:lnTo>
                  <a:lnTo>
                    <a:pt x="307848" y="1243584"/>
                  </a:lnTo>
                  <a:lnTo>
                    <a:pt x="309372" y="1252728"/>
                  </a:lnTo>
                  <a:lnTo>
                    <a:pt x="309372" y="1281684"/>
                  </a:lnTo>
                  <a:lnTo>
                    <a:pt x="309372" y="1261872"/>
                  </a:lnTo>
                  <a:lnTo>
                    <a:pt x="310896" y="1245108"/>
                  </a:lnTo>
                  <a:lnTo>
                    <a:pt x="310896" y="1234440"/>
                  </a:lnTo>
                  <a:lnTo>
                    <a:pt x="312420" y="1274064"/>
                  </a:lnTo>
                  <a:lnTo>
                    <a:pt x="312420" y="1263396"/>
                  </a:lnTo>
                  <a:lnTo>
                    <a:pt x="313944" y="1264920"/>
                  </a:lnTo>
                  <a:lnTo>
                    <a:pt x="313944" y="1210056"/>
                  </a:lnTo>
                  <a:lnTo>
                    <a:pt x="315468" y="1176528"/>
                  </a:lnTo>
                  <a:lnTo>
                    <a:pt x="316992" y="1171956"/>
                  </a:lnTo>
                  <a:lnTo>
                    <a:pt x="316992" y="1150620"/>
                  </a:lnTo>
                  <a:lnTo>
                    <a:pt x="316992" y="1144524"/>
                  </a:lnTo>
                  <a:lnTo>
                    <a:pt x="318516" y="1167384"/>
                  </a:lnTo>
                  <a:lnTo>
                    <a:pt x="318516" y="1182624"/>
                  </a:lnTo>
                  <a:lnTo>
                    <a:pt x="320040" y="1184148"/>
                  </a:lnTo>
                  <a:lnTo>
                    <a:pt x="320040" y="1150620"/>
                  </a:lnTo>
                  <a:lnTo>
                    <a:pt x="321564" y="1153668"/>
                  </a:lnTo>
                  <a:lnTo>
                    <a:pt x="321564" y="1123188"/>
                  </a:lnTo>
                  <a:lnTo>
                    <a:pt x="321564" y="1107948"/>
                  </a:lnTo>
                </a:path>
                <a:path w="518159" h="2009139">
                  <a:moveTo>
                    <a:pt x="324612" y="1123188"/>
                  </a:moveTo>
                  <a:lnTo>
                    <a:pt x="324612" y="1136904"/>
                  </a:lnTo>
                  <a:lnTo>
                    <a:pt x="326136" y="1149096"/>
                  </a:lnTo>
                  <a:lnTo>
                    <a:pt x="326136" y="1106424"/>
                  </a:lnTo>
                  <a:lnTo>
                    <a:pt x="327660" y="1103376"/>
                  </a:lnTo>
                  <a:lnTo>
                    <a:pt x="327660" y="1068324"/>
                  </a:lnTo>
                  <a:lnTo>
                    <a:pt x="329184" y="1065276"/>
                  </a:lnTo>
                  <a:lnTo>
                    <a:pt x="329184" y="1048512"/>
                  </a:lnTo>
                  <a:lnTo>
                    <a:pt x="329184" y="1059180"/>
                  </a:lnTo>
                  <a:lnTo>
                    <a:pt x="330708" y="1066800"/>
                  </a:lnTo>
                  <a:lnTo>
                    <a:pt x="332232" y="1069848"/>
                  </a:lnTo>
                  <a:lnTo>
                    <a:pt x="332232" y="1120140"/>
                  </a:lnTo>
                  <a:lnTo>
                    <a:pt x="333756" y="1098804"/>
                  </a:lnTo>
                  <a:lnTo>
                    <a:pt x="333756" y="1109472"/>
                  </a:lnTo>
                  <a:lnTo>
                    <a:pt x="335280" y="1091184"/>
                  </a:lnTo>
                  <a:lnTo>
                    <a:pt x="335280" y="1100328"/>
                  </a:lnTo>
                  <a:lnTo>
                    <a:pt x="336803" y="1074420"/>
                  </a:lnTo>
                  <a:lnTo>
                    <a:pt x="336803" y="1107948"/>
                  </a:lnTo>
                  <a:lnTo>
                    <a:pt x="336803" y="1149096"/>
                  </a:lnTo>
                  <a:lnTo>
                    <a:pt x="338327" y="1117092"/>
                  </a:lnTo>
                  <a:lnTo>
                    <a:pt x="339851" y="1146048"/>
                  </a:lnTo>
                  <a:lnTo>
                    <a:pt x="339851" y="1097280"/>
                  </a:lnTo>
                </a:path>
                <a:path w="518159" h="2009139">
                  <a:moveTo>
                    <a:pt x="341375" y="1080516"/>
                  </a:moveTo>
                  <a:lnTo>
                    <a:pt x="342900" y="1053084"/>
                  </a:lnTo>
                  <a:lnTo>
                    <a:pt x="342900" y="1050036"/>
                  </a:lnTo>
                  <a:lnTo>
                    <a:pt x="344424" y="1066800"/>
                  </a:lnTo>
                  <a:lnTo>
                    <a:pt x="344424" y="1069848"/>
                  </a:lnTo>
                  <a:lnTo>
                    <a:pt x="344424" y="1097280"/>
                  </a:lnTo>
                  <a:lnTo>
                    <a:pt x="345948" y="1051560"/>
                  </a:lnTo>
                  <a:lnTo>
                    <a:pt x="347472" y="1028700"/>
                  </a:lnTo>
                  <a:lnTo>
                    <a:pt x="347472" y="1042416"/>
                  </a:lnTo>
                </a:path>
                <a:path w="518159" h="2009139">
                  <a:moveTo>
                    <a:pt x="348996" y="1141476"/>
                  </a:moveTo>
                  <a:lnTo>
                    <a:pt x="350520" y="1110996"/>
                  </a:lnTo>
                  <a:lnTo>
                    <a:pt x="350520" y="1170432"/>
                  </a:lnTo>
                  <a:lnTo>
                    <a:pt x="352044" y="1178052"/>
                  </a:lnTo>
                  <a:lnTo>
                    <a:pt x="352044" y="1164336"/>
                  </a:lnTo>
                  <a:lnTo>
                    <a:pt x="352044" y="1217676"/>
                  </a:lnTo>
                  <a:lnTo>
                    <a:pt x="353568" y="1165860"/>
                  </a:lnTo>
                  <a:lnTo>
                    <a:pt x="355092" y="1126236"/>
                  </a:lnTo>
                  <a:lnTo>
                    <a:pt x="355092" y="1103376"/>
                  </a:lnTo>
                  <a:lnTo>
                    <a:pt x="355092" y="1123188"/>
                  </a:lnTo>
                  <a:lnTo>
                    <a:pt x="356616" y="1121664"/>
                  </a:lnTo>
                  <a:lnTo>
                    <a:pt x="358140" y="1159764"/>
                  </a:lnTo>
                  <a:lnTo>
                    <a:pt x="358140" y="1153668"/>
                  </a:lnTo>
                  <a:lnTo>
                    <a:pt x="358140" y="1126236"/>
                  </a:lnTo>
                  <a:lnTo>
                    <a:pt x="359664" y="1147572"/>
                  </a:lnTo>
                  <a:lnTo>
                    <a:pt x="359664" y="1170432"/>
                  </a:lnTo>
                  <a:lnTo>
                    <a:pt x="361188" y="1165860"/>
                  </a:lnTo>
                  <a:lnTo>
                    <a:pt x="362712" y="1127760"/>
                  </a:lnTo>
                  <a:lnTo>
                    <a:pt x="362712" y="1130808"/>
                  </a:lnTo>
                  <a:lnTo>
                    <a:pt x="362712" y="1104900"/>
                  </a:lnTo>
                </a:path>
                <a:path w="518159" h="2009139">
                  <a:moveTo>
                    <a:pt x="365760" y="1106424"/>
                  </a:moveTo>
                  <a:lnTo>
                    <a:pt x="365760" y="1100328"/>
                  </a:lnTo>
                  <a:lnTo>
                    <a:pt x="365760" y="1068324"/>
                  </a:lnTo>
                  <a:lnTo>
                    <a:pt x="367284" y="1085088"/>
                  </a:lnTo>
                  <a:lnTo>
                    <a:pt x="367284" y="1086612"/>
                  </a:lnTo>
                  <a:lnTo>
                    <a:pt x="368808" y="1024128"/>
                  </a:lnTo>
                  <a:lnTo>
                    <a:pt x="370332" y="1008888"/>
                  </a:lnTo>
                  <a:lnTo>
                    <a:pt x="370332" y="995172"/>
                  </a:lnTo>
                  <a:lnTo>
                    <a:pt x="370332" y="986028"/>
                  </a:lnTo>
                  <a:lnTo>
                    <a:pt x="371856" y="972312"/>
                  </a:lnTo>
                  <a:lnTo>
                    <a:pt x="373380" y="963168"/>
                  </a:lnTo>
                  <a:lnTo>
                    <a:pt x="373380" y="973836"/>
                  </a:lnTo>
                  <a:lnTo>
                    <a:pt x="373380" y="976884"/>
                  </a:lnTo>
                  <a:lnTo>
                    <a:pt x="374903" y="1008888"/>
                  </a:lnTo>
                  <a:lnTo>
                    <a:pt x="374903" y="964692"/>
                  </a:lnTo>
                </a:path>
                <a:path w="518159" h="2009139">
                  <a:moveTo>
                    <a:pt x="376427" y="931164"/>
                  </a:moveTo>
                  <a:lnTo>
                    <a:pt x="377951" y="958596"/>
                  </a:lnTo>
                  <a:lnTo>
                    <a:pt x="377951" y="967740"/>
                  </a:lnTo>
                  <a:lnTo>
                    <a:pt x="379475" y="1024128"/>
                  </a:lnTo>
                  <a:lnTo>
                    <a:pt x="381000" y="1022604"/>
                  </a:lnTo>
                  <a:lnTo>
                    <a:pt x="381000" y="1016508"/>
                  </a:lnTo>
                  <a:lnTo>
                    <a:pt x="381000" y="979932"/>
                  </a:lnTo>
                  <a:lnTo>
                    <a:pt x="382524" y="1005840"/>
                  </a:lnTo>
                  <a:lnTo>
                    <a:pt x="384048" y="986028"/>
                  </a:lnTo>
                  <a:lnTo>
                    <a:pt x="384048" y="970788"/>
                  </a:lnTo>
                  <a:lnTo>
                    <a:pt x="385572" y="979932"/>
                  </a:lnTo>
                  <a:lnTo>
                    <a:pt x="385572" y="975360"/>
                  </a:lnTo>
                  <a:lnTo>
                    <a:pt x="385572" y="912876"/>
                  </a:lnTo>
                  <a:lnTo>
                    <a:pt x="388620" y="922020"/>
                  </a:lnTo>
                  <a:lnTo>
                    <a:pt x="388620" y="893064"/>
                  </a:lnTo>
                  <a:lnTo>
                    <a:pt x="388620" y="894588"/>
                  </a:lnTo>
                  <a:lnTo>
                    <a:pt x="390144" y="859536"/>
                  </a:lnTo>
                  <a:lnTo>
                    <a:pt x="390144" y="932688"/>
                  </a:lnTo>
                  <a:lnTo>
                    <a:pt x="391668" y="902208"/>
                  </a:lnTo>
                  <a:lnTo>
                    <a:pt x="391668" y="853440"/>
                  </a:lnTo>
                  <a:lnTo>
                    <a:pt x="393192" y="862584"/>
                  </a:lnTo>
                  <a:lnTo>
                    <a:pt x="393192" y="909828"/>
                  </a:lnTo>
                  <a:lnTo>
                    <a:pt x="393192" y="941832"/>
                  </a:lnTo>
                </a:path>
                <a:path w="518159" h="2009139">
                  <a:moveTo>
                    <a:pt x="396240" y="940308"/>
                  </a:moveTo>
                  <a:lnTo>
                    <a:pt x="396240" y="928116"/>
                  </a:lnTo>
                  <a:lnTo>
                    <a:pt x="397764" y="934212"/>
                  </a:lnTo>
                  <a:lnTo>
                    <a:pt x="397764" y="912876"/>
                  </a:lnTo>
                  <a:lnTo>
                    <a:pt x="399288" y="989076"/>
                  </a:lnTo>
                  <a:lnTo>
                    <a:pt x="399288" y="1050036"/>
                  </a:lnTo>
                  <a:lnTo>
                    <a:pt x="400812" y="972312"/>
                  </a:lnTo>
                  <a:lnTo>
                    <a:pt x="400812" y="973836"/>
                  </a:lnTo>
                  <a:lnTo>
                    <a:pt x="400812" y="1039368"/>
                  </a:lnTo>
                  <a:lnTo>
                    <a:pt x="402336" y="1022604"/>
                  </a:lnTo>
                  <a:lnTo>
                    <a:pt x="403860" y="981456"/>
                  </a:lnTo>
                  <a:lnTo>
                    <a:pt x="403860" y="935736"/>
                  </a:lnTo>
                  <a:lnTo>
                    <a:pt x="403860" y="914400"/>
                  </a:lnTo>
                  <a:lnTo>
                    <a:pt x="405384" y="905256"/>
                  </a:lnTo>
                  <a:lnTo>
                    <a:pt x="406908" y="833628"/>
                  </a:lnTo>
                  <a:lnTo>
                    <a:pt x="406908" y="824484"/>
                  </a:lnTo>
                  <a:lnTo>
                    <a:pt x="408432" y="798576"/>
                  </a:lnTo>
                  <a:lnTo>
                    <a:pt x="408432" y="792480"/>
                  </a:lnTo>
                  <a:lnTo>
                    <a:pt x="408432" y="822960"/>
                  </a:lnTo>
                  <a:lnTo>
                    <a:pt x="409956" y="726948"/>
                  </a:lnTo>
                  <a:lnTo>
                    <a:pt x="411480" y="691896"/>
                  </a:lnTo>
                  <a:lnTo>
                    <a:pt x="411480" y="726948"/>
                  </a:lnTo>
                  <a:lnTo>
                    <a:pt x="411480" y="713232"/>
                  </a:lnTo>
                  <a:lnTo>
                    <a:pt x="413003" y="638556"/>
                  </a:lnTo>
                  <a:lnTo>
                    <a:pt x="414527" y="647700"/>
                  </a:lnTo>
                  <a:lnTo>
                    <a:pt x="414527" y="672084"/>
                  </a:lnTo>
                  <a:lnTo>
                    <a:pt x="416051" y="705612"/>
                  </a:lnTo>
                  <a:lnTo>
                    <a:pt x="416051" y="723900"/>
                  </a:lnTo>
                  <a:lnTo>
                    <a:pt x="416051" y="685800"/>
                  </a:lnTo>
                  <a:lnTo>
                    <a:pt x="417575" y="669036"/>
                  </a:lnTo>
                  <a:lnTo>
                    <a:pt x="419100" y="608076"/>
                  </a:lnTo>
                  <a:lnTo>
                    <a:pt x="419100" y="571500"/>
                  </a:lnTo>
                  <a:lnTo>
                    <a:pt x="419100" y="544068"/>
                  </a:lnTo>
                  <a:lnTo>
                    <a:pt x="420624" y="513588"/>
                  </a:lnTo>
                  <a:lnTo>
                    <a:pt x="422148" y="478536"/>
                  </a:lnTo>
                  <a:lnTo>
                    <a:pt x="422148" y="516636"/>
                  </a:lnTo>
                  <a:lnTo>
                    <a:pt x="422148" y="525780"/>
                  </a:lnTo>
                  <a:lnTo>
                    <a:pt x="423672" y="458724"/>
                  </a:lnTo>
                </a:path>
                <a:path w="518159" h="2009139">
                  <a:moveTo>
                    <a:pt x="425196" y="449580"/>
                  </a:moveTo>
                  <a:lnTo>
                    <a:pt x="426720" y="402336"/>
                  </a:lnTo>
                  <a:lnTo>
                    <a:pt x="426720" y="446532"/>
                  </a:lnTo>
                  <a:lnTo>
                    <a:pt x="426720" y="422148"/>
                  </a:lnTo>
                  <a:lnTo>
                    <a:pt x="428244" y="429768"/>
                  </a:lnTo>
                  <a:lnTo>
                    <a:pt x="429768" y="477012"/>
                  </a:lnTo>
                  <a:lnTo>
                    <a:pt x="429768" y="505968"/>
                  </a:lnTo>
                  <a:lnTo>
                    <a:pt x="429768" y="480060"/>
                  </a:lnTo>
                  <a:lnTo>
                    <a:pt x="431292" y="457200"/>
                  </a:lnTo>
                  <a:lnTo>
                    <a:pt x="431292" y="446532"/>
                  </a:lnTo>
                  <a:lnTo>
                    <a:pt x="432816" y="391668"/>
                  </a:lnTo>
                  <a:lnTo>
                    <a:pt x="434340" y="402336"/>
                  </a:lnTo>
                  <a:lnTo>
                    <a:pt x="434340" y="414527"/>
                  </a:lnTo>
                  <a:lnTo>
                    <a:pt x="434340" y="361188"/>
                  </a:lnTo>
                  <a:lnTo>
                    <a:pt x="435864" y="326136"/>
                  </a:lnTo>
                  <a:lnTo>
                    <a:pt x="437388" y="374903"/>
                  </a:lnTo>
                  <a:lnTo>
                    <a:pt x="437388" y="405384"/>
                  </a:lnTo>
                  <a:lnTo>
                    <a:pt x="437388" y="454151"/>
                  </a:lnTo>
                  <a:lnTo>
                    <a:pt x="438912" y="492251"/>
                  </a:lnTo>
                  <a:lnTo>
                    <a:pt x="438912" y="437388"/>
                  </a:lnTo>
                  <a:lnTo>
                    <a:pt x="440436" y="466344"/>
                  </a:lnTo>
                  <a:lnTo>
                    <a:pt x="440436" y="406908"/>
                  </a:lnTo>
                  <a:lnTo>
                    <a:pt x="441960" y="469392"/>
                  </a:lnTo>
                  <a:lnTo>
                    <a:pt x="441960" y="498348"/>
                  </a:lnTo>
                  <a:lnTo>
                    <a:pt x="443484" y="530351"/>
                  </a:lnTo>
                  <a:lnTo>
                    <a:pt x="445008" y="481584"/>
                  </a:lnTo>
                  <a:lnTo>
                    <a:pt x="445008" y="537972"/>
                  </a:lnTo>
                  <a:lnTo>
                    <a:pt x="445008" y="541020"/>
                  </a:lnTo>
                  <a:lnTo>
                    <a:pt x="446532" y="534924"/>
                  </a:lnTo>
                  <a:lnTo>
                    <a:pt x="446532" y="531876"/>
                  </a:lnTo>
                </a:path>
                <a:path w="518159" h="2009139">
                  <a:moveTo>
                    <a:pt x="448056" y="475488"/>
                  </a:moveTo>
                  <a:lnTo>
                    <a:pt x="449580" y="431292"/>
                  </a:lnTo>
                  <a:lnTo>
                    <a:pt x="449580" y="435863"/>
                  </a:lnTo>
                  <a:lnTo>
                    <a:pt x="449580" y="420624"/>
                  </a:lnTo>
                  <a:lnTo>
                    <a:pt x="452627" y="377951"/>
                  </a:lnTo>
                  <a:lnTo>
                    <a:pt x="452627" y="406908"/>
                  </a:lnTo>
                  <a:lnTo>
                    <a:pt x="452627" y="385572"/>
                  </a:lnTo>
                  <a:lnTo>
                    <a:pt x="454151" y="388620"/>
                  </a:lnTo>
                  <a:lnTo>
                    <a:pt x="454151" y="341375"/>
                  </a:lnTo>
                  <a:lnTo>
                    <a:pt x="455675" y="210312"/>
                  </a:lnTo>
                  <a:lnTo>
                    <a:pt x="455675" y="179832"/>
                  </a:lnTo>
                  <a:lnTo>
                    <a:pt x="457200" y="259080"/>
                  </a:lnTo>
                  <a:lnTo>
                    <a:pt x="457200" y="300227"/>
                  </a:lnTo>
                  <a:lnTo>
                    <a:pt x="457200" y="315468"/>
                  </a:lnTo>
                </a:path>
                <a:path w="518159" h="2009139">
                  <a:moveTo>
                    <a:pt x="460248" y="275844"/>
                  </a:moveTo>
                  <a:lnTo>
                    <a:pt x="460248" y="358139"/>
                  </a:lnTo>
                  <a:lnTo>
                    <a:pt x="461772" y="391668"/>
                  </a:lnTo>
                  <a:lnTo>
                    <a:pt x="461772" y="358139"/>
                  </a:lnTo>
                  <a:lnTo>
                    <a:pt x="463296" y="323088"/>
                  </a:lnTo>
                  <a:lnTo>
                    <a:pt x="463296" y="332232"/>
                  </a:lnTo>
                  <a:lnTo>
                    <a:pt x="464820" y="387096"/>
                  </a:lnTo>
                  <a:lnTo>
                    <a:pt x="464820" y="455675"/>
                  </a:lnTo>
                  <a:lnTo>
                    <a:pt x="464820" y="504444"/>
                  </a:lnTo>
                </a:path>
                <a:path w="518159" h="2009139">
                  <a:moveTo>
                    <a:pt x="467868" y="537972"/>
                  </a:moveTo>
                  <a:lnTo>
                    <a:pt x="467868" y="478536"/>
                  </a:lnTo>
                  <a:lnTo>
                    <a:pt x="467868" y="428244"/>
                  </a:lnTo>
                  <a:lnTo>
                    <a:pt x="469392" y="387096"/>
                  </a:lnTo>
                  <a:lnTo>
                    <a:pt x="470916" y="446532"/>
                  </a:lnTo>
                  <a:lnTo>
                    <a:pt x="470916" y="467868"/>
                  </a:lnTo>
                  <a:lnTo>
                    <a:pt x="472440" y="498348"/>
                  </a:lnTo>
                  <a:lnTo>
                    <a:pt x="472440" y="472439"/>
                  </a:lnTo>
                  <a:lnTo>
                    <a:pt x="472440" y="480060"/>
                  </a:lnTo>
                  <a:lnTo>
                    <a:pt x="473964" y="469392"/>
                  </a:lnTo>
                  <a:lnTo>
                    <a:pt x="475488" y="429768"/>
                  </a:lnTo>
                  <a:lnTo>
                    <a:pt x="475488" y="411480"/>
                  </a:lnTo>
                  <a:lnTo>
                    <a:pt x="475488" y="475488"/>
                  </a:lnTo>
                  <a:lnTo>
                    <a:pt x="477012" y="554736"/>
                  </a:lnTo>
                  <a:lnTo>
                    <a:pt x="478536" y="534924"/>
                  </a:lnTo>
                  <a:lnTo>
                    <a:pt x="478536" y="541020"/>
                  </a:lnTo>
                  <a:lnTo>
                    <a:pt x="480060" y="544068"/>
                  </a:lnTo>
                  <a:lnTo>
                    <a:pt x="480060" y="592836"/>
                  </a:lnTo>
                  <a:lnTo>
                    <a:pt x="480060" y="591312"/>
                  </a:lnTo>
                  <a:lnTo>
                    <a:pt x="481584" y="630936"/>
                  </a:lnTo>
                  <a:lnTo>
                    <a:pt x="483108" y="553212"/>
                  </a:lnTo>
                  <a:lnTo>
                    <a:pt x="483108" y="557784"/>
                  </a:lnTo>
                  <a:lnTo>
                    <a:pt x="483108" y="583692"/>
                  </a:lnTo>
                  <a:lnTo>
                    <a:pt x="484632" y="509015"/>
                  </a:lnTo>
                  <a:lnTo>
                    <a:pt x="486156" y="542544"/>
                  </a:lnTo>
                  <a:lnTo>
                    <a:pt x="486156" y="528827"/>
                  </a:lnTo>
                  <a:lnTo>
                    <a:pt x="487680" y="481584"/>
                  </a:lnTo>
                  <a:lnTo>
                    <a:pt x="487680" y="489203"/>
                  </a:lnTo>
                  <a:lnTo>
                    <a:pt x="489203" y="515112"/>
                  </a:lnTo>
                  <a:lnTo>
                    <a:pt x="490727" y="498348"/>
                  </a:lnTo>
                  <a:lnTo>
                    <a:pt x="490727" y="464820"/>
                  </a:lnTo>
                  <a:lnTo>
                    <a:pt x="490727" y="469392"/>
                  </a:lnTo>
                  <a:lnTo>
                    <a:pt x="492251" y="422148"/>
                  </a:lnTo>
                  <a:lnTo>
                    <a:pt x="493775" y="408432"/>
                  </a:lnTo>
                  <a:lnTo>
                    <a:pt x="493775" y="399288"/>
                  </a:lnTo>
                  <a:lnTo>
                    <a:pt x="493775" y="365760"/>
                  </a:lnTo>
                  <a:lnTo>
                    <a:pt x="495300" y="400812"/>
                  </a:lnTo>
                  <a:lnTo>
                    <a:pt x="495300" y="414527"/>
                  </a:lnTo>
                  <a:lnTo>
                    <a:pt x="496824" y="376427"/>
                  </a:lnTo>
                  <a:lnTo>
                    <a:pt x="498348" y="388620"/>
                  </a:lnTo>
                  <a:lnTo>
                    <a:pt x="498348" y="371856"/>
                  </a:lnTo>
                  <a:lnTo>
                    <a:pt x="498348" y="312420"/>
                  </a:lnTo>
                  <a:lnTo>
                    <a:pt x="499872" y="350520"/>
                  </a:lnTo>
                </a:path>
                <a:path w="518159" h="2009139">
                  <a:moveTo>
                    <a:pt x="501396" y="284988"/>
                  </a:moveTo>
                  <a:lnTo>
                    <a:pt x="501396" y="307848"/>
                  </a:lnTo>
                  <a:lnTo>
                    <a:pt x="502920" y="292608"/>
                  </a:lnTo>
                  <a:lnTo>
                    <a:pt x="502920" y="263651"/>
                  </a:lnTo>
                  <a:lnTo>
                    <a:pt x="504444" y="236220"/>
                  </a:lnTo>
                  <a:lnTo>
                    <a:pt x="505968" y="239268"/>
                  </a:lnTo>
                  <a:lnTo>
                    <a:pt x="505968" y="225551"/>
                  </a:lnTo>
                  <a:lnTo>
                    <a:pt x="507492" y="231648"/>
                  </a:lnTo>
                  <a:lnTo>
                    <a:pt x="509016" y="207263"/>
                  </a:lnTo>
                  <a:lnTo>
                    <a:pt x="509016" y="172212"/>
                  </a:lnTo>
                  <a:lnTo>
                    <a:pt x="509016" y="214884"/>
                  </a:lnTo>
                  <a:lnTo>
                    <a:pt x="510540" y="120396"/>
                  </a:lnTo>
                  <a:lnTo>
                    <a:pt x="510540" y="138684"/>
                  </a:lnTo>
                  <a:lnTo>
                    <a:pt x="512064" y="45720"/>
                  </a:lnTo>
                  <a:lnTo>
                    <a:pt x="512064" y="0"/>
                  </a:lnTo>
                  <a:lnTo>
                    <a:pt x="513588" y="120396"/>
                  </a:lnTo>
                  <a:lnTo>
                    <a:pt x="513588" y="114300"/>
                  </a:lnTo>
                  <a:lnTo>
                    <a:pt x="513588" y="88392"/>
                  </a:lnTo>
                  <a:lnTo>
                    <a:pt x="516636" y="158496"/>
                  </a:lnTo>
                  <a:lnTo>
                    <a:pt x="516636" y="164592"/>
                  </a:lnTo>
                  <a:lnTo>
                    <a:pt x="516636" y="91439"/>
                  </a:lnTo>
                  <a:lnTo>
                    <a:pt x="518160" y="60960"/>
                  </a:lnTo>
                  <a:lnTo>
                    <a:pt x="518160" y="50292"/>
                  </a:lnTo>
                </a:path>
              </a:pathLst>
            </a:custGeom>
            <a:ln w="2222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640629" y="2853245"/>
              <a:ext cx="74040" cy="46570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1705082" y="2718053"/>
              <a:ext cx="132715" cy="662940"/>
            </a:xfrm>
            <a:custGeom>
              <a:avLst/>
              <a:gdLst/>
              <a:ahLst/>
              <a:cxnLst/>
              <a:rect l="l" t="t" r="r" b="b"/>
              <a:pathLst>
                <a:path w="132715" h="662939">
                  <a:moveTo>
                    <a:pt x="0" y="530351"/>
                  </a:moveTo>
                  <a:lnTo>
                    <a:pt x="0" y="629412"/>
                  </a:lnTo>
                  <a:lnTo>
                    <a:pt x="1524" y="624840"/>
                  </a:lnTo>
                  <a:lnTo>
                    <a:pt x="1524" y="560832"/>
                  </a:lnTo>
                  <a:lnTo>
                    <a:pt x="3048" y="528828"/>
                  </a:lnTo>
                  <a:lnTo>
                    <a:pt x="3048" y="562356"/>
                  </a:lnTo>
                  <a:lnTo>
                    <a:pt x="4572" y="563880"/>
                  </a:lnTo>
                  <a:lnTo>
                    <a:pt x="4572" y="537972"/>
                  </a:lnTo>
                  <a:lnTo>
                    <a:pt x="4572" y="519684"/>
                  </a:lnTo>
                  <a:lnTo>
                    <a:pt x="7620" y="515112"/>
                  </a:lnTo>
                  <a:lnTo>
                    <a:pt x="7620" y="519684"/>
                  </a:lnTo>
                  <a:lnTo>
                    <a:pt x="7620" y="580644"/>
                  </a:lnTo>
                  <a:lnTo>
                    <a:pt x="9144" y="565404"/>
                  </a:lnTo>
                  <a:lnTo>
                    <a:pt x="9144" y="504444"/>
                  </a:lnTo>
                  <a:lnTo>
                    <a:pt x="10668" y="457200"/>
                  </a:lnTo>
                  <a:lnTo>
                    <a:pt x="10668" y="426720"/>
                  </a:lnTo>
                  <a:lnTo>
                    <a:pt x="12192" y="457200"/>
                  </a:lnTo>
                  <a:lnTo>
                    <a:pt x="12192" y="443484"/>
                  </a:lnTo>
                  <a:lnTo>
                    <a:pt x="12192" y="403860"/>
                  </a:lnTo>
                  <a:lnTo>
                    <a:pt x="13716" y="405384"/>
                  </a:lnTo>
                  <a:lnTo>
                    <a:pt x="15240" y="379475"/>
                  </a:lnTo>
                  <a:lnTo>
                    <a:pt x="15240" y="355092"/>
                  </a:lnTo>
                  <a:lnTo>
                    <a:pt x="16764" y="339851"/>
                  </a:lnTo>
                  <a:lnTo>
                    <a:pt x="16764" y="364236"/>
                  </a:lnTo>
                </a:path>
                <a:path w="132715" h="662939">
                  <a:moveTo>
                    <a:pt x="18288" y="312420"/>
                  </a:moveTo>
                  <a:lnTo>
                    <a:pt x="19812" y="324612"/>
                  </a:lnTo>
                  <a:lnTo>
                    <a:pt x="19812" y="347472"/>
                  </a:lnTo>
                  <a:lnTo>
                    <a:pt x="19812" y="320040"/>
                  </a:lnTo>
                  <a:lnTo>
                    <a:pt x="21336" y="332232"/>
                  </a:lnTo>
                  <a:lnTo>
                    <a:pt x="22860" y="335280"/>
                  </a:lnTo>
                  <a:lnTo>
                    <a:pt x="22860" y="288036"/>
                  </a:lnTo>
                  <a:lnTo>
                    <a:pt x="22860" y="249936"/>
                  </a:lnTo>
                  <a:lnTo>
                    <a:pt x="24384" y="306324"/>
                  </a:lnTo>
                  <a:lnTo>
                    <a:pt x="25908" y="301751"/>
                  </a:lnTo>
                  <a:lnTo>
                    <a:pt x="25908" y="309372"/>
                  </a:lnTo>
                  <a:lnTo>
                    <a:pt x="27432" y="303275"/>
                  </a:lnTo>
                  <a:lnTo>
                    <a:pt x="27432" y="333756"/>
                  </a:lnTo>
                  <a:lnTo>
                    <a:pt x="27432" y="458724"/>
                  </a:lnTo>
                  <a:lnTo>
                    <a:pt x="28956" y="539496"/>
                  </a:lnTo>
                  <a:lnTo>
                    <a:pt x="30479" y="489204"/>
                  </a:lnTo>
                  <a:lnTo>
                    <a:pt x="30479" y="559308"/>
                  </a:lnTo>
                  <a:lnTo>
                    <a:pt x="30479" y="530351"/>
                  </a:lnTo>
                  <a:lnTo>
                    <a:pt x="32003" y="623316"/>
                  </a:lnTo>
                  <a:lnTo>
                    <a:pt x="33527" y="579120"/>
                  </a:lnTo>
                  <a:lnTo>
                    <a:pt x="33527" y="512063"/>
                  </a:lnTo>
                  <a:lnTo>
                    <a:pt x="35051" y="574548"/>
                  </a:lnTo>
                  <a:lnTo>
                    <a:pt x="35051" y="627888"/>
                  </a:lnTo>
                  <a:lnTo>
                    <a:pt x="35051" y="626363"/>
                  </a:lnTo>
                  <a:lnTo>
                    <a:pt x="36575" y="545592"/>
                  </a:lnTo>
                  <a:lnTo>
                    <a:pt x="38100" y="534924"/>
                  </a:lnTo>
                  <a:lnTo>
                    <a:pt x="38100" y="522732"/>
                  </a:lnTo>
                  <a:lnTo>
                    <a:pt x="38100" y="531876"/>
                  </a:lnTo>
                  <a:lnTo>
                    <a:pt x="39624" y="565404"/>
                  </a:lnTo>
                  <a:lnTo>
                    <a:pt x="41148" y="592836"/>
                  </a:lnTo>
                  <a:lnTo>
                    <a:pt x="41148" y="635508"/>
                  </a:lnTo>
                  <a:lnTo>
                    <a:pt x="41148" y="662940"/>
                  </a:lnTo>
                  <a:lnTo>
                    <a:pt x="42672" y="662940"/>
                  </a:lnTo>
                  <a:lnTo>
                    <a:pt x="42672" y="614172"/>
                  </a:lnTo>
                  <a:lnTo>
                    <a:pt x="44196" y="603504"/>
                  </a:lnTo>
                  <a:lnTo>
                    <a:pt x="45720" y="592836"/>
                  </a:lnTo>
                  <a:lnTo>
                    <a:pt x="45720" y="605028"/>
                  </a:lnTo>
                  <a:lnTo>
                    <a:pt x="45720" y="580644"/>
                  </a:lnTo>
                  <a:lnTo>
                    <a:pt x="47244" y="544068"/>
                  </a:lnTo>
                  <a:lnTo>
                    <a:pt x="48768" y="499872"/>
                  </a:lnTo>
                  <a:lnTo>
                    <a:pt x="48768" y="510540"/>
                  </a:lnTo>
                  <a:lnTo>
                    <a:pt x="48768" y="499872"/>
                  </a:lnTo>
                  <a:lnTo>
                    <a:pt x="50292" y="533400"/>
                  </a:lnTo>
                  <a:lnTo>
                    <a:pt x="50292" y="516636"/>
                  </a:lnTo>
                  <a:lnTo>
                    <a:pt x="51816" y="544068"/>
                  </a:lnTo>
                  <a:lnTo>
                    <a:pt x="53340" y="612648"/>
                  </a:lnTo>
                  <a:lnTo>
                    <a:pt x="53340" y="597408"/>
                  </a:lnTo>
                  <a:lnTo>
                    <a:pt x="53340" y="539496"/>
                  </a:lnTo>
                  <a:lnTo>
                    <a:pt x="54864" y="583692"/>
                  </a:lnTo>
                  <a:lnTo>
                    <a:pt x="56388" y="502920"/>
                  </a:lnTo>
                  <a:lnTo>
                    <a:pt x="56388" y="586740"/>
                  </a:lnTo>
                  <a:lnTo>
                    <a:pt x="56388" y="621792"/>
                  </a:lnTo>
                  <a:lnTo>
                    <a:pt x="57912" y="627888"/>
                  </a:lnTo>
                  <a:lnTo>
                    <a:pt x="57912" y="585216"/>
                  </a:lnTo>
                  <a:lnTo>
                    <a:pt x="59436" y="542544"/>
                  </a:lnTo>
                  <a:lnTo>
                    <a:pt x="59436" y="537972"/>
                  </a:lnTo>
                  <a:lnTo>
                    <a:pt x="60960" y="589788"/>
                  </a:lnTo>
                  <a:lnTo>
                    <a:pt x="60960" y="612648"/>
                  </a:lnTo>
                  <a:lnTo>
                    <a:pt x="62484" y="576072"/>
                  </a:lnTo>
                  <a:lnTo>
                    <a:pt x="64008" y="553212"/>
                  </a:lnTo>
                  <a:lnTo>
                    <a:pt x="64008" y="533400"/>
                  </a:lnTo>
                  <a:lnTo>
                    <a:pt x="64008" y="513588"/>
                  </a:lnTo>
                  <a:lnTo>
                    <a:pt x="65532" y="467868"/>
                  </a:lnTo>
                  <a:lnTo>
                    <a:pt x="65532" y="441960"/>
                  </a:lnTo>
                  <a:lnTo>
                    <a:pt x="67056" y="431292"/>
                  </a:lnTo>
                  <a:lnTo>
                    <a:pt x="67056" y="446532"/>
                  </a:lnTo>
                  <a:lnTo>
                    <a:pt x="68579" y="432816"/>
                  </a:lnTo>
                  <a:lnTo>
                    <a:pt x="68579" y="376428"/>
                  </a:lnTo>
                  <a:lnTo>
                    <a:pt x="68579" y="388620"/>
                  </a:lnTo>
                </a:path>
                <a:path w="132715" h="662939">
                  <a:moveTo>
                    <a:pt x="71627" y="446532"/>
                  </a:moveTo>
                  <a:lnTo>
                    <a:pt x="71627" y="475488"/>
                  </a:lnTo>
                  <a:lnTo>
                    <a:pt x="73151" y="487680"/>
                  </a:lnTo>
                  <a:lnTo>
                    <a:pt x="73151" y="440436"/>
                  </a:lnTo>
                  <a:lnTo>
                    <a:pt x="74675" y="440436"/>
                  </a:lnTo>
                  <a:lnTo>
                    <a:pt x="74675" y="434340"/>
                  </a:lnTo>
                  <a:lnTo>
                    <a:pt x="76200" y="388620"/>
                  </a:lnTo>
                  <a:lnTo>
                    <a:pt x="76200" y="417575"/>
                  </a:lnTo>
                  <a:lnTo>
                    <a:pt x="76200" y="406908"/>
                  </a:lnTo>
                  <a:lnTo>
                    <a:pt x="77724" y="413004"/>
                  </a:lnTo>
                  <a:lnTo>
                    <a:pt x="79248" y="352044"/>
                  </a:lnTo>
                  <a:lnTo>
                    <a:pt x="79248" y="356616"/>
                  </a:lnTo>
                  <a:lnTo>
                    <a:pt x="80772" y="409956"/>
                  </a:lnTo>
                  <a:lnTo>
                    <a:pt x="80772" y="385572"/>
                  </a:lnTo>
                </a:path>
                <a:path w="132715" h="662939">
                  <a:moveTo>
                    <a:pt x="82296" y="402336"/>
                  </a:moveTo>
                  <a:lnTo>
                    <a:pt x="83820" y="414528"/>
                  </a:lnTo>
                  <a:lnTo>
                    <a:pt x="83820" y="370332"/>
                  </a:lnTo>
                  <a:lnTo>
                    <a:pt x="83820" y="405384"/>
                  </a:lnTo>
                  <a:lnTo>
                    <a:pt x="85344" y="417575"/>
                  </a:lnTo>
                  <a:lnTo>
                    <a:pt x="86868" y="387096"/>
                  </a:lnTo>
                  <a:lnTo>
                    <a:pt x="86868" y="417575"/>
                  </a:lnTo>
                  <a:lnTo>
                    <a:pt x="86868" y="341375"/>
                  </a:lnTo>
                  <a:lnTo>
                    <a:pt x="88392" y="358140"/>
                  </a:lnTo>
                  <a:lnTo>
                    <a:pt x="89916" y="329184"/>
                  </a:lnTo>
                </a:path>
                <a:path w="132715" h="662939">
                  <a:moveTo>
                    <a:pt x="91440" y="281940"/>
                  </a:moveTo>
                  <a:lnTo>
                    <a:pt x="91440" y="231648"/>
                  </a:lnTo>
                  <a:lnTo>
                    <a:pt x="91440" y="227075"/>
                  </a:lnTo>
                  <a:lnTo>
                    <a:pt x="92964" y="252984"/>
                  </a:lnTo>
                  <a:lnTo>
                    <a:pt x="94488" y="260604"/>
                  </a:lnTo>
                  <a:lnTo>
                    <a:pt x="94488" y="326136"/>
                  </a:lnTo>
                  <a:lnTo>
                    <a:pt x="94488" y="376428"/>
                  </a:lnTo>
                  <a:lnTo>
                    <a:pt x="96012" y="338328"/>
                  </a:lnTo>
                  <a:lnTo>
                    <a:pt x="97536" y="347472"/>
                  </a:lnTo>
                  <a:lnTo>
                    <a:pt x="97536" y="348996"/>
                  </a:lnTo>
                  <a:lnTo>
                    <a:pt x="99060" y="374904"/>
                  </a:lnTo>
                  <a:lnTo>
                    <a:pt x="99060" y="324612"/>
                  </a:lnTo>
                  <a:lnTo>
                    <a:pt x="99060" y="329184"/>
                  </a:lnTo>
                  <a:lnTo>
                    <a:pt x="100584" y="316992"/>
                  </a:lnTo>
                  <a:lnTo>
                    <a:pt x="102108" y="289560"/>
                  </a:lnTo>
                  <a:lnTo>
                    <a:pt x="102108" y="315468"/>
                  </a:lnTo>
                  <a:lnTo>
                    <a:pt x="102108" y="237744"/>
                  </a:lnTo>
                  <a:lnTo>
                    <a:pt x="103632" y="260604"/>
                  </a:lnTo>
                  <a:lnTo>
                    <a:pt x="105156" y="252984"/>
                  </a:lnTo>
                  <a:lnTo>
                    <a:pt x="105156" y="211836"/>
                  </a:lnTo>
                  <a:lnTo>
                    <a:pt x="105156" y="202692"/>
                  </a:lnTo>
                  <a:lnTo>
                    <a:pt x="106679" y="138684"/>
                  </a:lnTo>
                  <a:lnTo>
                    <a:pt x="106679" y="224028"/>
                  </a:lnTo>
                  <a:lnTo>
                    <a:pt x="108203" y="196596"/>
                  </a:lnTo>
                  <a:lnTo>
                    <a:pt x="109727" y="236220"/>
                  </a:lnTo>
                  <a:lnTo>
                    <a:pt x="109727" y="249936"/>
                  </a:lnTo>
                  <a:lnTo>
                    <a:pt x="109727" y="202692"/>
                  </a:lnTo>
                  <a:lnTo>
                    <a:pt x="111251" y="164592"/>
                  </a:lnTo>
                  <a:lnTo>
                    <a:pt x="112775" y="146304"/>
                  </a:lnTo>
                  <a:lnTo>
                    <a:pt x="112775" y="140208"/>
                  </a:lnTo>
                  <a:lnTo>
                    <a:pt x="112775" y="106680"/>
                  </a:lnTo>
                  <a:lnTo>
                    <a:pt x="114300" y="100584"/>
                  </a:lnTo>
                  <a:lnTo>
                    <a:pt x="114300" y="121920"/>
                  </a:lnTo>
                  <a:lnTo>
                    <a:pt x="115824" y="74675"/>
                  </a:lnTo>
                  <a:lnTo>
                    <a:pt x="117348" y="76200"/>
                  </a:lnTo>
                  <a:lnTo>
                    <a:pt x="117348" y="150875"/>
                  </a:lnTo>
                  <a:lnTo>
                    <a:pt x="117348" y="137160"/>
                  </a:lnTo>
                  <a:lnTo>
                    <a:pt x="118872" y="121920"/>
                  </a:lnTo>
                  <a:lnTo>
                    <a:pt x="120396" y="144780"/>
                  </a:lnTo>
                  <a:lnTo>
                    <a:pt x="120396" y="179832"/>
                  </a:lnTo>
                  <a:lnTo>
                    <a:pt x="120396" y="176784"/>
                  </a:lnTo>
                  <a:lnTo>
                    <a:pt x="121920" y="193548"/>
                  </a:lnTo>
                  <a:lnTo>
                    <a:pt x="121920" y="144780"/>
                  </a:lnTo>
                </a:path>
                <a:path w="132715" h="662939">
                  <a:moveTo>
                    <a:pt x="123444" y="97536"/>
                  </a:moveTo>
                  <a:lnTo>
                    <a:pt x="124968" y="85344"/>
                  </a:lnTo>
                  <a:lnTo>
                    <a:pt x="124968" y="103632"/>
                  </a:lnTo>
                  <a:lnTo>
                    <a:pt x="126492" y="106680"/>
                  </a:lnTo>
                  <a:lnTo>
                    <a:pt x="128016" y="86868"/>
                  </a:lnTo>
                  <a:lnTo>
                    <a:pt x="128016" y="100584"/>
                  </a:lnTo>
                  <a:lnTo>
                    <a:pt x="128016" y="111251"/>
                  </a:lnTo>
                  <a:lnTo>
                    <a:pt x="129540" y="83820"/>
                  </a:lnTo>
                  <a:lnTo>
                    <a:pt x="129540" y="70104"/>
                  </a:lnTo>
                  <a:lnTo>
                    <a:pt x="131064" y="74675"/>
                  </a:lnTo>
                  <a:lnTo>
                    <a:pt x="131064" y="48768"/>
                  </a:lnTo>
                  <a:lnTo>
                    <a:pt x="132588" y="65532"/>
                  </a:lnTo>
                  <a:lnTo>
                    <a:pt x="132588" y="0"/>
                  </a:lnTo>
                  <a:lnTo>
                    <a:pt x="132588" y="28956"/>
                  </a:lnTo>
                </a:path>
              </a:pathLst>
            </a:custGeom>
            <a:ln w="2222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478394" y="5212841"/>
            <a:ext cx="3117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478394" y="4678426"/>
            <a:ext cx="3117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21702" y="4144517"/>
            <a:ext cx="2686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0.00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21702" y="3610102"/>
            <a:ext cx="2686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21702" y="3075508"/>
            <a:ext cx="26924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21702" y="2541777"/>
            <a:ext cx="2686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3.00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759954" y="5401183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276590" y="5401183"/>
            <a:ext cx="3147695" cy="48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algn="ctr">
              <a:lnSpc>
                <a:spcPct val="100000"/>
              </a:lnSpc>
              <a:spcBef>
                <a:spcPts val="100"/>
              </a:spcBef>
              <a:tabLst>
                <a:tab pos="838200" algn="l"/>
                <a:tab pos="1623695" algn="l"/>
                <a:tab pos="2409825" algn="l"/>
              </a:tabLst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2007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2011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2015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2019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10-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Year</a:t>
            </a: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US</a:t>
            </a: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Treasury</a:t>
            </a: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Yield</a:t>
            </a: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Less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S&amp;P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500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Dividend</a:t>
            </a: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Yield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689460" y="5401183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018526" y="579958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222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3522345"/>
            <a:chOff x="0" y="0"/>
            <a:chExt cx="12192000" cy="3522345"/>
          </a:xfrm>
        </p:grpSpPr>
        <p:sp>
          <p:nvSpPr>
            <p:cNvPr id="3" name="object 3"/>
            <p:cNvSpPr/>
            <p:nvPr/>
          </p:nvSpPr>
          <p:spPr>
            <a:xfrm>
              <a:off x="495299" y="3432047"/>
              <a:ext cx="11201400" cy="45720"/>
            </a:xfrm>
            <a:custGeom>
              <a:avLst/>
              <a:gdLst/>
              <a:ahLst/>
              <a:cxnLst/>
              <a:rect l="l" t="t" r="r" b="b"/>
              <a:pathLst>
                <a:path w="11201400" h="45720">
                  <a:moveTo>
                    <a:pt x="112014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1201400" y="45720"/>
                  </a:lnTo>
                  <a:lnTo>
                    <a:pt x="11201400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352196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64921" y="4249928"/>
            <a:ext cx="70358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-5" dirty="0">
                <a:solidFill>
                  <a:srgbClr val="002948"/>
                </a:solidFill>
                <a:latin typeface="Arial"/>
                <a:cs typeface="Arial"/>
              </a:rPr>
              <a:t>1</a:t>
            </a:r>
            <a:endParaRPr sz="9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394" y="4604559"/>
            <a:ext cx="3769995" cy="77660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400" spc="-10" dirty="0">
                <a:solidFill>
                  <a:srgbClr val="5388B6"/>
                </a:solidFill>
                <a:latin typeface="Arial"/>
                <a:cs typeface="Arial"/>
              </a:rPr>
              <a:t>Introduction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Looking</a:t>
            </a:r>
            <a:r>
              <a:rPr sz="2000" spc="-4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Forward,</a:t>
            </a:r>
            <a:r>
              <a:rPr sz="2000" spc="-5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Not</a:t>
            </a:r>
            <a:r>
              <a:rPr sz="2000" spc="-2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EA7AF"/>
                </a:solidFill>
                <a:latin typeface="Arial"/>
                <a:cs typeface="Arial"/>
              </a:rPr>
              <a:t>Backwards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89266" y="3748910"/>
            <a:ext cx="4121150" cy="111633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300" spc="-10" dirty="0">
                <a:solidFill>
                  <a:srgbClr val="002948"/>
                </a:solidFill>
                <a:latin typeface="Arial"/>
                <a:cs typeface="Arial"/>
              </a:rPr>
              <a:t>INSIGHT: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110000"/>
              </a:lnSpc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Experienced</a:t>
            </a:r>
            <a:r>
              <a:rPr sz="1300" spc="254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sailors</a:t>
            </a:r>
            <a:r>
              <a:rPr sz="1300" spc="26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know</a:t>
            </a:r>
            <a:r>
              <a:rPr sz="1300" spc="25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that</a:t>
            </a:r>
            <a:r>
              <a:rPr sz="1300" spc="26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you</a:t>
            </a:r>
            <a:r>
              <a:rPr sz="1300" spc="254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cannot</a:t>
            </a:r>
            <a:r>
              <a:rPr sz="1300" spc="254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spc="-20" dirty="0">
                <a:solidFill>
                  <a:srgbClr val="6E717C"/>
                </a:solidFill>
                <a:latin typeface="Arial"/>
                <a:cs typeface="Arial"/>
              </a:rPr>
              <a:t>look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backwards</a:t>
            </a:r>
            <a:r>
              <a:rPr sz="1300" spc="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9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determine</a:t>
            </a:r>
            <a:r>
              <a:rPr sz="1300" spc="1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where</a:t>
            </a:r>
            <a:r>
              <a:rPr sz="1300" spc="9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you</a:t>
            </a:r>
            <a:r>
              <a:rPr sz="1300" spc="1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are</a:t>
            </a:r>
            <a:r>
              <a:rPr sz="1300" spc="9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going.</a:t>
            </a:r>
            <a:r>
              <a:rPr sz="1300" spc="9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Instead,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they</a:t>
            </a:r>
            <a:r>
              <a:rPr sz="1300" spc="-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have</a:t>
            </a:r>
            <a:r>
              <a:rPr sz="1300" spc="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use</a:t>
            </a:r>
            <a:r>
              <a:rPr sz="1300" spc="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tools</a:t>
            </a:r>
            <a:r>
              <a:rPr sz="1300" spc="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at</a:t>
            </a:r>
            <a:r>
              <a:rPr sz="1300" spc="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their</a:t>
            </a:r>
            <a:r>
              <a:rPr sz="1300" spc="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disposal</a:t>
            </a:r>
            <a:r>
              <a:rPr sz="1300" spc="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determine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what</a:t>
            </a:r>
            <a:r>
              <a:rPr sz="1300" spc="-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lies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ahead.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9266" y="5057634"/>
            <a:ext cx="4121150" cy="111569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54"/>
              </a:spcBef>
            </a:pPr>
            <a:r>
              <a:rPr sz="1300" dirty="0">
                <a:solidFill>
                  <a:srgbClr val="002948"/>
                </a:solidFill>
                <a:latin typeface="Arial"/>
                <a:cs typeface="Arial"/>
              </a:rPr>
              <a:t>BOTTOM</a:t>
            </a:r>
            <a:r>
              <a:rPr sz="1300" spc="-55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002948"/>
                </a:solidFill>
                <a:latin typeface="Arial"/>
                <a:cs typeface="Arial"/>
              </a:rPr>
              <a:t>LINE:</a:t>
            </a:r>
            <a:endParaRPr sz="13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55"/>
              </a:spcBef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After</a:t>
            </a:r>
            <a:r>
              <a:rPr sz="1300" spc="3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record</a:t>
            </a:r>
            <a:r>
              <a:rPr sz="1300" spc="3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fiscal</a:t>
            </a:r>
            <a:r>
              <a:rPr sz="1300" spc="3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stimulus,</a:t>
            </a:r>
            <a:r>
              <a:rPr sz="1300" spc="3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low</a:t>
            </a:r>
            <a:r>
              <a:rPr sz="1300" spc="3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interest</a:t>
            </a:r>
            <a:r>
              <a:rPr sz="1300" spc="3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rates</a:t>
            </a:r>
            <a:r>
              <a:rPr sz="1300" spc="3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and</a:t>
            </a:r>
            <a:r>
              <a:rPr sz="1300" spc="3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6E717C"/>
                </a:solidFill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  <a:p>
            <a:pPr marL="12700" marR="5715" algn="just">
              <a:lnSpc>
                <a:spcPct val="110000"/>
              </a:lnSpc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solid</a:t>
            </a:r>
            <a:r>
              <a:rPr sz="1300" spc="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job</a:t>
            </a:r>
            <a:r>
              <a:rPr sz="1300" spc="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market,</a:t>
            </a:r>
            <a:r>
              <a:rPr sz="1300" spc="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4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winds</a:t>
            </a:r>
            <a:r>
              <a:rPr sz="1300" spc="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are</a:t>
            </a:r>
            <a:r>
              <a:rPr sz="1300" spc="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shifting</a:t>
            </a:r>
            <a:r>
              <a:rPr sz="1300" spc="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for</a:t>
            </a:r>
            <a:r>
              <a:rPr sz="1300" spc="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economy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and</a:t>
            </a:r>
            <a:r>
              <a:rPr sz="1300" spc="-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asset</a:t>
            </a:r>
            <a:r>
              <a:rPr sz="1300" spc="-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classes.</a:t>
            </a:r>
            <a:r>
              <a:rPr sz="1300" spc="-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Determining</a:t>
            </a:r>
            <a:r>
              <a:rPr sz="1300" spc="-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-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future</a:t>
            </a:r>
            <a:r>
              <a:rPr sz="1300" spc="-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will</a:t>
            </a:r>
            <a:r>
              <a:rPr sz="1300" spc="-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be</a:t>
            </a:r>
            <a:r>
              <a:rPr sz="1300" spc="-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key</a:t>
            </a:r>
            <a:r>
              <a:rPr sz="1300" spc="-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for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portfolio</a:t>
            </a:r>
            <a:r>
              <a:rPr sz="1300" spc="-6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performance.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67956" y="3960876"/>
            <a:ext cx="0" cy="2123440"/>
          </a:xfrm>
          <a:custGeom>
            <a:avLst/>
            <a:gdLst/>
            <a:ahLst/>
            <a:cxnLst/>
            <a:rect l="l" t="t" r="r" b="b"/>
            <a:pathLst>
              <a:path h="2123440">
                <a:moveTo>
                  <a:pt x="0" y="0"/>
                </a:moveTo>
                <a:lnTo>
                  <a:pt x="0" y="2123249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380" y="1184529"/>
            <a:ext cx="5436870" cy="70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5388B6"/>
                </a:solidFill>
                <a:latin typeface="Calibri"/>
                <a:cs typeface="Calibri"/>
              </a:rPr>
              <a:t>WE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388B6"/>
                </a:solidFill>
                <a:latin typeface="Calibri"/>
                <a:cs typeface="Calibri"/>
              </a:rPr>
              <a:t>REMAIN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OPTIMISTIC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ON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 EQUITY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MARKET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LONGER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TERM</a:t>
            </a:r>
            <a:endParaRPr sz="1600">
              <a:latin typeface="Calibri"/>
              <a:cs typeface="Calibri"/>
            </a:endParaRPr>
          </a:p>
          <a:p>
            <a:pPr marL="548005">
              <a:lnSpc>
                <a:spcPct val="100000"/>
              </a:lnSpc>
              <a:spcBef>
                <a:spcPts val="1530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Five Winds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Equity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388B6"/>
                </a:solidFill>
                <a:latin typeface="Calibri"/>
                <a:cs typeface="Calibri"/>
              </a:rPr>
              <a:t>Market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Sails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Longer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Term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WHY</a:t>
            </a:r>
            <a:r>
              <a:rPr spc="-5" dirty="0"/>
              <a:t> </a:t>
            </a:r>
            <a:r>
              <a:rPr spc="-10" dirty="0"/>
              <a:t>WE</a:t>
            </a:r>
            <a:r>
              <a:rPr spc="5" dirty="0"/>
              <a:t> </a:t>
            </a:r>
            <a:r>
              <a:rPr dirty="0"/>
              <a:t>REMAIN</a:t>
            </a:r>
            <a:r>
              <a:rPr spc="5" dirty="0"/>
              <a:t> </a:t>
            </a:r>
            <a:r>
              <a:rPr spc="50" dirty="0"/>
              <a:t>OPTIMISTIC</a:t>
            </a:r>
            <a:r>
              <a:rPr dirty="0"/>
              <a:t> </a:t>
            </a:r>
            <a:r>
              <a:rPr spc="60" dirty="0"/>
              <a:t>LONGER</a:t>
            </a:r>
            <a:r>
              <a:rPr spc="-25" dirty="0"/>
              <a:t> </a:t>
            </a:r>
            <a:r>
              <a:rPr dirty="0"/>
              <a:t>TERM</a:t>
            </a:r>
            <a:r>
              <a:rPr spc="-5" dirty="0"/>
              <a:t> </a:t>
            </a:r>
            <a:r>
              <a:rPr dirty="0"/>
              <a:t>ON</a:t>
            </a:r>
            <a:r>
              <a:rPr spc="-10" dirty="0"/>
              <a:t> </a:t>
            </a:r>
            <a:r>
              <a:rPr spc="95" dirty="0"/>
              <a:t>THE</a:t>
            </a:r>
            <a:r>
              <a:rPr spc="-15" dirty="0"/>
              <a:t> </a:t>
            </a:r>
            <a:r>
              <a:rPr dirty="0"/>
              <a:t>EQUITY</a:t>
            </a:r>
            <a:r>
              <a:rPr spc="-10" dirty="0"/>
              <a:t> MARKET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6640" y="6026911"/>
            <a:ext cx="2016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22402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5011" y="4419"/>
                </a:lnTo>
                <a:lnTo>
                  <a:pt x="178602" y="17161"/>
                </a:lnTo>
                <a:lnTo>
                  <a:pt x="135867" y="37450"/>
                </a:lnTo>
                <a:lnTo>
                  <a:pt x="97580" y="64513"/>
                </a:lnTo>
                <a:lnTo>
                  <a:pt x="64518" y="97575"/>
                </a:lnTo>
                <a:lnTo>
                  <a:pt x="37453" y="135861"/>
                </a:lnTo>
                <a:lnTo>
                  <a:pt x="17162" y="178597"/>
                </a:lnTo>
                <a:lnTo>
                  <a:pt x="4419" y="225008"/>
                </a:lnTo>
                <a:lnTo>
                  <a:pt x="0" y="274320"/>
                </a:lnTo>
                <a:lnTo>
                  <a:pt x="4419" y="323631"/>
                </a:lnTo>
                <a:lnTo>
                  <a:pt x="17162" y="370042"/>
                </a:lnTo>
                <a:lnTo>
                  <a:pt x="37453" y="412778"/>
                </a:lnTo>
                <a:lnTo>
                  <a:pt x="64518" y="451064"/>
                </a:lnTo>
                <a:lnTo>
                  <a:pt x="97580" y="484126"/>
                </a:lnTo>
                <a:lnTo>
                  <a:pt x="135867" y="511189"/>
                </a:lnTo>
                <a:lnTo>
                  <a:pt x="178602" y="531478"/>
                </a:lnTo>
                <a:lnTo>
                  <a:pt x="225011" y="544220"/>
                </a:lnTo>
                <a:lnTo>
                  <a:pt x="274319" y="548640"/>
                </a:lnTo>
                <a:lnTo>
                  <a:pt x="323631" y="544220"/>
                </a:lnTo>
                <a:lnTo>
                  <a:pt x="370042" y="531478"/>
                </a:lnTo>
                <a:lnTo>
                  <a:pt x="412778" y="511189"/>
                </a:lnTo>
                <a:lnTo>
                  <a:pt x="451064" y="484126"/>
                </a:lnTo>
                <a:lnTo>
                  <a:pt x="484126" y="451064"/>
                </a:lnTo>
                <a:lnTo>
                  <a:pt x="511189" y="412778"/>
                </a:lnTo>
                <a:lnTo>
                  <a:pt x="531478" y="370042"/>
                </a:lnTo>
                <a:lnTo>
                  <a:pt x="544220" y="323631"/>
                </a:lnTo>
                <a:lnTo>
                  <a:pt x="548640" y="274320"/>
                </a:lnTo>
                <a:lnTo>
                  <a:pt x="544220" y="225008"/>
                </a:lnTo>
                <a:lnTo>
                  <a:pt x="531478" y="178597"/>
                </a:lnTo>
                <a:lnTo>
                  <a:pt x="511189" y="135861"/>
                </a:lnTo>
                <a:lnTo>
                  <a:pt x="484126" y="97575"/>
                </a:lnTo>
                <a:lnTo>
                  <a:pt x="451064" y="64513"/>
                </a:lnTo>
                <a:lnTo>
                  <a:pt x="412778" y="37450"/>
                </a:lnTo>
                <a:lnTo>
                  <a:pt x="370042" y="17161"/>
                </a:lnTo>
                <a:lnTo>
                  <a:pt x="323631" y="4419"/>
                </a:lnTo>
                <a:lnTo>
                  <a:pt x="274319" y="0"/>
                </a:lnTo>
                <a:close/>
              </a:path>
            </a:pathLst>
          </a:custGeom>
          <a:solidFill>
            <a:srgbClr val="DDE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6583" y="2351913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00" y="294589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5011" y="4419"/>
                </a:lnTo>
                <a:lnTo>
                  <a:pt x="178602" y="17161"/>
                </a:lnTo>
                <a:lnTo>
                  <a:pt x="135867" y="37450"/>
                </a:lnTo>
                <a:lnTo>
                  <a:pt x="97580" y="64513"/>
                </a:lnTo>
                <a:lnTo>
                  <a:pt x="64518" y="97575"/>
                </a:lnTo>
                <a:lnTo>
                  <a:pt x="37453" y="135861"/>
                </a:lnTo>
                <a:lnTo>
                  <a:pt x="17162" y="178597"/>
                </a:lnTo>
                <a:lnTo>
                  <a:pt x="4419" y="225008"/>
                </a:lnTo>
                <a:lnTo>
                  <a:pt x="0" y="274320"/>
                </a:lnTo>
                <a:lnTo>
                  <a:pt x="4419" y="323631"/>
                </a:lnTo>
                <a:lnTo>
                  <a:pt x="17162" y="370042"/>
                </a:lnTo>
                <a:lnTo>
                  <a:pt x="37453" y="412778"/>
                </a:lnTo>
                <a:lnTo>
                  <a:pt x="64518" y="451064"/>
                </a:lnTo>
                <a:lnTo>
                  <a:pt x="97580" y="484126"/>
                </a:lnTo>
                <a:lnTo>
                  <a:pt x="135867" y="511189"/>
                </a:lnTo>
                <a:lnTo>
                  <a:pt x="178602" y="531478"/>
                </a:lnTo>
                <a:lnTo>
                  <a:pt x="225011" y="544220"/>
                </a:lnTo>
                <a:lnTo>
                  <a:pt x="274319" y="548640"/>
                </a:lnTo>
                <a:lnTo>
                  <a:pt x="323631" y="544220"/>
                </a:lnTo>
                <a:lnTo>
                  <a:pt x="370042" y="531478"/>
                </a:lnTo>
                <a:lnTo>
                  <a:pt x="412778" y="511189"/>
                </a:lnTo>
                <a:lnTo>
                  <a:pt x="451064" y="484126"/>
                </a:lnTo>
                <a:lnTo>
                  <a:pt x="484126" y="451064"/>
                </a:lnTo>
                <a:lnTo>
                  <a:pt x="511189" y="412778"/>
                </a:lnTo>
                <a:lnTo>
                  <a:pt x="531478" y="370042"/>
                </a:lnTo>
                <a:lnTo>
                  <a:pt x="544220" y="323631"/>
                </a:lnTo>
                <a:lnTo>
                  <a:pt x="548640" y="274320"/>
                </a:lnTo>
                <a:lnTo>
                  <a:pt x="544220" y="225008"/>
                </a:lnTo>
                <a:lnTo>
                  <a:pt x="531478" y="178597"/>
                </a:lnTo>
                <a:lnTo>
                  <a:pt x="511189" y="135861"/>
                </a:lnTo>
                <a:lnTo>
                  <a:pt x="484126" y="97575"/>
                </a:lnTo>
                <a:lnTo>
                  <a:pt x="451064" y="64513"/>
                </a:lnTo>
                <a:lnTo>
                  <a:pt x="412778" y="37450"/>
                </a:lnTo>
                <a:lnTo>
                  <a:pt x="370042" y="17161"/>
                </a:lnTo>
                <a:lnTo>
                  <a:pt x="323631" y="4419"/>
                </a:lnTo>
                <a:lnTo>
                  <a:pt x="274319" y="0"/>
                </a:lnTo>
                <a:close/>
              </a:path>
            </a:pathLst>
          </a:custGeom>
          <a:solidFill>
            <a:srgbClr val="DDE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6583" y="3057271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4400" y="3605784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5011" y="4419"/>
                </a:lnTo>
                <a:lnTo>
                  <a:pt x="178602" y="17161"/>
                </a:lnTo>
                <a:lnTo>
                  <a:pt x="135867" y="37450"/>
                </a:lnTo>
                <a:lnTo>
                  <a:pt x="97580" y="64513"/>
                </a:lnTo>
                <a:lnTo>
                  <a:pt x="64518" y="97575"/>
                </a:lnTo>
                <a:lnTo>
                  <a:pt x="37453" y="135861"/>
                </a:lnTo>
                <a:lnTo>
                  <a:pt x="17162" y="178597"/>
                </a:lnTo>
                <a:lnTo>
                  <a:pt x="4419" y="225008"/>
                </a:lnTo>
                <a:lnTo>
                  <a:pt x="0" y="274319"/>
                </a:lnTo>
                <a:lnTo>
                  <a:pt x="4419" y="323631"/>
                </a:lnTo>
                <a:lnTo>
                  <a:pt x="17162" y="370042"/>
                </a:lnTo>
                <a:lnTo>
                  <a:pt x="37453" y="412778"/>
                </a:lnTo>
                <a:lnTo>
                  <a:pt x="64518" y="451064"/>
                </a:lnTo>
                <a:lnTo>
                  <a:pt x="97580" y="484126"/>
                </a:lnTo>
                <a:lnTo>
                  <a:pt x="135867" y="511189"/>
                </a:lnTo>
                <a:lnTo>
                  <a:pt x="178602" y="531478"/>
                </a:lnTo>
                <a:lnTo>
                  <a:pt x="225011" y="544220"/>
                </a:lnTo>
                <a:lnTo>
                  <a:pt x="274319" y="548639"/>
                </a:lnTo>
                <a:lnTo>
                  <a:pt x="323631" y="544220"/>
                </a:lnTo>
                <a:lnTo>
                  <a:pt x="370042" y="531478"/>
                </a:lnTo>
                <a:lnTo>
                  <a:pt x="412778" y="511189"/>
                </a:lnTo>
                <a:lnTo>
                  <a:pt x="451064" y="484126"/>
                </a:lnTo>
                <a:lnTo>
                  <a:pt x="484126" y="451064"/>
                </a:lnTo>
                <a:lnTo>
                  <a:pt x="511189" y="412778"/>
                </a:lnTo>
                <a:lnTo>
                  <a:pt x="531478" y="370042"/>
                </a:lnTo>
                <a:lnTo>
                  <a:pt x="544220" y="323631"/>
                </a:lnTo>
                <a:lnTo>
                  <a:pt x="548640" y="274319"/>
                </a:lnTo>
                <a:lnTo>
                  <a:pt x="544220" y="225008"/>
                </a:lnTo>
                <a:lnTo>
                  <a:pt x="531478" y="178597"/>
                </a:lnTo>
                <a:lnTo>
                  <a:pt x="511189" y="135861"/>
                </a:lnTo>
                <a:lnTo>
                  <a:pt x="484126" y="97575"/>
                </a:lnTo>
                <a:lnTo>
                  <a:pt x="451064" y="64513"/>
                </a:lnTo>
                <a:lnTo>
                  <a:pt x="412778" y="37450"/>
                </a:lnTo>
                <a:lnTo>
                  <a:pt x="370042" y="17161"/>
                </a:lnTo>
                <a:lnTo>
                  <a:pt x="323631" y="4419"/>
                </a:lnTo>
                <a:lnTo>
                  <a:pt x="274319" y="0"/>
                </a:lnTo>
                <a:close/>
              </a:path>
            </a:pathLst>
          </a:custGeom>
          <a:solidFill>
            <a:srgbClr val="DDE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16583" y="3676269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4400" y="4319015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5011" y="4419"/>
                </a:lnTo>
                <a:lnTo>
                  <a:pt x="178602" y="17161"/>
                </a:lnTo>
                <a:lnTo>
                  <a:pt x="135867" y="37450"/>
                </a:lnTo>
                <a:lnTo>
                  <a:pt x="97580" y="64513"/>
                </a:lnTo>
                <a:lnTo>
                  <a:pt x="64518" y="97575"/>
                </a:lnTo>
                <a:lnTo>
                  <a:pt x="37453" y="135861"/>
                </a:lnTo>
                <a:lnTo>
                  <a:pt x="17162" y="178597"/>
                </a:lnTo>
                <a:lnTo>
                  <a:pt x="4419" y="225008"/>
                </a:lnTo>
                <a:lnTo>
                  <a:pt x="0" y="274319"/>
                </a:lnTo>
                <a:lnTo>
                  <a:pt x="4419" y="323631"/>
                </a:lnTo>
                <a:lnTo>
                  <a:pt x="17162" y="370042"/>
                </a:lnTo>
                <a:lnTo>
                  <a:pt x="37453" y="412778"/>
                </a:lnTo>
                <a:lnTo>
                  <a:pt x="64518" y="451064"/>
                </a:lnTo>
                <a:lnTo>
                  <a:pt x="97580" y="484126"/>
                </a:lnTo>
                <a:lnTo>
                  <a:pt x="135867" y="511189"/>
                </a:lnTo>
                <a:lnTo>
                  <a:pt x="178602" y="531478"/>
                </a:lnTo>
                <a:lnTo>
                  <a:pt x="225011" y="544220"/>
                </a:lnTo>
                <a:lnTo>
                  <a:pt x="274319" y="548639"/>
                </a:lnTo>
                <a:lnTo>
                  <a:pt x="323631" y="544220"/>
                </a:lnTo>
                <a:lnTo>
                  <a:pt x="370042" y="531478"/>
                </a:lnTo>
                <a:lnTo>
                  <a:pt x="412778" y="511189"/>
                </a:lnTo>
                <a:lnTo>
                  <a:pt x="451064" y="484126"/>
                </a:lnTo>
                <a:lnTo>
                  <a:pt x="484126" y="451064"/>
                </a:lnTo>
                <a:lnTo>
                  <a:pt x="511189" y="412778"/>
                </a:lnTo>
                <a:lnTo>
                  <a:pt x="531478" y="370042"/>
                </a:lnTo>
                <a:lnTo>
                  <a:pt x="544220" y="323631"/>
                </a:lnTo>
                <a:lnTo>
                  <a:pt x="548640" y="274319"/>
                </a:lnTo>
                <a:lnTo>
                  <a:pt x="544220" y="225008"/>
                </a:lnTo>
                <a:lnTo>
                  <a:pt x="531478" y="178597"/>
                </a:lnTo>
                <a:lnTo>
                  <a:pt x="511189" y="135861"/>
                </a:lnTo>
                <a:lnTo>
                  <a:pt x="484126" y="97575"/>
                </a:lnTo>
                <a:lnTo>
                  <a:pt x="451064" y="64513"/>
                </a:lnTo>
                <a:lnTo>
                  <a:pt x="412778" y="37450"/>
                </a:lnTo>
                <a:lnTo>
                  <a:pt x="370042" y="17161"/>
                </a:lnTo>
                <a:lnTo>
                  <a:pt x="323631" y="4419"/>
                </a:lnTo>
                <a:lnTo>
                  <a:pt x="274319" y="0"/>
                </a:lnTo>
                <a:close/>
              </a:path>
            </a:pathLst>
          </a:custGeom>
          <a:solidFill>
            <a:srgbClr val="DDE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25727" y="4425822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00" y="5041391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5011" y="4419"/>
                </a:lnTo>
                <a:lnTo>
                  <a:pt x="178602" y="17161"/>
                </a:lnTo>
                <a:lnTo>
                  <a:pt x="135867" y="37450"/>
                </a:lnTo>
                <a:lnTo>
                  <a:pt x="97580" y="64513"/>
                </a:lnTo>
                <a:lnTo>
                  <a:pt x="64518" y="97575"/>
                </a:lnTo>
                <a:lnTo>
                  <a:pt x="37453" y="135861"/>
                </a:lnTo>
                <a:lnTo>
                  <a:pt x="17162" y="178597"/>
                </a:lnTo>
                <a:lnTo>
                  <a:pt x="4419" y="225008"/>
                </a:lnTo>
                <a:lnTo>
                  <a:pt x="0" y="274319"/>
                </a:lnTo>
                <a:lnTo>
                  <a:pt x="4419" y="323631"/>
                </a:lnTo>
                <a:lnTo>
                  <a:pt x="17162" y="370042"/>
                </a:lnTo>
                <a:lnTo>
                  <a:pt x="37453" y="412778"/>
                </a:lnTo>
                <a:lnTo>
                  <a:pt x="64518" y="451064"/>
                </a:lnTo>
                <a:lnTo>
                  <a:pt x="97580" y="484126"/>
                </a:lnTo>
                <a:lnTo>
                  <a:pt x="135867" y="511189"/>
                </a:lnTo>
                <a:lnTo>
                  <a:pt x="178602" y="531478"/>
                </a:lnTo>
                <a:lnTo>
                  <a:pt x="225011" y="544220"/>
                </a:lnTo>
                <a:lnTo>
                  <a:pt x="274319" y="548639"/>
                </a:lnTo>
                <a:lnTo>
                  <a:pt x="323631" y="544220"/>
                </a:lnTo>
                <a:lnTo>
                  <a:pt x="370042" y="531478"/>
                </a:lnTo>
                <a:lnTo>
                  <a:pt x="412778" y="511189"/>
                </a:lnTo>
                <a:lnTo>
                  <a:pt x="451064" y="484126"/>
                </a:lnTo>
                <a:lnTo>
                  <a:pt x="484126" y="451064"/>
                </a:lnTo>
                <a:lnTo>
                  <a:pt x="511189" y="412778"/>
                </a:lnTo>
                <a:lnTo>
                  <a:pt x="531478" y="370042"/>
                </a:lnTo>
                <a:lnTo>
                  <a:pt x="544220" y="323631"/>
                </a:lnTo>
                <a:lnTo>
                  <a:pt x="548640" y="274319"/>
                </a:lnTo>
                <a:lnTo>
                  <a:pt x="544220" y="225008"/>
                </a:lnTo>
                <a:lnTo>
                  <a:pt x="531478" y="178597"/>
                </a:lnTo>
                <a:lnTo>
                  <a:pt x="511189" y="135861"/>
                </a:lnTo>
                <a:lnTo>
                  <a:pt x="484126" y="97575"/>
                </a:lnTo>
                <a:lnTo>
                  <a:pt x="451064" y="64513"/>
                </a:lnTo>
                <a:lnTo>
                  <a:pt x="412778" y="37450"/>
                </a:lnTo>
                <a:lnTo>
                  <a:pt x="370042" y="17161"/>
                </a:lnTo>
                <a:lnTo>
                  <a:pt x="323631" y="4419"/>
                </a:lnTo>
                <a:lnTo>
                  <a:pt x="274319" y="0"/>
                </a:lnTo>
                <a:close/>
              </a:path>
            </a:pathLst>
          </a:custGeom>
          <a:solidFill>
            <a:srgbClr val="DDE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25727" y="5139690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9725" y="3767709"/>
            <a:ext cx="31324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Still</a:t>
            </a:r>
            <a:r>
              <a:rPr sz="1400" spc="4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in</a:t>
            </a:r>
            <a:r>
              <a:rPr sz="1400" spc="1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spc="60" dirty="0">
                <a:solidFill>
                  <a:srgbClr val="002948"/>
                </a:solidFill>
                <a:latin typeface="Calibri"/>
                <a:cs typeface="Calibri"/>
              </a:rPr>
              <a:t>Early</a:t>
            </a:r>
            <a:r>
              <a:rPr sz="1400" b="1" spc="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spc="55" dirty="0">
                <a:solidFill>
                  <a:srgbClr val="002948"/>
                </a:solidFill>
                <a:latin typeface="Calibri"/>
                <a:cs typeface="Calibri"/>
              </a:rPr>
              <a:t>Stages</a:t>
            </a:r>
            <a:r>
              <a:rPr sz="1400" b="1" spc="1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of</a:t>
            </a:r>
            <a:r>
              <a:rPr sz="1400" spc="3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Bull</a:t>
            </a:r>
            <a:r>
              <a:rPr sz="1400" spc="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2948"/>
                </a:solidFill>
                <a:latin typeface="Calibri"/>
                <a:cs typeface="Calibri"/>
              </a:rPr>
              <a:t>Market</a:t>
            </a:r>
            <a:r>
              <a:rPr sz="1400" spc="-1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948"/>
                </a:solidFill>
                <a:latin typeface="Calibri"/>
                <a:cs typeface="Calibri"/>
              </a:rPr>
              <a:t>Voyage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90294" y="3092576"/>
            <a:ext cx="33502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2948"/>
                </a:solidFill>
                <a:latin typeface="Calibri"/>
                <a:cs typeface="Calibri"/>
              </a:rPr>
              <a:t>Markets</a:t>
            </a:r>
            <a:r>
              <a:rPr sz="1400" spc="3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Typically</a:t>
            </a:r>
            <a:r>
              <a:rPr sz="1400" spc="6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Rally</a:t>
            </a:r>
            <a:r>
              <a:rPr sz="1400" spc="7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002948"/>
                </a:solidFill>
                <a:latin typeface="Calibri"/>
                <a:cs typeface="Calibri"/>
              </a:rPr>
              <a:t>Following</a:t>
            </a:r>
            <a:r>
              <a:rPr sz="1400" b="1" spc="9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948"/>
                </a:solidFill>
                <a:latin typeface="Calibri"/>
                <a:cs typeface="Calibri"/>
              </a:rPr>
              <a:t>Recession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90294" y="2248611"/>
            <a:ext cx="26822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2948"/>
                </a:solidFill>
                <a:latin typeface="Calibri"/>
                <a:cs typeface="Calibri"/>
              </a:rPr>
              <a:t>Macro</a:t>
            </a:r>
            <a:r>
              <a:rPr sz="1400" b="1" spc="1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spc="55" dirty="0">
                <a:solidFill>
                  <a:srgbClr val="002948"/>
                </a:solidFill>
                <a:latin typeface="Calibri"/>
                <a:cs typeface="Calibri"/>
              </a:rPr>
              <a:t>Factors</a:t>
            </a:r>
            <a:r>
              <a:rPr sz="1400" b="1" spc="1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(Final</a:t>
            </a:r>
            <a:r>
              <a:rPr sz="1400" spc="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Fed</a:t>
            </a:r>
            <a:r>
              <a:rPr sz="1400" spc="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Rate</a:t>
            </a:r>
            <a:r>
              <a:rPr sz="1400" spc="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948"/>
                </a:solidFill>
                <a:latin typeface="Calibri"/>
                <a:cs typeface="Calibri"/>
              </a:rPr>
              <a:t>Hike,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Falling</a:t>
            </a:r>
            <a:r>
              <a:rPr sz="1400" spc="7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Interest</a:t>
            </a:r>
            <a:r>
              <a:rPr sz="1400" spc="7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Rates)</a:t>
            </a:r>
            <a:r>
              <a:rPr sz="1400" spc="8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948"/>
                </a:solidFill>
                <a:latin typeface="Calibri"/>
                <a:cs typeface="Calibri"/>
              </a:rPr>
              <a:t>Supportive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24964" y="4494021"/>
            <a:ext cx="2791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Record Amount</a:t>
            </a:r>
            <a:r>
              <a:rPr sz="1400" spc="-1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948"/>
                </a:solidFill>
                <a:latin typeface="Calibri"/>
                <a:cs typeface="Calibri"/>
              </a:rPr>
              <a:t>of</a:t>
            </a:r>
            <a:r>
              <a:rPr sz="1400" spc="1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spc="55" dirty="0">
                <a:solidFill>
                  <a:srgbClr val="002948"/>
                </a:solidFill>
                <a:latin typeface="Calibri"/>
                <a:cs typeface="Calibri"/>
              </a:rPr>
              <a:t>Cash</a:t>
            </a:r>
            <a:r>
              <a:rPr sz="1400" b="1" spc="-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948"/>
                </a:solidFill>
                <a:latin typeface="Calibri"/>
                <a:cs typeface="Calibri"/>
              </a:rPr>
              <a:t>On </a:t>
            </a:r>
            <a:r>
              <a:rPr sz="1400" b="1" spc="-10" dirty="0">
                <a:solidFill>
                  <a:srgbClr val="002948"/>
                </a:solidFill>
                <a:latin typeface="Calibri"/>
                <a:cs typeface="Calibri"/>
              </a:rPr>
              <a:t>Sidelines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09725" y="5173472"/>
            <a:ext cx="22542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002948"/>
                </a:solidFill>
                <a:latin typeface="Calibri"/>
                <a:cs typeface="Calibri"/>
              </a:rPr>
              <a:t>Subdued</a:t>
            </a:r>
            <a:r>
              <a:rPr sz="1400" spc="11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spc="20" dirty="0">
                <a:solidFill>
                  <a:srgbClr val="002948"/>
                </a:solidFill>
                <a:latin typeface="Calibri"/>
                <a:cs typeface="Calibri"/>
              </a:rPr>
              <a:t>Investor</a:t>
            </a:r>
            <a:r>
              <a:rPr sz="1400" b="1" spc="11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400" b="1" spc="40" dirty="0">
                <a:solidFill>
                  <a:srgbClr val="002948"/>
                </a:solidFill>
                <a:latin typeface="Calibri"/>
                <a:cs typeface="Calibri"/>
              </a:rPr>
              <a:t>Sentiment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289101" y="2328227"/>
            <a:ext cx="4093845" cy="3018155"/>
            <a:chOff x="7289101" y="2328227"/>
            <a:chExt cx="4093845" cy="3018155"/>
          </a:xfrm>
        </p:grpSpPr>
        <p:sp>
          <p:nvSpPr>
            <p:cNvPr id="21" name="object 21"/>
            <p:cNvSpPr/>
            <p:nvPr/>
          </p:nvSpPr>
          <p:spPr>
            <a:xfrm>
              <a:off x="7293864" y="2339339"/>
              <a:ext cx="4081779" cy="3002280"/>
            </a:xfrm>
            <a:custGeom>
              <a:avLst/>
              <a:gdLst/>
              <a:ahLst/>
              <a:cxnLst/>
              <a:rect l="l" t="t" r="r" b="b"/>
              <a:pathLst>
                <a:path w="4081779" h="3002279">
                  <a:moveTo>
                    <a:pt x="45719" y="2956560"/>
                  </a:moveTo>
                  <a:lnTo>
                    <a:pt x="45719" y="0"/>
                  </a:lnTo>
                </a:path>
                <a:path w="4081779" h="3002279">
                  <a:moveTo>
                    <a:pt x="0" y="2956560"/>
                  </a:moveTo>
                  <a:lnTo>
                    <a:pt x="45719" y="2956560"/>
                  </a:lnTo>
                </a:path>
                <a:path w="4081779" h="3002279">
                  <a:moveTo>
                    <a:pt x="0" y="2464308"/>
                  </a:moveTo>
                  <a:lnTo>
                    <a:pt x="45719" y="2464308"/>
                  </a:lnTo>
                </a:path>
                <a:path w="4081779" h="3002279">
                  <a:moveTo>
                    <a:pt x="0" y="1970532"/>
                  </a:moveTo>
                  <a:lnTo>
                    <a:pt x="45719" y="1970532"/>
                  </a:lnTo>
                </a:path>
                <a:path w="4081779" h="3002279">
                  <a:moveTo>
                    <a:pt x="0" y="1478280"/>
                  </a:moveTo>
                  <a:lnTo>
                    <a:pt x="45719" y="1478280"/>
                  </a:lnTo>
                </a:path>
                <a:path w="4081779" h="3002279">
                  <a:moveTo>
                    <a:pt x="0" y="986027"/>
                  </a:moveTo>
                  <a:lnTo>
                    <a:pt x="45719" y="986027"/>
                  </a:lnTo>
                </a:path>
                <a:path w="4081779" h="3002279">
                  <a:moveTo>
                    <a:pt x="0" y="492251"/>
                  </a:moveTo>
                  <a:lnTo>
                    <a:pt x="45719" y="492251"/>
                  </a:lnTo>
                </a:path>
                <a:path w="4081779" h="3002279">
                  <a:moveTo>
                    <a:pt x="0" y="0"/>
                  </a:moveTo>
                  <a:lnTo>
                    <a:pt x="45719" y="0"/>
                  </a:lnTo>
                </a:path>
                <a:path w="4081779" h="3002279">
                  <a:moveTo>
                    <a:pt x="45719" y="2956560"/>
                  </a:moveTo>
                  <a:lnTo>
                    <a:pt x="4081271" y="2956560"/>
                  </a:lnTo>
                </a:path>
                <a:path w="4081779" h="3002279">
                  <a:moveTo>
                    <a:pt x="45719" y="2956560"/>
                  </a:moveTo>
                  <a:lnTo>
                    <a:pt x="45719" y="3002280"/>
                  </a:lnTo>
                </a:path>
                <a:path w="4081779" h="3002279">
                  <a:moveTo>
                    <a:pt x="355091" y="2956560"/>
                  </a:moveTo>
                  <a:lnTo>
                    <a:pt x="355091" y="3002280"/>
                  </a:lnTo>
                </a:path>
                <a:path w="4081779" h="3002279">
                  <a:moveTo>
                    <a:pt x="662939" y="2956560"/>
                  </a:moveTo>
                  <a:lnTo>
                    <a:pt x="662939" y="3002280"/>
                  </a:lnTo>
                </a:path>
                <a:path w="4081779" h="3002279">
                  <a:moveTo>
                    <a:pt x="972311" y="2956560"/>
                  </a:moveTo>
                  <a:lnTo>
                    <a:pt x="972311" y="3002280"/>
                  </a:lnTo>
                </a:path>
                <a:path w="4081779" h="3002279">
                  <a:moveTo>
                    <a:pt x="1280159" y="2956560"/>
                  </a:moveTo>
                  <a:lnTo>
                    <a:pt x="1280159" y="3002280"/>
                  </a:lnTo>
                </a:path>
                <a:path w="4081779" h="3002279">
                  <a:moveTo>
                    <a:pt x="1589531" y="2956560"/>
                  </a:moveTo>
                  <a:lnTo>
                    <a:pt x="1589531" y="3002280"/>
                  </a:lnTo>
                </a:path>
                <a:path w="4081779" h="3002279">
                  <a:moveTo>
                    <a:pt x="1897379" y="2956560"/>
                  </a:moveTo>
                  <a:lnTo>
                    <a:pt x="1897379" y="3002280"/>
                  </a:lnTo>
                </a:path>
                <a:path w="4081779" h="3002279">
                  <a:moveTo>
                    <a:pt x="2206752" y="2956560"/>
                  </a:moveTo>
                  <a:lnTo>
                    <a:pt x="2206752" y="3002280"/>
                  </a:lnTo>
                </a:path>
                <a:path w="4081779" h="3002279">
                  <a:moveTo>
                    <a:pt x="2514600" y="2956560"/>
                  </a:moveTo>
                  <a:lnTo>
                    <a:pt x="2514600" y="3002280"/>
                  </a:lnTo>
                </a:path>
                <a:path w="4081779" h="3002279">
                  <a:moveTo>
                    <a:pt x="2823971" y="2956560"/>
                  </a:moveTo>
                  <a:lnTo>
                    <a:pt x="2823971" y="3002280"/>
                  </a:lnTo>
                </a:path>
                <a:path w="4081779" h="3002279">
                  <a:moveTo>
                    <a:pt x="3131819" y="2956560"/>
                  </a:moveTo>
                  <a:lnTo>
                    <a:pt x="3131819" y="3002280"/>
                  </a:lnTo>
                </a:path>
                <a:path w="4081779" h="3002279">
                  <a:moveTo>
                    <a:pt x="3441191" y="2956560"/>
                  </a:moveTo>
                  <a:lnTo>
                    <a:pt x="3441191" y="3002280"/>
                  </a:lnTo>
                </a:path>
                <a:path w="4081779" h="3002279">
                  <a:moveTo>
                    <a:pt x="3749039" y="2956560"/>
                  </a:moveTo>
                  <a:lnTo>
                    <a:pt x="3749039" y="3002280"/>
                  </a:lnTo>
                </a:path>
                <a:path w="4081779" h="3002279">
                  <a:moveTo>
                    <a:pt x="4058411" y="2956560"/>
                  </a:moveTo>
                  <a:lnTo>
                    <a:pt x="4058411" y="300228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43394" y="2339339"/>
              <a:ext cx="4028440" cy="2608580"/>
            </a:xfrm>
            <a:custGeom>
              <a:avLst/>
              <a:gdLst/>
              <a:ahLst/>
              <a:cxnLst/>
              <a:rect l="l" t="t" r="r" b="b"/>
              <a:pathLst>
                <a:path w="4028440" h="2608579">
                  <a:moveTo>
                    <a:pt x="0" y="1538478"/>
                  </a:moveTo>
                  <a:lnTo>
                    <a:pt x="7620" y="1552194"/>
                  </a:lnTo>
                  <a:lnTo>
                    <a:pt x="15239" y="1559814"/>
                  </a:lnTo>
                  <a:lnTo>
                    <a:pt x="22859" y="1552194"/>
                  </a:lnTo>
                  <a:lnTo>
                    <a:pt x="30479" y="1559814"/>
                  </a:lnTo>
                  <a:lnTo>
                    <a:pt x="39624" y="1614678"/>
                  </a:lnTo>
                  <a:lnTo>
                    <a:pt x="47244" y="1590294"/>
                  </a:lnTo>
                  <a:lnTo>
                    <a:pt x="54863" y="1637538"/>
                  </a:lnTo>
                  <a:lnTo>
                    <a:pt x="62483" y="1622298"/>
                  </a:lnTo>
                  <a:lnTo>
                    <a:pt x="70103" y="1629918"/>
                  </a:lnTo>
                  <a:lnTo>
                    <a:pt x="77724" y="1657350"/>
                  </a:lnTo>
                  <a:lnTo>
                    <a:pt x="85344" y="1683258"/>
                  </a:lnTo>
                  <a:lnTo>
                    <a:pt x="92963" y="1643634"/>
                  </a:lnTo>
                  <a:lnTo>
                    <a:pt x="100583" y="1623822"/>
                  </a:lnTo>
                  <a:lnTo>
                    <a:pt x="108203" y="1628394"/>
                  </a:lnTo>
                  <a:lnTo>
                    <a:pt x="115824" y="1620774"/>
                  </a:lnTo>
                  <a:lnTo>
                    <a:pt x="123444" y="1607058"/>
                  </a:lnTo>
                  <a:lnTo>
                    <a:pt x="131063" y="1622298"/>
                  </a:lnTo>
                  <a:lnTo>
                    <a:pt x="138683" y="1655826"/>
                  </a:lnTo>
                  <a:lnTo>
                    <a:pt x="146303" y="1649730"/>
                  </a:lnTo>
                  <a:lnTo>
                    <a:pt x="153924" y="1660398"/>
                  </a:lnTo>
                  <a:lnTo>
                    <a:pt x="163067" y="1651254"/>
                  </a:lnTo>
                  <a:lnTo>
                    <a:pt x="170687" y="1614678"/>
                  </a:lnTo>
                  <a:lnTo>
                    <a:pt x="178307" y="1604010"/>
                  </a:lnTo>
                  <a:lnTo>
                    <a:pt x="185927" y="1565910"/>
                  </a:lnTo>
                  <a:lnTo>
                    <a:pt x="193548" y="1578102"/>
                  </a:lnTo>
                  <a:lnTo>
                    <a:pt x="201167" y="1576578"/>
                  </a:lnTo>
                  <a:lnTo>
                    <a:pt x="208787" y="1565910"/>
                  </a:lnTo>
                  <a:lnTo>
                    <a:pt x="216407" y="1568958"/>
                  </a:lnTo>
                  <a:lnTo>
                    <a:pt x="224027" y="1514094"/>
                  </a:lnTo>
                  <a:lnTo>
                    <a:pt x="231648" y="1500378"/>
                  </a:lnTo>
                  <a:lnTo>
                    <a:pt x="239267" y="1527810"/>
                  </a:lnTo>
                  <a:lnTo>
                    <a:pt x="246887" y="1543050"/>
                  </a:lnTo>
                  <a:lnTo>
                    <a:pt x="254507" y="1529334"/>
                  </a:lnTo>
                  <a:lnTo>
                    <a:pt x="262127" y="1518666"/>
                  </a:lnTo>
                  <a:lnTo>
                    <a:pt x="269748" y="1541526"/>
                  </a:lnTo>
                  <a:lnTo>
                    <a:pt x="277367" y="1576578"/>
                  </a:lnTo>
                  <a:lnTo>
                    <a:pt x="286511" y="1573530"/>
                  </a:lnTo>
                  <a:lnTo>
                    <a:pt x="294131" y="1572006"/>
                  </a:lnTo>
                  <a:lnTo>
                    <a:pt x="301751" y="1562862"/>
                  </a:lnTo>
                  <a:lnTo>
                    <a:pt x="309372" y="1585722"/>
                  </a:lnTo>
                  <a:lnTo>
                    <a:pt x="316991" y="1604010"/>
                  </a:lnTo>
                  <a:lnTo>
                    <a:pt x="324611" y="1582674"/>
                  </a:lnTo>
                  <a:lnTo>
                    <a:pt x="332231" y="1550670"/>
                  </a:lnTo>
                  <a:lnTo>
                    <a:pt x="339851" y="1568958"/>
                  </a:lnTo>
                  <a:lnTo>
                    <a:pt x="347472" y="1573530"/>
                  </a:lnTo>
                  <a:lnTo>
                    <a:pt x="355091" y="1565910"/>
                  </a:lnTo>
                  <a:lnTo>
                    <a:pt x="362711" y="1558290"/>
                  </a:lnTo>
                  <a:lnTo>
                    <a:pt x="370331" y="1570482"/>
                  </a:lnTo>
                  <a:lnTo>
                    <a:pt x="377951" y="1549146"/>
                  </a:lnTo>
                  <a:lnTo>
                    <a:pt x="385572" y="1549146"/>
                  </a:lnTo>
                  <a:lnTo>
                    <a:pt x="393191" y="1596390"/>
                  </a:lnTo>
                  <a:lnTo>
                    <a:pt x="400811" y="1594866"/>
                  </a:lnTo>
                  <a:lnTo>
                    <a:pt x="409955" y="1575054"/>
                  </a:lnTo>
                  <a:lnTo>
                    <a:pt x="417575" y="1610106"/>
                  </a:lnTo>
                  <a:lnTo>
                    <a:pt x="425196" y="1674114"/>
                  </a:lnTo>
                  <a:lnTo>
                    <a:pt x="432815" y="1689354"/>
                  </a:lnTo>
                  <a:lnTo>
                    <a:pt x="440435" y="1728978"/>
                  </a:lnTo>
                  <a:lnTo>
                    <a:pt x="448055" y="1718310"/>
                  </a:lnTo>
                  <a:lnTo>
                    <a:pt x="455675" y="1700022"/>
                  </a:lnTo>
                  <a:lnTo>
                    <a:pt x="463296" y="1770126"/>
                  </a:lnTo>
                  <a:lnTo>
                    <a:pt x="470915" y="1826514"/>
                  </a:lnTo>
                  <a:lnTo>
                    <a:pt x="478535" y="1794510"/>
                  </a:lnTo>
                  <a:lnTo>
                    <a:pt x="486155" y="1779270"/>
                  </a:lnTo>
                  <a:lnTo>
                    <a:pt x="493775" y="1800606"/>
                  </a:lnTo>
                  <a:lnTo>
                    <a:pt x="501396" y="1861566"/>
                  </a:lnTo>
                  <a:lnTo>
                    <a:pt x="509015" y="1834134"/>
                  </a:lnTo>
                  <a:lnTo>
                    <a:pt x="516635" y="1840230"/>
                  </a:lnTo>
                  <a:lnTo>
                    <a:pt x="524255" y="1879854"/>
                  </a:lnTo>
                  <a:lnTo>
                    <a:pt x="533400" y="1898142"/>
                  </a:lnTo>
                  <a:lnTo>
                    <a:pt x="541020" y="1954530"/>
                  </a:lnTo>
                  <a:lnTo>
                    <a:pt x="548639" y="2055114"/>
                  </a:lnTo>
                  <a:lnTo>
                    <a:pt x="556259" y="2090166"/>
                  </a:lnTo>
                  <a:lnTo>
                    <a:pt x="563879" y="2126742"/>
                  </a:lnTo>
                  <a:lnTo>
                    <a:pt x="571500" y="2166366"/>
                  </a:lnTo>
                  <a:lnTo>
                    <a:pt x="579120" y="2052066"/>
                  </a:lnTo>
                  <a:lnTo>
                    <a:pt x="586739" y="2077974"/>
                  </a:lnTo>
                  <a:lnTo>
                    <a:pt x="594359" y="2131314"/>
                  </a:lnTo>
                  <a:lnTo>
                    <a:pt x="601979" y="2099310"/>
                  </a:lnTo>
                  <a:lnTo>
                    <a:pt x="609600" y="2122170"/>
                  </a:lnTo>
                  <a:lnTo>
                    <a:pt x="617220" y="2067306"/>
                  </a:lnTo>
                  <a:lnTo>
                    <a:pt x="624839" y="2114550"/>
                  </a:lnTo>
                  <a:lnTo>
                    <a:pt x="632459" y="2138934"/>
                  </a:lnTo>
                  <a:lnTo>
                    <a:pt x="640079" y="2103882"/>
                  </a:lnTo>
                  <a:lnTo>
                    <a:pt x="647700" y="2164842"/>
                  </a:lnTo>
                  <a:lnTo>
                    <a:pt x="656844" y="2202942"/>
                  </a:lnTo>
                  <a:lnTo>
                    <a:pt x="664463" y="2116074"/>
                  </a:lnTo>
                  <a:lnTo>
                    <a:pt x="672083" y="2132838"/>
                  </a:lnTo>
                  <a:lnTo>
                    <a:pt x="679703" y="2141982"/>
                  </a:lnTo>
                  <a:lnTo>
                    <a:pt x="687324" y="2157222"/>
                  </a:lnTo>
                  <a:lnTo>
                    <a:pt x="694944" y="2123694"/>
                  </a:lnTo>
                  <a:lnTo>
                    <a:pt x="702563" y="2106930"/>
                  </a:lnTo>
                  <a:lnTo>
                    <a:pt x="710183" y="2137410"/>
                  </a:lnTo>
                  <a:lnTo>
                    <a:pt x="717803" y="2152650"/>
                  </a:lnTo>
                  <a:lnTo>
                    <a:pt x="725424" y="2148078"/>
                  </a:lnTo>
                  <a:lnTo>
                    <a:pt x="733044" y="2151126"/>
                  </a:lnTo>
                  <a:lnTo>
                    <a:pt x="740663" y="2164842"/>
                  </a:lnTo>
                  <a:lnTo>
                    <a:pt x="748283" y="2227326"/>
                  </a:lnTo>
                  <a:lnTo>
                    <a:pt x="755903" y="2167890"/>
                  </a:lnTo>
                  <a:lnTo>
                    <a:pt x="771144" y="2213610"/>
                  </a:lnTo>
                  <a:lnTo>
                    <a:pt x="787907" y="2324862"/>
                  </a:lnTo>
                  <a:lnTo>
                    <a:pt x="795527" y="2416302"/>
                  </a:lnTo>
                  <a:lnTo>
                    <a:pt x="803148" y="2405634"/>
                  </a:lnTo>
                  <a:lnTo>
                    <a:pt x="810767" y="2378202"/>
                  </a:lnTo>
                  <a:lnTo>
                    <a:pt x="818387" y="2361438"/>
                  </a:lnTo>
                  <a:lnTo>
                    <a:pt x="826007" y="2337054"/>
                  </a:lnTo>
                  <a:lnTo>
                    <a:pt x="833627" y="2318766"/>
                  </a:lnTo>
                  <a:lnTo>
                    <a:pt x="841248" y="2323338"/>
                  </a:lnTo>
                  <a:lnTo>
                    <a:pt x="848867" y="2356866"/>
                  </a:lnTo>
                  <a:lnTo>
                    <a:pt x="856487" y="2327910"/>
                  </a:lnTo>
                  <a:lnTo>
                    <a:pt x="864107" y="2338578"/>
                  </a:lnTo>
                  <a:lnTo>
                    <a:pt x="871727" y="2375154"/>
                  </a:lnTo>
                  <a:lnTo>
                    <a:pt x="879348" y="2330958"/>
                  </a:lnTo>
                  <a:lnTo>
                    <a:pt x="886967" y="2280666"/>
                  </a:lnTo>
                  <a:lnTo>
                    <a:pt x="894587" y="2317242"/>
                  </a:lnTo>
                  <a:lnTo>
                    <a:pt x="902207" y="2326386"/>
                  </a:lnTo>
                  <a:lnTo>
                    <a:pt x="911351" y="2364486"/>
                  </a:lnTo>
                  <a:lnTo>
                    <a:pt x="918972" y="2352294"/>
                  </a:lnTo>
                  <a:lnTo>
                    <a:pt x="926591" y="2337054"/>
                  </a:lnTo>
                  <a:lnTo>
                    <a:pt x="934211" y="2291334"/>
                  </a:lnTo>
                  <a:lnTo>
                    <a:pt x="941831" y="2303526"/>
                  </a:lnTo>
                  <a:lnTo>
                    <a:pt x="949451" y="2350770"/>
                  </a:lnTo>
                  <a:lnTo>
                    <a:pt x="957072" y="2388870"/>
                  </a:lnTo>
                  <a:lnTo>
                    <a:pt x="964691" y="2398014"/>
                  </a:lnTo>
                  <a:lnTo>
                    <a:pt x="972311" y="2407158"/>
                  </a:lnTo>
                  <a:lnTo>
                    <a:pt x="979931" y="2404110"/>
                  </a:lnTo>
                  <a:lnTo>
                    <a:pt x="987551" y="2391918"/>
                  </a:lnTo>
                  <a:lnTo>
                    <a:pt x="995172" y="2404110"/>
                  </a:lnTo>
                  <a:lnTo>
                    <a:pt x="1002791" y="2379726"/>
                  </a:lnTo>
                  <a:lnTo>
                    <a:pt x="1010411" y="2332482"/>
                  </a:lnTo>
                  <a:lnTo>
                    <a:pt x="1018031" y="2326386"/>
                  </a:lnTo>
                  <a:lnTo>
                    <a:pt x="1025651" y="2315718"/>
                  </a:lnTo>
                  <a:lnTo>
                    <a:pt x="1034796" y="2326386"/>
                  </a:lnTo>
                  <a:lnTo>
                    <a:pt x="1042415" y="2338578"/>
                  </a:lnTo>
                  <a:lnTo>
                    <a:pt x="1050035" y="2300478"/>
                  </a:lnTo>
                  <a:lnTo>
                    <a:pt x="1057655" y="2366010"/>
                  </a:lnTo>
                  <a:lnTo>
                    <a:pt x="1065276" y="2362962"/>
                  </a:lnTo>
                  <a:lnTo>
                    <a:pt x="1072896" y="2385822"/>
                  </a:lnTo>
                  <a:lnTo>
                    <a:pt x="1080515" y="2398014"/>
                  </a:lnTo>
                  <a:lnTo>
                    <a:pt x="1088135" y="2376678"/>
                  </a:lnTo>
                  <a:lnTo>
                    <a:pt x="1095755" y="2420874"/>
                  </a:lnTo>
                  <a:lnTo>
                    <a:pt x="1103376" y="2423922"/>
                  </a:lnTo>
                  <a:lnTo>
                    <a:pt x="1110996" y="2396490"/>
                  </a:lnTo>
                  <a:lnTo>
                    <a:pt x="1118615" y="2369058"/>
                  </a:lnTo>
                  <a:lnTo>
                    <a:pt x="1126235" y="2402586"/>
                  </a:lnTo>
                  <a:lnTo>
                    <a:pt x="1133855" y="2401062"/>
                  </a:lnTo>
                  <a:lnTo>
                    <a:pt x="1141476" y="2426970"/>
                  </a:lnTo>
                  <a:lnTo>
                    <a:pt x="1149096" y="2443734"/>
                  </a:lnTo>
                  <a:lnTo>
                    <a:pt x="1158239" y="2446782"/>
                  </a:lnTo>
                  <a:lnTo>
                    <a:pt x="1165859" y="2451354"/>
                  </a:lnTo>
                  <a:lnTo>
                    <a:pt x="1173479" y="2420874"/>
                  </a:lnTo>
                  <a:lnTo>
                    <a:pt x="1181100" y="2423922"/>
                  </a:lnTo>
                  <a:lnTo>
                    <a:pt x="1188720" y="2454402"/>
                  </a:lnTo>
                  <a:lnTo>
                    <a:pt x="1196339" y="2439162"/>
                  </a:lnTo>
                  <a:lnTo>
                    <a:pt x="1203959" y="2483358"/>
                  </a:lnTo>
                  <a:lnTo>
                    <a:pt x="1211579" y="2490978"/>
                  </a:lnTo>
                  <a:lnTo>
                    <a:pt x="1219200" y="2495550"/>
                  </a:lnTo>
                  <a:lnTo>
                    <a:pt x="1226820" y="2458974"/>
                  </a:lnTo>
                  <a:lnTo>
                    <a:pt x="1234439" y="2420874"/>
                  </a:lnTo>
                  <a:lnTo>
                    <a:pt x="1242059" y="2460498"/>
                  </a:lnTo>
                  <a:lnTo>
                    <a:pt x="1249679" y="2466594"/>
                  </a:lnTo>
                  <a:lnTo>
                    <a:pt x="1257300" y="2428494"/>
                  </a:lnTo>
                  <a:lnTo>
                    <a:pt x="1264920" y="2457450"/>
                  </a:lnTo>
                  <a:lnTo>
                    <a:pt x="1272539" y="2436114"/>
                  </a:lnTo>
                  <a:lnTo>
                    <a:pt x="1281683" y="2474214"/>
                  </a:lnTo>
                  <a:lnTo>
                    <a:pt x="1289303" y="2506218"/>
                  </a:lnTo>
                  <a:lnTo>
                    <a:pt x="1296924" y="2538222"/>
                  </a:lnTo>
                  <a:lnTo>
                    <a:pt x="1304544" y="2541270"/>
                  </a:lnTo>
                  <a:lnTo>
                    <a:pt x="1312163" y="2556510"/>
                  </a:lnTo>
                  <a:lnTo>
                    <a:pt x="1319783" y="2548890"/>
                  </a:lnTo>
                  <a:lnTo>
                    <a:pt x="1327403" y="2571750"/>
                  </a:lnTo>
                  <a:lnTo>
                    <a:pt x="1335024" y="2553462"/>
                  </a:lnTo>
                  <a:lnTo>
                    <a:pt x="1342644" y="2564130"/>
                  </a:lnTo>
                  <a:lnTo>
                    <a:pt x="1350263" y="2545842"/>
                  </a:lnTo>
                  <a:lnTo>
                    <a:pt x="1357883" y="2596134"/>
                  </a:lnTo>
                  <a:lnTo>
                    <a:pt x="1365503" y="2586990"/>
                  </a:lnTo>
                  <a:lnTo>
                    <a:pt x="1373124" y="2576322"/>
                  </a:lnTo>
                  <a:lnTo>
                    <a:pt x="1380744" y="2608326"/>
                  </a:lnTo>
                  <a:lnTo>
                    <a:pt x="1388363" y="2600706"/>
                  </a:lnTo>
                  <a:lnTo>
                    <a:pt x="1395983" y="2553462"/>
                  </a:lnTo>
                  <a:lnTo>
                    <a:pt x="1405127" y="2536698"/>
                  </a:lnTo>
                  <a:lnTo>
                    <a:pt x="1412748" y="2503170"/>
                  </a:lnTo>
                  <a:lnTo>
                    <a:pt x="1420367" y="2498598"/>
                  </a:lnTo>
                  <a:lnTo>
                    <a:pt x="1427987" y="2509266"/>
                  </a:lnTo>
                  <a:lnTo>
                    <a:pt x="1435607" y="2500122"/>
                  </a:lnTo>
                  <a:lnTo>
                    <a:pt x="1443227" y="2458974"/>
                  </a:lnTo>
                  <a:lnTo>
                    <a:pt x="1450848" y="2462022"/>
                  </a:lnTo>
                  <a:lnTo>
                    <a:pt x="1458467" y="2443734"/>
                  </a:lnTo>
                  <a:lnTo>
                    <a:pt x="1466087" y="2359914"/>
                  </a:lnTo>
                  <a:lnTo>
                    <a:pt x="1473707" y="2364486"/>
                  </a:lnTo>
                  <a:lnTo>
                    <a:pt x="1481327" y="2352294"/>
                  </a:lnTo>
                  <a:lnTo>
                    <a:pt x="1488948" y="2367534"/>
                  </a:lnTo>
                  <a:lnTo>
                    <a:pt x="1496567" y="2393442"/>
                  </a:lnTo>
                  <a:lnTo>
                    <a:pt x="1504187" y="2440686"/>
                  </a:lnTo>
                  <a:lnTo>
                    <a:pt x="1511807" y="2410206"/>
                  </a:lnTo>
                  <a:lnTo>
                    <a:pt x="1519427" y="2370582"/>
                  </a:lnTo>
                  <a:lnTo>
                    <a:pt x="1528572" y="2375154"/>
                  </a:lnTo>
                  <a:lnTo>
                    <a:pt x="1536191" y="2295906"/>
                  </a:lnTo>
                  <a:lnTo>
                    <a:pt x="1543811" y="2314194"/>
                  </a:lnTo>
                  <a:lnTo>
                    <a:pt x="1551431" y="2375154"/>
                  </a:lnTo>
                  <a:lnTo>
                    <a:pt x="1559052" y="2423922"/>
                  </a:lnTo>
                  <a:lnTo>
                    <a:pt x="1566672" y="2376678"/>
                  </a:lnTo>
                  <a:lnTo>
                    <a:pt x="1574291" y="2407158"/>
                  </a:lnTo>
                  <a:lnTo>
                    <a:pt x="1581911" y="2449830"/>
                  </a:lnTo>
                  <a:lnTo>
                    <a:pt x="1589531" y="2413254"/>
                  </a:lnTo>
                  <a:lnTo>
                    <a:pt x="1597152" y="2521458"/>
                  </a:lnTo>
                  <a:lnTo>
                    <a:pt x="1604772" y="2449830"/>
                  </a:lnTo>
                  <a:lnTo>
                    <a:pt x="1612391" y="2472690"/>
                  </a:lnTo>
                  <a:lnTo>
                    <a:pt x="1620011" y="2526030"/>
                  </a:lnTo>
                  <a:lnTo>
                    <a:pt x="1627631" y="2544318"/>
                  </a:lnTo>
                  <a:lnTo>
                    <a:pt x="1635252" y="2564130"/>
                  </a:lnTo>
                  <a:lnTo>
                    <a:pt x="1642872" y="2449830"/>
                  </a:lnTo>
                  <a:lnTo>
                    <a:pt x="1652015" y="2411730"/>
                  </a:lnTo>
                  <a:lnTo>
                    <a:pt x="1659635" y="2338578"/>
                  </a:lnTo>
                  <a:lnTo>
                    <a:pt x="1667255" y="2321814"/>
                  </a:lnTo>
                  <a:lnTo>
                    <a:pt x="1674876" y="2297430"/>
                  </a:lnTo>
                  <a:lnTo>
                    <a:pt x="1682496" y="2263902"/>
                  </a:lnTo>
                  <a:lnTo>
                    <a:pt x="1690115" y="2245614"/>
                  </a:lnTo>
                  <a:lnTo>
                    <a:pt x="1697735" y="2196846"/>
                  </a:lnTo>
                  <a:lnTo>
                    <a:pt x="1705355" y="2158746"/>
                  </a:lnTo>
                  <a:lnTo>
                    <a:pt x="1712976" y="2081022"/>
                  </a:lnTo>
                  <a:lnTo>
                    <a:pt x="1720596" y="2024634"/>
                  </a:lnTo>
                  <a:lnTo>
                    <a:pt x="1728215" y="1953006"/>
                  </a:lnTo>
                  <a:lnTo>
                    <a:pt x="1735835" y="1914906"/>
                  </a:lnTo>
                  <a:lnTo>
                    <a:pt x="1743455" y="1890522"/>
                  </a:lnTo>
                  <a:lnTo>
                    <a:pt x="1751076" y="1896618"/>
                  </a:lnTo>
                  <a:lnTo>
                    <a:pt x="1758696" y="1847850"/>
                  </a:lnTo>
                  <a:lnTo>
                    <a:pt x="1766315" y="1895094"/>
                  </a:lnTo>
                  <a:lnTo>
                    <a:pt x="1775459" y="1860042"/>
                  </a:lnTo>
                  <a:lnTo>
                    <a:pt x="1783079" y="1840230"/>
                  </a:lnTo>
                  <a:lnTo>
                    <a:pt x="1790700" y="1855470"/>
                  </a:lnTo>
                  <a:lnTo>
                    <a:pt x="1798320" y="1881378"/>
                  </a:lnTo>
                  <a:lnTo>
                    <a:pt x="1805939" y="1855470"/>
                  </a:lnTo>
                  <a:lnTo>
                    <a:pt x="1813559" y="1860042"/>
                  </a:lnTo>
                  <a:lnTo>
                    <a:pt x="1821179" y="1818894"/>
                  </a:lnTo>
                  <a:lnTo>
                    <a:pt x="1828800" y="1876806"/>
                  </a:lnTo>
                  <a:lnTo>
                    <a:pt x="1836420" y="1867662"/>
                  </a:lnTo>
                  <a:lnTo>
                    <a:pt x="1844039" y="1823466"/>
                  </a:lnTo>
                  <a:lnTo>
                    <a:pt x="1851659" y="1750314"/>
                  </a:lnTo>
                  <a:lnTo>
                    <a:pt x="1859279" y="1735074"/>
                  </a:lnTo>
                  <a:lnTo>
                    <a:pt x="1866900" y="1663446"/>
                  </a:lnTo>
                  <a:lnTo>
                    <a:pt x="1874520" y="1645158"/>
                  </a:lnTo>
                  <a:lnTo>
                    <a:pt x="1882139" y="1628394"/>
                  </a:lnTo>
                  <a:lnTo>
                    <a:pt x="1889759" y="1613154"/>
                  </a:lnTo>
                  <a:lnTo>
                    <a:pt x="1898903" y="1581150"/>
                  </a:lnTo>
                  <a:lnTo>
                    <a:pt x="1906524" y="1607058"/>
                  </a:lnTo>
                  <a:lnTo>
                    <a:pt x="1914144" y="1578102"/>
                  </a:lnTo>
                  <a:lnTo>
                    <a:pt x="1921763" y="1596390"/>
                  </a:lnTo>
                  <a:lnTo>
                    <a:pt x="1929383" y="1616202"/>
                  </a:lnTo>
                  <a:lnTo>
                    <a:pt x="1937003" y="1643634"/>
                  </a:lnTo>
                  <a:lnTo>
                    <a:pt x="1944624" y="1591818"/>
                  </a:lnTo>
                  <a:lnTo>
                    <a:pt x="1952244" y="1584198"/>
                  </a:lnTo>
                  <a:lnTo>
                    <a:pt x="1959863" y="1582674"/>
                  </a:lnTo>
                  <a:lnTo>
                    <a:pt x="1967483" y="1619250"/>
                  </a:lnTo>
                  <a:lnTo>
                    <a:pt x="1975103" y="1626870"/>
                  </a:lnTo>
                  <a:lnTo>
                    <a:pt x="1982724" y="1591818"/>
                  </a:lnTo>
                  <a:lnTo>
                    <a:pt x="1990344" y="1546098"/>
                  </a:lnTo>
                  <a:lnTo>
                    <a:pt x="1997963" y="1532382"/>
                  </a:lnTo>
                  <a:lnTo>
                    <a:pt x="2005583" y="1517142"/>
                  </a:lnTo>
                  <a:lnTo>
                    <a:pt x="2013203" y="1479042"/>
                  </a:lnTo>
                  <a:lnTo>
                    <a:pt x="2022348" y="1453134"/>
                  </a:lnTo>
                  <a:lnTo>
                    <a:pt x="2029967" y="1437894"/>
                  </a:lnTo>
                  <a:lnTo>
                    <a:pt x="2037587" y="1411986"/>
                  </a:lnTo>
                  <a:lnTo>
                    <a:pt x="2045207" y="1405890"/>
                  </a:lnTo>
                  <a:lnTo>
                    <a:pt x="2052827" y="1393698"/>
                  </a:lnTo>
                  <a:lnTo>
                    <a:pt x="2060448" y="1415034"/>
                  </a:lnTo>
                  <a:lnTo>
                    <a:pt x="2068067" y="1418082"/>
                  </a:lnTo>
                  <a:lnTo>
                    <a:pt x="2075687" y="1399794"/>
                  </a:lnTo>
                  <a:lnTo>
                    <a:pt x="2083307" y="1428750"/>
                  </a:lnTo>
                  <a:lnTo>
                    <a:pt x="2090927" y="1431798"/>
                  </a:lnTo>
                  <a:lnTo>
                    <a:pt x="2098548" y="1389126"/>
                  </a:lnTo>
                  <a:lnTo>
                    <a:pt x="2106167" y="1331214"/>
                  </a:lnTo>
                  <a:lnTo>
                    <a:pt x="2113787" y="1312926"/>
                  </a:lnTo>
                  <a:lnTo>
                    <a:pt x="2121407" y="1315974"/>
                  </a:lnTo>
                  <a:lnTo>
                    <a:pt x="2129028" y="1291590"/>
                  </a:lnTo>
                  <a:lnTo>
                    <a:pt x="2136648" y="1279398"/>
                  </a:lnTo>
                  <a:lnTo>
                    <a:pt x="2145791" y="1251965"/>
                  </a:lnTo>
                  <a:lnTo>
                    <a:pt x="2153411" y="1282446"/>
                  </a:lnTo>
                  <a:lnTo>
                    <a:pt x="2161031" y="1255014"/>
                  </a:lnTo>
                  <a:lnTo>
                    <a:pt x="2168652" y="1288542"/>
                  </a:lnTo>
                  <a:lnTo>
                    <a:pt x="2176272" y="1287018"/>
                  </a:lnTo>
                  <a:lnTo>
                    <a:pt x="2183891" y="1239774"/>
                  </a:lnTo>
                  <a:lnTo>
                    <a:pt x="2191511" y="1207770"/>
                  </a:lnTo>
                  <a:lnTo>
                    <a:pt x="2199131" y="1146810"/>
                  </a:lnTo>
                  <a:lnTo>
                    <a:pt x="2206752" y="1096518"/>
                  </a:lnTo>
                  <a:lnTo>
                    <a:pt x="2214372" y="1098042"/>
                  </a:lnTo>
                  <a:lnTo>
                    <a:pt x="2221991" y="1081277"/>
                  </a:lnTo>
                  <a:lnTo>
                    <a:pt x="2229611" y="1061465"/>
                  </a:lnTo>
                  <a:lnTo>
                    <a:pt x="2237231" y="1049274"/>
                  </a:lnTo>
                  <a:lnTo>
                    <a:pt x="2244852" y="1046226"/>
                  </a:lnTo>
                  <a:lnTo>
                    <a:pt x="2252472" y="1040130"/>
                  </a:lnTo>
                  <a:lnTo>
                    <a:pt x="2260091" y="1026413"/>
                  </a:lnTo>
                  <a:lnTo>
                    <a:pt x="2269235" y="1024889"/>
                  </a:lnTo>
                  <a:lnTo>
                    <a:pt x="2276855" y="1062989"/>
                  </a:lnTo>
                  <a:lnTo>
                    <a:pt x="2284476" y="1032510"/>
                  </a:lnTo>
                  <a:lnTo>
                    <a:pt x="2292096" y="1049274"/>
                  </a:lnTo>
                  <a:lnTo>
                    <a:pt x="2299715" y="1043177"/>
                  </a:lnTo>
                  <a:lnTo>
                    <a:pt x="2307335" y="1009650"/>
                  </a:lnTo>
                  <a:lnTo>
                    <a:pt x="2314955" y="1024889"/>
                  </a:lnTo>
                  <a:lnTo>
                    <a:pt x="2322576" y="1021842"/>
                  </a:lnTo>
                  <a:lnTo>
                    <a:pt x="2330196" y="982218"/>
                  </a:lnTo>
                  <a:lnTo>
                    <a:pt x="2337815" y="1012698"/>
                  </a:lnTo>
                  <a:lnTo>
                    <a:pt x="2345435" y="991362"/>
                  </a:lnTo>
                  <a:lnTo>
                    <a:pt x="2353055" y="938022"/>
                  </a:lnTo>
                  <a:lnTo>
                    <a:pt x="2360676" y="942594"/>
                  </a:lnTo>
                  <a:lnTo>
                    <a:pt x="2368296" y="951738"/>
                  </a:lnTo>
                  <a:lnTo>
                    <a:pt x="2375915" y="921258"/>
                  </a:lnTo>
                  <a:lnTo>
                    <a:pt x="2383535" y="883158"/>
                  </a:lnTo>
                  <a:lnTo>
                    <a:pt x="2391155" y="893826"/>
                  </a:lnTo>
                  <a:lnTo>
                    <a:pt x="2400300" y="875538"/>
                  </a:lnTo>
                  <a:lnTo>
                    <a:pt x="2407920" y="845058"/>
                  </a:lnTo>
                  <a:lnTo>
                    <a:pt x="2415539" y="823722"/>
                  </a:lnTo>
                  <a:lnTo>
                    <a:pt x="2423159" y="819150"/>
                  </a:lnTo>
                  <a:lnTo>
                    <a:pt x="2430779" y="784098"/>
                  </a:lnTo>
                  <a:lnTo>
                    <a:pt x="2438400" y="758189"/>
                  </a:lnTo>
                  <a:lnTo>
                    <a:pt x="2446020" y="749046"/>
                  </a:lnTo>
                  <a:lnTo>
                    <a:pt x="2453639" y="774954"/>
                  </a:lnTo>
                  <a:lnTo>
                    <a:pt x="2461259" y="741426"/>
                  </a:lnTo>
                  <a:lnTo>
                    <a:pt x="2468879" y="773430"/>
                  </a:lnTo>
                  <a:lnTo>
                    <a:pt x="2476500" y="790194"/>
                  </a:lnTo>
                  <a:lnTo>
                    <a:pt x="2484120" y="771906"/>
                  </a:lnTo>
                  <a:lnTo>
                    <a:pt x="2491739" y="756665"/>
                  </a:lnTo>
                  <a:lnTo>
                    <a:pt x="2499359" y="758189"/>
                  </a:lnTo>
                  <a:lnTo>
                    <a:pt x="2506979" y="727710"/>
                  </a:lnTo>
                  <a:lnTo>
                    <a:pt x="2514600" y="666750"/>
                  </a:lnTo>
                  <a:lnTo>
                    <a:pt x="2523744" y="678942"/>
                  </a:lnTo>
                  <a:lnTo>
                    <a:pt x="2531363" y="688086"/>
                  </a:lnTo>
                  <a:lnTo>
                    <a:pt x="2538983" y="621030"/>
                  </a:lnTo>
                  <a:lnTo>
                    <a:pt x="2546604" y="625601"/>
                  </a:lnTo>
                  <a:lnTo>
                    <a:pt x="2554224" y="607313"/>
                  </a:lnTo>
                  <a:lnTo>
                    <a:pt x="2561844" y="616458"/>
                  </a:lnTo>
                  <a:lnTo>
                    <a:pt x="2569463" y="627126"/>
                  </a:lnTo>
                  <a:lnTo>
                    <a:pt x="2577083" y="604265"/>
                  </a:lnTo>
                  <a:lnTo>
                    <a:pt x="2584704" y="622554"/>
                  </a:lnTo>
                  <a:lnTo>
                    <a:pt x="2592324" y="570738"/>
                  </a:lnTo>
                  <a:lnTo>
                    <a:pt x="2599944" y="553974"/>
                  </a:lnTo>
                  <a:lnTo>
                    <a:pt x="2607563" y="549401"/>
                  </a:lnTo>
                  <a:lnTo>
                    <a:pt x="2615183" y="558546"/>
                  </a:lnTo>
                  <a:lnTo>
                    <a:pt x="2622804" y="537210"/>
                  </a:lnTo>
                  <a:lnTo>
                    <a:pt x="2630424" y="616458"/>
                  </a:lnTo>
                  <a:lnTo>
                    <a:pt x="2638044" y="642365"/>
                  </a:lnTo>
                  <a:lnTo>
                    <a:pt x="2647187" y="619506"/>
                  </a:lnTo>
                  <a:lnTo>
                    <a:pt x="2654807" y="648462"/>
                  </a:lnTo>
                  <a:lnTo>
                    <a:pt x="2662428" y="678942"/>
                  </a:lnTo>
                  <a:lnTo>
                    <a:pt x="2670048" y="674370"/>
                  </a:lnTo>
                  <a:lnTo>
                    <a:pt x="2677667" y="651510"/>
                  </a:lnTo>
                  <a:lnTo>
                    <a:pt x="2685287" y="630174"/>
                  </a:lnTo>
                  <a:lnTo>
                    <a:pt x="2692907" y="686562"/>
                  </a:lnTo>
                  <a:lnTo>
                    <a:pt x="2700528" y="680465"/>
                  </a:lnTo>
                  <a:lnTo>
                    <a:pt x="2708148" y="681989"/>
                  </a:lnTo>
                  <a:lnTo>
                    <a:pt x="2715767" y="668274"/>
                  </a:lnTo>
                  <a:lnTo>
                    <a:pt x="2723387" y="662177"/>
                  </a:lnTo>
                  <a:lnTo>
                    <a:pt x="2731007" y="649986"/>
                  </a:lnTo>
                  <a:lnTo>
                    <a:pt x="2738628" y="636270"/>
                  </a:lnTo>
                  <a:lnTo>
                    <a:pt x="2746248" y="627126"/>
                  </a:lnTo>
                  <a:lnTo>
                    <a:pt x="2753867" y="608838"/>
                  </a:lnTo>
                  <a:lnTo>
                    <a:pt x="2761487" y="593598"/>
                  </a:lnTo>
                  <a:lnTo>
                    <a:pt x="2770631" y="592074"/>
                  </a:lnTo>
                  <a:lnTo>
                    <a:pt x="2778252" y="550926"/>
                  </a:lnTo>
                  <a:lnTo>
                    <a:pt x="2785872" y="564642"/>
                  </a:lnTo>
                  <a:lnTo>
                    <a:pt x="2793491" y="589026"/>
                  </a:lnTo>
                  <a:lnTo>
                    <a:pt x="2801111" y="570738"/>
                  </a:lnTo>
                  <a:lnTo>
                    <a:pt x="2808731" y="567689"/>
                  </a:lnTo>
                  <a:lnTo>
                    <a:pt x="2816352" y="517398"/>
                  </a:lnTo>
                  <a:lnTo>
                    <a:pt x="2823972" y="505206"/>
                  </a:lnTo>
                  <a:lnTo>
                    <a:pt x="2831591" y="535686"/>
                  </a:lnTo>
                  <a:lnTo>
                    <a:pt x="2839211" y="497586"/>
                  </a:lnTo>
                  <a:lnTo>
                    <a:pt x="2846831" y="514350"/>
                  </a:lnTo>
                  <a:lnTo>
                    <a:pt x="2877311" y="456438"/>
                  </a:lnTo>
                  <a:lnTo>
                    <a:pt x="2884931" y="366522"/>
                  </a:lnTo>
                  <a:lnTo>
                    <a:pt x="2894076" y="357377"/>
                  </a:lnTo>
                  <a:lnTo>
                    <a:pt x="2901696" y="378713"/>
                  </a:lnTo>
                  <a:lnTo>
                    <a:pt x="2909315" y="390906"/>
                  </a:lnTo>
                  <a:lnTo>
                    <a:pt x="2916935" y="363474"/>
                  </a:lnTo>
                  <a:lnTo>
                    <a:pt x="2924555" y="339089"/>
                  </a:lnTo>
                  <a:lnTo>
                    <a:pt x="2932176" y="369570"/>
                  </a:lnTo>
                  <a:lnTo>
                    <a:pt x="2939796" y="377189"/>
                  </a:lnTo>
                  <a:lnTo>
                    <a:pt x="2947415" y="368046"/>
                  </a:lnTo>
                  <a:lnTo>
                    <a:pt x="2955035" y="369570"/>
                  </a:lnTo>
                  <a:lnTo>
                    <a:pt x="2962655" y="363474"/>
                  </a:lnTo>
                  <a:lnTo>
                    <a:pt x="2970276" y="336042"/>
                  </a:lnTo>
                  <a:lnTo>
                    <a:pt x="2977896" y="363474"/>
                  </a:lnTo>
                  <a:lnTo>
                    <a:pt x="2985515" y="360425"/>
                  </a:lnTo>
                  <a:lnTo>
                    <a:pt x="2993135" y="357377"/>
                  </a:lnTo>
                  <a:lnTo>
                    <a:pt x="3000755" y="380238"/>
                  </a:lnTo>
                  <a:lnTo>
                    <a:pt x="3008376" y="342138"/>
                  </a:lnTo>
                  <a:lnTo>
                    <a:pt x="3017520" y="339089"/>
                  </a:lnTo>
                  <a:lnTo>
                    <a:pt x="3025139" y="378713"/>
                  </a:lnTo>
                  <a:lnTo>
                    <a:pt x="3032759" y="377189"/>
                  </a:lnTo>
                  <a:lnTo>
                    <a:pt x="3040379" y="384810"/>
                  </a:lnTo>
                  <a:lnTo>
                    <a:pt x="3048000" y="352806"/>
                  </a:lnTo>
                  <a:lnTo>
                    <a:pt x="3055620" y="320801"/>
                  </a:lnTo>
                  <a:lnTo>
                    <a:pt x="3063239" y="319277"/>
                  </a:lnTo>
                  <a:lnTo>
                    <a:pt x="3070859" y="313182"/>
                  </a:lnTo>
                  <a:lnTo>
                    <a:pt x="3078479" y="288798"/>
                  </a:lnTo>
                  <a:lnTo>
                    <a:pt x="3086100" y="284225"/>
                  </a:lnTo>
                  <a:lnTo>
                    <a:pt x="3093720" y="290322"/>
                  </a:lnTo>
                  <a:lnTo>
                    <a:pt x="3101339" y="255270"/>
                  </a:lnTo>
                  <a:lnTo>
                    <a:pt x="3108959" y="208025"/>
                  </a:lnTo>
                  <a:lnTo>
                    <a:pt x="3116579" y="221742"/>
                  </a:lnTo>
                  <a:lnTo>
                    <a:pt x="3124200" y="227837"/>
                  </a:lnTo>
                  <a:lnTo>
                    <a:pt x="3131820" y="223265"/>
                  </a:lnTo>
                  <a:lnTo>
                    <a:pt x="3140963" y="238506"/>
                  </a:lnTo>
                  <a:lnTo>
                    <a:pt x="3148583" y="270510"/>
                  </a:lnTo>
                  <a:lnTo>
                    <a:pt x="3156204" y="314706"/>
                  </a:lnTo>
                  <a:lnTo>
                    <a:pt x="3163824" y="325374"/>
                  </a:lnTo>
                  <a:lnTo>
                    <a:pt x="3171444" y="319277"/>
                  </a:lnTo>
                  <a:lnTo>
                    <a:pt x="3179063" y="273558"/>
                  </a:lnTo>
                  <a:lnTo>
                    <a:pt x="3186683" y="253746"/>
                  </a:lnTo>
                  <a:lnTo>
                    <a:pt x="3194304" y="249174"/>
                  </a:lnTo>
                  <a:lnTo>
                    <a:pt x="3201924" y="246125"/>
                  </a:lnTo>
                  <a:lnTo>
                    <a:pt x="3209544" y="224789"/>
                  </a:lnTo>
                  <a:lnTo>
                    <a:pt x="3217163" y="246125"/>
                  </a:lnTo>
                  <a:lnTo>
                    <a:pt x="3224783" y="296418"/>
                  </a:lnTo>
                  <a:lnTo>
                    <a:pt x="3232404" y="285750"/>
                  </a:lnTo>
                  <a:lnTo>
                    <a:pt x="3240024" y="252222"/>
                  </a:lnTo>
                  <a:lnTo>
                    <a:pt x="3247644" y="233934"/>
                  </a:lnTo>
                  <a:lnTo>
                    <a:pt x="3255263" y="232410"/>
                  </a:lnTo>
                  <a:lnTo>
                    <a:pt x="3264407" y="233934"/>
                  </a:lnTo>
                  <a:lnTo>
                    <a:pt x="3272028" y="235458"/>
                  </a:lnTo>
                  <a:lnTo>
                    <a:pt x="3279648" y="291846"/>
                  </a:lnTo>
                  <a:lnTo>
                    <a:pt x="3287267" y="319277"/>
                  </a:lnTo>
                  <a:lnTo>
                    <a:pt x="3294887" y="326898"/>
                  </a:lnTo>
                  <a:lnTo>
                    <a:pt x="3302507" y="340613"/>
                  </a:lnTo>
                  <a:lnTo>
                    <a:pt x="3310128" y="268986"/>
                  </a:lnTo>
                  <a:lnTo>
                    <a:pt x="3317748" y="282701"/>
                  </a:lnTo>
                  <a:lnTo>
                    <a:pt x="3325367" y="314706"/>
                  </a:lnTo>
                  <a:lnTo>
                    <a:pt x="3332987" y="297942"/>
                  </a:lnTo>
                  <a:lnTo>
                    <a:pt x="3340607" y="291846"/>
                  </a:lnTo>
                  <a:lnTo>
                    <a:pt x="3348228" y="349758"/>
                  </a:lnTo>
                  <a:lnTo>
                    <a:pt x="3355848" y="322325"/>
                  </a:lnTo>
                  <a:lnTo>
                    <a:pt x="3363467" y="322325"/>
                  </a:lnTo>
                  <a:lnTo>
                    <a:pt x="3371087" y="343662"/>
                  </a:lnTo>
                  <a:lnTo>
                    <a:pt x="3378707" y="340613"/>
                  </a:lnTo>
                  <a:lnTo>
                    <a:pt x="3395472" y="305562"/>
                  </a:lnTo>
                  <a:lnTo>
                    <a:pt x="3418331" y="293370"/>
                  </a:lnTo>
                  <a:lnTo>
                    <a:pt x="3425952" y="264413"/>
                  </a:lnTo>
                  <a:lnTo>
                    <a:pt x="3433572" y="252222"/>
                  </a:lnTo>
                  <a:lnTo>
                    <a:pt x="3441191" y="214122"/>
                  </a:lnTo>
                  <a:lnTo>
                    <a:pt x="3448811" y="134874"/>
                  </a:lnTo>
                  <a:lnTo>
                    <a:pt x="3456431" y="153162"/>
                  </a:lnTo>
                  <a:lnTo>
                    <a:pt x="3464052" y="139446"/>
                  </a:lnTo>
                  <a:lnTo>
                    <a:pt x="3471672" y="131825"/>
                  </a:lnTo>
                  <a:lnTo>
                    <a:pt x="3479291" y="160782"/>
                  </a:lnTo>
                  <a:lnTo>
                    <a:pt x="3486911" y="171450"/>
                  </a:lnTo>
                  <a:lnTo>
                    <a:pt x="3494531" y="154686"/>
                  </a:lnTo>
                  <a:lnTo>
                    <a:pt x="3502152" y="128777"/>
                  </a:lnTo>
                  <a:lnTo>
                    <a:pt x="3511296" y="128777"/>
                  </a:lnTo>
                  <a:lnTo>
                    <a:pt x="3518915" y="125730"/>
                  </a:lnTo>
                  <a:lnTo>
                    <a:pt x="3526535" y="84582"/>
                  </a:lnTo>
                  <a:lnTo>
                    <a:pt x="3534155" y="95250"/>
                  </a:lnTo>
                  <a:lnTo>
                    <a:pt x="3541776" y="107442"/>
                  </a:lnTo>
                  <a:lnTo>
                    <a:pt x="3549396" y="95250"/>
                  </a:lnTo>
                  <a:lnTo>
                    <a:pt x="3557015" y="23622"/>
                  </a:lnTo>
                  <a:lnTo>
                    <a:pt x="3564635" y="22098"/>
                  </a:lnTo>
                  <a:lnTo>
                    <a:pt x="3572255" y="762"/>
                  </a:lnTo>
                  <a:lnTo>
                    <a:pt x="3579876" y="25146"/>
                  </a:lnTo>
                  <a:lnTo>
                    <a:pt x="3587496" y="43434"/>
                  </a:lnTo>
                  <a:lnTo>
                    <a:pt x="3595115" y="46482"/>
                  </a:lnTo>
                  <a:lnTo>
                    <a:pt x="3602735" y="5334"/>
                  </a:lnTo>
                  <a:lnTo>
                    <a:pt x="3606546" y="0"/>
                  </a:lnTo>
                </a:path>
                <a:path w="4028440" h="2608579">
                  <a:moveTo>
                    <a:pt x="3613319" y="0"/>
                  </a:moveTo>
                  <a:lnTo>
                    <a:pt x="3617976" y="8382"/>
                  </a:lnTo>
                  <a:lnTo>
                    <a:pt x="3625596" y="20574"/>
                  </a:lnTo>
                  <a:lnTo>
                    <a:pt x="3633825" y="0"/>
                  </a:lnTo>
                </a:path>
                <a:path w="4028440" h="2608579">
                  <a:moveTo>
                    <a:pt x="3636009" y="0"/>
                  </a:moveTo>
                  <a:lnTo>
                    <a:pt x="3642359" y="11430"/>
                  </a:lnTo>
                  <a:lnTo>
                    <a:pt x="3648709" y="0"/>
                  </a:lnTo>
                </a:path>
                <a:path w="4028440" h="2608579">
                  <a:moveTo>
                    <a:pt x="3650148" y="0"/>
                  </a:moveTo>
                  <a:lnTo>
                    <a:pt x="3657600" y="101346"/>
                  </a:lnTo>
                  <a:lnTo>
                    <a:pt x="3665220" y="87630"/>
                  </a:lnTo>
                  <a:lnTo>
                    <a:pt x="3672839" y="176022"/>
                  </a:lnTo>
                  <a:lnTo>
                    <a:pt x="3680459" y="191262"/>
                  </a:lnTo>
                  <a:lnTo>
                    <a:pt x="3688079" y="183642"/>
                  </a:lnTo>
                  <a:lnTo>
                    <a:pt x="3695700" y="198882"/>
                  </a:lnTo>
                  <a:lnTo>
                    <a:pt x="3703320" y="172974"/>
                  </a:lnTo>
                  <a:lnTo>
                    <a:pt x="3710939" y="261365"/>
                  </a:lnTo>
                  <a:lnTo>
                    <a:pt x="3718559" y="253746"/>
                  </a:lnTo>
                  <a:lnTo>
                    <a:pt x="3726179" y="220218"/>
                  </a:lnTo>
                  <a:lnTo>
                    <a:pt x="3733800" y="268986"/>
                  </a:lnTo>
                  <a:lnTo>
                    <a:pt x="3741420" y="259842"/>
                  </a:lnTo>
                  <a:lnTo>
                    <a:pt x="3749039" y="279654"/>
                  </a:lnTo>
                  <a:lnTo>
                    <a:pt x="3758183" y="195834"/>
                  </a:lnTo>
                  <a:lnTo>
                    <a:pt x="3765804" y="165354"/>
                  </a:lnTo>
                  <a:lnTo>
                    <a:pt x="3773424" y="204977"/>
                  </a:lnTo>
                  <a:lnTo>
                    <a:pt x="3781044" y="180594"/>
                  </a:lnTo>
                  <a:lnTo>
                    <a:pt x="3788663" y="200406"/>
                  </a:lnTo>
                  <a:lnTo>
                    <a:pt x="3796283" y="267462"/>
                  </a:lnTo>
                  <a:lnTo>
                    <a:pt x="3803904" y="346710"/>
                  </a:lnTo>
                  <a:lnTo>
                    <a:pt x="3811524" y="290322"/>
                  </a:lnTo>
                  <a:lnTo>
                    <a:pt x="3819144" y="314706"/>
                  </a:lnTo>
                  <a:lnTo>
                    <a:pt x="3826763" y="296418"/>
                  </a:lnTo>
                  <a:lnTo>
                    <a:pt x="3834383" y="314706"/>
                  </a:lnTo>
                  <a:lnTo>
                    <a:pt x="3842004" y="276606"/>
                  </a:lnTo>
                  <a:lnTo>
                    <a:pt x="3849624" y="340613"/>
                  </a:lnTo>
                  <a:lnTo>
                    <a:pt x="3857244" y="352806"/>
                  </a:lnTo>
                  <a:lnTo>
                    <a:pt x="3864863" y="363474"/>
                  </a:lnTo>
                  <a:lnTo>
                    <a:pt x="3872483" y="320801"/>
                  </a:lnTo>
                  <a:lnTo>
                    <a:pt x="3880104" y="287274"/>
                  </a:lnTo>
                  <a:lnTo>
                    <a:pt x="3889248" y="348234"/>
                  </a:lnTo>
                  <a:lnTo>
                    <a:pt x="3896867" y="364998"/>
                  </a:lnTo>
                  <a:lnTo>
                    <a:pt x="3904487" y="369570"/>
                  </a:lnTo>
                  <a:lnTo>
                    <a:pt x="3912107" y="392430"/>
                  </a:lnTo>
                  <a:lnTo>
                    <a:pt x="3919728" y="360425"/>
                  </a:lnTo>
                  <a:lnTo>
                    <a:pt x="3927348" y="331470"/>
                  </a:lnTo>
                  <a:lnTo>
                    <a:pt x="3934967" y="307086"/>
                  </a:lnTo>
                  <a:lnTo>
                    <a:pt x="3942587" y="281177"/>
                  </a:lnTo>
                  <a:lnTo>
                    <a:pt x="3950207" y="243077"/>
                  </a:lnTo>
                  <a:lnTo>
                    <a:pt x="3957828" y="229362"/>
                  </a:lnTo>
                  <a:lnTo>
                    <a:pt x="3965448" y="230886"/>
                  </a:lnTo>
                  <a:lnTo>
                    <a:pt x="3973067" y="215646"/>
                  </a:lnTo>
                  <a:lnTo>
                    <a:pt x="3980687" y="270510"/>
                  </a:lnTo>
                  <a:lnTo>
                    <a:pt x="3988307" y="261365"/>
                  </a:lnTo>
                  <a:lnTo>
                    <a:pt x="3995928" y="268986"/>
                  </a:lnTo>
                  <a:lnTo>
                    <a:pt x="4003548" y="256794"/>
                  </a:lnTo>
                  <a:lnTo>
                    <a:pt x="4012691" y="276606"/>
                  </a:lnTo>
                  <a:lnTo>
                    <a:pt x="4020311" y="313182"/>
                  </a:lnTo>
                  <a:lnTo>
                    <a:pt x="4027931" y="320801"/>
                  </a:lnTo>
                </a:path>
              </a:pathLst>
            </a:custGeom>
            <a:ln w="2222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055611" y="4691888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90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55611" y="4199001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95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86143" y="3706114"/>
            <a:ext cx="234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86143" y="3212668"/>
            <a:ext cx="23431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86143" y="2720086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86143" y="2227326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386066" y="57706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222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055611" y="5164683"/>
            <a:ext cx="4418330" cy="86486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85</a:t>
            </a:r>
            <a:endParaRPr sz="1100">
              <a:latin typeface="Calibri"/>
              <a:cs typeface="Calibri"/>
            </a:endParaRPr>
          </a:p>
          <a:p>
            <a:pPr marL="163195">
              <a:lnSpc>
                <a:spcPct val="100000"/>
              </a:lnSpc>
              <a:spcBef>
                <a:spcPts val="165"/>
              </a:spcBef>
              <a:tabLst>
                <a:tab pos="2379980" algn="l"/>
                <a:tab pos="2688590" algn="l"/>
                <a:tab pos="2997200" algn="l"/>
                <a:tab pos="3270885" algn="l"/>
              </a:tabLst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-261</a:t>
            </a:r>
            <a:r>
              <a:rPr sz="1100" spc="16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-221</a:t>
            </a:r>
            <a:r>
              <a:rPr sz="1100" spc="16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-181</a:t>
            </a:r>
            <a:r>
              <a:rPr sz="1100" spc="16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-141</a:t>
            </a:r>
            <a:r>
              <a:rPr sz="1100" spc="16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-101</a:t>
            </a:r>
            <a:r>
              <a:rPr sz="1100" spc="4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-61</a:t>
            </a:r>
            <a:r>
              <a:rPr sz="1100" spc="215" dirty="0">
                <a:solidFill>
                  <a:srgbClr val="798285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21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19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59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99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139</a:t>
            </a:r>
            <a:r>
              <a:rPr sz="1100" spc="49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179</a:t>
            </a:r>
            <a:r>
              <a:rPr sz="1100" spc="49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219</a:t>
            </a:r>
            <a:r>
              <a:rPr sz="1100" spc="49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259</a:t>
            </a:r>
            <a:endParaRPr sz="1100">
              <a:latin typeface="Calibri"/>
              <a:cs typeface="Calibri"/>
            </a:endParaRPr>
          </a:p>
          <a:p>
            <a:pPr marL="600710" marR="277495">
              <a:lnSpc>
                <a:spcPct val="104900"/>
              </a:lnSpc>
              <a:spcBef>
                <a:spcPts val="869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Average</a:t>
            </a:r>
            <a:r>
              <a:rPr sz="1100" spc="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S&amp;P</a:t>
            </a:r>
            <a:r>
              <a:rPr sz="11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500</a:t>
            </a:r>
            <a:r>
              <a:rPr sz="1100" spc="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Performance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Surrounding</a:t>
            </a:r>
            <a:r>
              <a:rPr sz="1100" spc="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End</a:t>
            </a:r>
            <a:r>
              <a:rPr sz="1100" spc="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of</a:t>
            </a:r>
            <a:r>
              <a:rPr sz="1100" spc="4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Recession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(indexed</a:t>
            </a:r>
            <a:r>
              <a:rPr sz="11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to</a:t>
            </a:r>
            <a:r>
              <a:rPr sz="11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end</a:t>
            </a:r>
            <a:r>
              <a:rPr sz="11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of</a:t>
            </a:r>
            <a:r>
              <a:rPr sz="11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recession)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348216" y="2551176"/>
            <a:ext cx="0" cy="2707640"/>
          </a:xfrm>
          <a:custGeom>
            <a:avLst/>
            <a:gdLst/>
            <a:ahLst/>
            <a:cxnLst/>
            <a:rect l="l" t="t" r="r" b="b"/>
            <a:pathLst>
              <a:path h="2707640">
                <a:moveTo>
                  <a:pt x="0" y="2707259"/>
                </a:moveTo>
                <a:lnTo>
                  <a:pt x="0" y="0"/>
                </a:lnTo>
              </a:path>
            </a:pathLst>
          </a:custGeom>
          <a:ln w="9525">
            <a:solidFill>
              <a:srgbClr val="5388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549642" y="1624024"/>
            <a:ext cx="3761104" cy="884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Return</a:t>
            </a:r>
            <a:r>
              <a:rPr sz="1600" spc="1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Following</a:t>
            </a:r>
            <a:r>
              <a:rPr sz="1600" spc="1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Recession</a:t>
            </a:r>
            <a:r>
              <a:rPr sz="1600" spc="1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Leads</a:t>
            </a:r>
            <a:r>
              <a:rPr sz="1600" spc="114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10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Upside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Longer</a:t>
            </a:r>
            <a:r>
              <a:rPr sz="1600" spc="1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Term</a:t>
            </a:r>
            <a:endParaRPr sz="1600">
              <a:latin typeface="Calibri"/>
              <a:cs typeface="Calibri"/>
            </a:endParaRPr>
          </a:p>
          <a:p>
            <a:pPr marR="168910" algn="ctr">
              <a:lnSpc>
                <a:spcPct val="100000"/>
              </a:lnSpc>
              <a:spcBef>
                <a:spcPts val="1590"/>
              </a:spcBef>
            </a:pPr>
            <a:r>
              <a:rPr sz="1100" dirty="0">
                <a:solidFill>
                  <a:srgbClr val="5388B6"/>
                </a:solidFill>
                <a:latin typeface="Calibri"/>
                <a:cs typeface="Calibri"/>
              </a:rPr>
              <a:t>End</a:t>
            </a:r>
            <a:r>
              <a:rPr sz="11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1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5388B6"/>
                </a:solidFill>
                <a:latin typeface="Calibri"/>
                <a:cs typeface="Calibri"/>
              </a:rPr>
              <a:t>Recession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559308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4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7810" y="6476049"/>
            <a:ext cx="1745366" cy="14362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95300" y="1086611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5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52627" y="1456944"/>
            <a:ext cx="11256645" cy="4799965"/>
            <a:chOff x="452627" y="1456944"/>
            <a:chExt cx="11256645" cy="47999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949" y="1456944"/>
              <a:ext cx="11214100" cy="47993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9471" y="1501140"/>
              <a:ext cx="2979420" cy="35250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0843" y="1501140"/>
              <a:ext cx="2979420" cy="35250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7163" y="1501140"/>
              <a:ext cx="2979419" cy="35250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627" y="1501140"/>
              <a:ext cx="2979420" cy="352501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0305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SECTOR</a:t>
            </a:r>
            <a:r>
              <a:rPr spc="-45" dirty="0"/>
              <a:t> </a:t>
            </a:r>
            <a:r>
              <a:rPr spc="75" dirty="0"/>
              <a:t>SPOTLIGHT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1380" y="1184529"/>
            <a:ext cx="4231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BUILDING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-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FLEET</a:t>
            </a:r>
            <a:r>
              <a:rPr sz="1600" spc="-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6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OUR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FAVORITE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SECTORS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85035" y="3448634"/>
            <a:ext cx="4876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383B3D"/>
                </a:solidFill>
                <a:latin typeface="Calibri"/>
                <a:cs typeface="Calibri"/>
              </a:rPr>
              <a:t>Info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383B3D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8358" y="3448634"/>
            <a:ext cx="6642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83B3D"/>
                </a:solidFill>
                <a:latin typeface="Calibri"/>
                <a:cs typeface="Calibri"/>
              </a:rPr>
              <a:t>Health</a:t>
            </a:r>
            <a:endParaRPr sz="1800">
              <a:latin typeface="Calibri"/>
              <a:cs typeface="Calibri"/>
            </a:endParaRPr>
          </a:p>
          <a:p>
            <a:pPr marL="111125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383B3D"/>
                </a:solidFill>
                <a:latin typeface="Calibri"/>
                <a:cs typeface="Calibri"/>
              </a:rPr>
              <a:t>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70217" y="3655567"/>
            <a:ext cx="989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83B3D"/>
                </a:solidFill>
                <a:latin typeface="Calibri"/>
                <a:cs typeface="Calibri"/>
              </a:rPr>
              <a:t>Financials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99142" y="3655567"/>
            <a:ext cx="68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83B3D"/>
                </a:solidFill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3776" y="4838700"/>
            <a:ext cx="11215370" cy="1414780"/>
          </a:xfrm>
          <a:custGeom>
            <a:avLst/>
            <a:gdLst/>
            <a:ahLst/>
            <a:cxnLst/>
            <a:rect l="l" t="t" r="r" b="b"/>
            <a:pathLst>
              <a:path w="11215370" h="1414779">
                <a:moveTo>
                  <a:pt x="11215116" y="0"/>
                </a:moveTo>
                <a:lnTo>
                  <a:pt x="0" y="0"/>
                </a:lnTo>
                <a:lnTo>
                  <a:pt x="0" y="1414272"/>
                </a:lnTo>
                <a:lnTo>
                  <a:pt x="11215116" y="1414272"/>
                </a:lnTo>
                <a:lnTo>
                  <a:pt x="11215116" y="0"/>
                </a:lnTo>
                <a:close/>
              </a:path>
            </a:pathLst>
          </a:custGeom>
          <a:solidFill>
            <a:srgbClr val="DDE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95832" y="4864354"/>
            <a:ext cx="2201545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136525" indent="-1181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18745" algn="l"/>
              </a:tabLst>
            </a:pP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Should</a:t>
            </a:r>
            <a:r>
              <a:rPr sz="1200" spc="8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benefit</a:t>
            </a:r>
            <a:r>
              <a:rPr sz="1200" spc="8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from</a:t>
            </a:r>
            <a:r>
              <a:rPr sz="1200" spc="9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long-</a:t>
            </a:r>
            <a:r>
              <a:rPr sz="1200" spc="-20" dirty="0">
                <a:solidFill>
                  <a:srgbClr val="002948"/>
                </a:solidFill>
                <a:latin typeface="Calibri"/>
                <a:cs typeface="Calibri"/>
              </a:rPr>
              <a:t>term 	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trend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2948"/>
                </a:solidFill>
                <a:latin typeface="Calibri"/>
                <a:cs typeface="Calibri"/>
              </a:rPr>
              <a:t>AI</a:t>
            </a:r>
            <a:endParaRPr sz="1200">
              <a:latin typeface="Calibri"/>
              <a:cs typeface="Calibri"/>
            </a:endParaRPr>
          </a:p>
          <a:p>
            <a:pPr marL="118110" indent="-118110">
              <a:lnSpc>
                <a:spcPct val="100000"/>
              </a:lnSpc>
              <a:buFont typeface="Arial"/>
              <a:buChar char="•"/>
              <a:tabLst>
                <a:tab pos="118110" algn="l"/>
              </a:tabLst>
            </a:pP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Highest</a:t>
            </a:r>
            <a:r>
              <a:rPr sz="1200" spc="6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margins</a:t>
            </a:r>
            <a:r>
              <a:rPr sz="1200" spc="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of</a:t>
            </a:r>
            <a:r>
              <a:rPr sz="1200" spc="5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any</a:t>
            </a:r>
            <a:r>
              <a:rPr sz="1200" spc="6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sector</a:t>
            </a:r>
            <a:endParaRPr sz="1200">
              <a:latin typeface="Calibri"/>
              <a:cs typeface="Calibri"/>
            </a:endParaRPr>
          </a:p>
          <a:p>
            <a:pPr marL="117475" marR="386080" indent="-118110">
              <a:lnSpc>
                <a:spcPct val="100000"/>
              </a:lnSpc>
              <a:buFont typeface="Arial"/>
              <a:buChar char="•"/>
              <a:tabLst>
                <a:tab pos="118745" algn="l"/>
              </a:tabLst>
            </a:pPr>
            <a:r>
              <a:rPr sz="1200" spc="10" dirty="0">
                <a:solidFill>
                  <a:srgbClr val="002948"/>
                </a:solidFill>
                <a:latin typeface="Calibri"/>
                <a:cs typeface="Calibri"/>
              </a:rPr>
              <a:t>Consistently</a:t>
            </a:r>
            <a:r>
              <a:rPr sz="1200" spc="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2948"/>
                </a:solidFill>
                <a:latin typeface="Calibri"/>
                <a:cs typeface="Calibri"/>
              </a:rPr>
              <a:t>beat</a:t>
            </a:r>
            <a:r>
              <a:rPr sz="1200" spc="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earnings 	estimates</a:t>
            </a:r>
            <a:endParaRPr sz="1200">
              <a:latin typeface="Calibri"/>
              <a:cs typeface="Calibri"/>
            </a:endParaRPr>
          </a:p>
          <a:p>
            <a:pPr marL="117475" marR="5080" indent="-118110">
              <a:lnSpc>
                <a:spcPts val="1450"/>
              </a:lnSpc>
              <a:spcBef>
                <a:spcPts val="40"/>
              </a:spcBef>
              <a:buFont typeface="Arial"/>
              <a:buChar char="•"/>
              <a:tabLst>
                <a:tab pos="118745" algn="l"/>
              </a:tabLst>
            </a:pPr>
            <a:r>
              <a:rPr sz="1200" spc="-20" dirty="0">
                <a:solidFill>
                  <a:srgbClr val="002948"/>
                </a:solidFill>
                <a:latin typeface="Calibri"/>
                <a:cs typeface="Calibri"/>
              </a:rPr>
              <a:t>Well-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diversified</a:t>
            </a:r>
            <a:r>
              <a:rPr sz="1200" spc="8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business</a:t>
            </a:r>
            <a:r>
              <a:rPr sz="1200" spc="500" dirty="0">
                <a:solidFill>
                  <a:srgbClr val="002948"/>
                </a:solidFill>
                <a:latin typeface="Calibri"/>
                <a:cs typeface="Calibri"/>
              </a:rPr>
              <a:t> 	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strategy</a:t>
            </a:r>
            <a:r>
              <a:rPr sz="1200" spc="2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of</a:t>
            </a:r>
            <a:r>
              <a:rPr sz="1200" spc="5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mega-cap</a:t>
            </a:r>
            <a:r>
              <a:rPr sz="1200" spc="7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companies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19" name="object 19"/>
          <p:cNvSpPr txBox="1"/>
          <p:nvPr/>
        </p:nvSpPr>
        <p:spPr>
          <a:xfrm>
            <a:off x="3577082" y="4864354"/>
            <a:ext cx="2204085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50800" indent="-1181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18745" algn="l"/>
              </a:tabLst>
            </a:pP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Trading</a:t>
            </a:r>
            <a:r>
              <a:rPr sz="1200" spc="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at</a:t>
            </a:r>
            <a:r>
              <a:rPr sz="1200" spc="6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discount</a:t>
            </a:r>
            <a:r>
              <a:rPr sz="1200" spc="5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to</a:t>
            </a:r>
            <a:r>
              <a:rPr sz="1200" spc="6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historical 	average</a:t>
            </a:r>
            <a:endParaRPr sz="1200">
              <a:latin typeface="Calibri"/>
              <a:cs typeface="Calibri"/>
            </a:endParaRPr>
          </a:p>
          <a:p>
            <a:pPr marL="118110" indent="-118110">
              <a:lnSpc>
                <a:spcPct val="100000"/>
              </a:lnSpc>
              <a:buFont typeface="Arial"/>
              <a:buChar char="•"/>
              <a:tabLst>
                <a:tab pos="118110" algn="l"/>
              </a:tabLst>
            </a:pP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Trades</a:t>
            </a:r>
            <a:r>
              <a:rPr sz="1200" spc="1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well</a:t>
            </a:r>
            <a:r>
              <a:rPr sz="1200" spc="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in</a:t>
            </a:r>
            <a:r>
              <a:rPr sz="1200" spc="7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sprints</a:t>
            </a:r>
            <a:r>
              <a:rPr sz="1200" spc="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and</a:t>
            </a:r>
            <a:r>
              <a:rPr sz="1200" spc="6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climbs</a:t>
            </a:r>
            <a:endParaRPr sz="1200">
              <a:latin typeface="Calibri"/>
              <a:cs typeface="Calibri"/>
            </a:endParaRPr>
          </a:p>
          <a:p>
            <a:pPr marL="118110" indent="-118110">
              <a:lnSpc>
                <a:spcPct val="100000"/>
              </a:lnSpc>
              <a:buFont typeface="Arial"/>
              <a:buChar char="•"/>
              <a:tabLst>
                <a:tab pos="118110" algn="l"/>
              </a:tabLst>
            </a:pP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Aging</a:t>
            </a:r>
            <a:r>
              <a:rPr sz="1200" spc="3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demographics</a:t>
            </a:r>
            <a:endParaRPr sz="1200">
              <a:latin typeface="Calibri"/>
              <a:cs typeface="Calibri"/>
            </a:endParaRPr>
          </a:p>
          <a:p>
            <a:pPr marL="117475" marR="57785" indent="-118110">
              <a:lnSpc>
                <a:spcPts val="1450"/>
              </a:lnSpc>
              <a:spcBef>
                <a:spcPts val="40"/>
              </a:spcBef>
              <a:buFont typeface="Arial"/>
              <a:buChar char="•"/>
              <a:tabLst>
                <a:tab pos="118745" algn="l"/>
              </a:tabLst>
            </a:pPr>
            <a:r>
              <a:rPr sz="1200" spc="10" dirty="0">
                <a:solidFill>
                  <a:srgbClr val="002948"/>
                </a:solidFill>
                <a:latin typeface="Calibri"/>
                <a:cs typeface="Calibri"/>
              </a:rPr>
              <a:t>Historically</a:t>
            </a:r>
            <a:r>
              <a:rPr sz="1200" spc="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2948"/>
                </a:solidFill>
                <a:latin typeface="Calibri"/>
                <a:cs typeface="Calibri"/>
              </a:rPr>
              <a:t>strong</a:t>
            </a:r>
            <a:r>
              <a:rPr sz="1200" spc="3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2948"/>
                </a:solidFill>
                <a:latin typeface="Calibri"/>
                <a:cs typeface="Calibri"/>
              </a:rPr>
              <a:t>earnings</a:t>
            </a:r>
            <a:r>
              <a:rPr sz="1200" spc="5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2948"/>
                </a:solidFill>
                <a:latin typeface="Calibri"/>
                <a:cs typeface="Calibri"/>
              </a:rPr>
              <a:t>and 	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revenue</a:t>
            </a:r>
            <a:r>
              <a:rPr sz="1200" spc="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growth</a:t>
            </a:r>
            <a:r>
              <a:rPr sz="1200" spc="2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(good</a:t>
            </a:r>
            <a:r>
              <a:rPr sz="1200" spc="4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visibility)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97116" y="4864354"/>
            <a:ext cx="2119630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indent="-1181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18110" algn="l"/>
              </a:tabLst>
            </a:pP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Loan</a:t>
            </a:r>
            <a:r>
              <a:rPr sz="1200" spc="6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growth</a:t>
            </a:r>
            <a:r>
              <a:rPr sz="1200" spc="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stabilizing</a:t>
            </a:r>
            <a:endParaRPr sz="1200">
              <a:latin typeface="Calibri"/>
              <a:cs typeface="Calibri"/>
            </a:endParaRPr>
          </a:p>
          <a:p>
            <a:pPr marL="117475" marR="397510" indent="-118110">
              <a:lnSpc>
                <a:spcPct val="100000"/>
              </a:lnSpc>
              <a:buFont typeface="Arial"/>
              <a:buChar char="•"/>
              <a:tabLst>
                <a:tab pos="118745" algn="l"/>
              </a:tabLst>
            </a:pP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Healthy</a:t>
            </a:r>
            <a:r>
              <a:rPr sz="1200" spc="2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002948"/>
                </a:solidFill>
                <a:latin typeface="Calibri"/>
                <a:cs typeface="Calibri"/>
              </a:rPr>
              <a:t>EPS</a:t>
            </a:r>
            <a:r>
              <a:rPr sz="1200" spc="2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and</a:t>
            </a:r>
            <a:r>
              <a:rPr sz="1200" spc="3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revenue 	growth</a:t>
            </a:r>
            <a:endParaRPr sz="1200">
              <a:latin typeface="Calibri"/>
              <a:cs typeface="Calibri"/>
            </a:endParaRPr>
          </a:p>
          <a:p>
            <a:pPr marL="118110" indent="-118110">
              <a:lnSpc>
                <a:spcPct val="100000"/>
              </a:lnSpc>
              <a:buFont typeface="Arial"/>
              <a:buChar char="•"/>
              <a:tabLst>
                <a:tab pos="118110" algn="l"/>
              </a:tabLst>
            </a:pP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Corporate</a:t>
            </a:r>
            <a:r>
              <a:rPr sz="1200" spc="10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activity</a:t>
            </a:r>
            <a:r>
              <a:rPr sz="1200" spc="10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picking</a:t>
            </a:r>
            <a:r>
              <a:rPr sz="1200" spc="11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2948"/>
                </a:solidFill>
                <a:latin typeface="Calibri"/>
                <a:cs typeface="Calibri"/>
              </a:rPr>
              <a:t>up</a:t>
            </a:r>
            <a:endParaRPr sz="1200">
              <a:latin typeface="Calibri"/>
              <a:cs typeface="Calibri"/>
            </a:endParaRPr>
          </a:p>
          <a:p>
            <a:pPr marL="118110" indent="-118110">
              <a:lnSpc>
                <a:spcPct val="100000"/>
              </a:lnSpc>
              <a:buFont typeface="Arial"/>
              <a:buChar char="•"/>
              <a:tabLst>
                <a:tab pos="118110" algn="l"/>
              </a:tabLst>
            </a:pP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Oversold</a:t>
            </a:r>
            <a:r>
              <a:rPr sz="1200" spc="3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sentiment</a:t>
            </a:r>
            <a:r>
              <a:rPr sz="1200" spc="5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a</a:t>
            </a:r>
            <a:r>
              <a:rPr sz="1200" spc="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positive</a:t>
            </a:r>
            <a:endParaRPr sz="1200">
              <a:latin typeface="Calibri"/>
              <a:cs typeface="Calibri"/>
            </a:endParaRPr>
          </a:p>
          <a:p>
            <a:pPr marL="117475" marR="5080" indent="-118110">
              <a:lnSpc>
                <a:spcPts val="1450"/>
              </a:lnSpc>
              <a:spcBef>
                <a:spcPts val="40"/>
              </a:spcBef>
              <a:buFont typeface="Arial"/>
              <a:buChar char="•"/>
              <a:tabLst>
                <a:tab pos="118745" algn="l"/>
              </a:tabLst>
            </a:pP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Healthy</a:t>
            </a:r>
            <a:r>
              <a:rPr sz="1200" spc="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stress tests</a:t>
            </a:r>
            <a:r>
              <a:rPr sz="1200" spc="1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=</a:t>
            </a:r>
            <a:r>
              <a:rPr sz="1200" spc="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increased 	</a:t>
            </a:r>
            <a:r>
              <a:rPr sz="1200" spc="10" dirty="0">
                <a:solidFill>
                  <a:srgbClr val="002948"/>
                </a:solidFill>
                <a:latin typeface="Calibri"/>
                <a:cs typeface="Calibri"/>
              </a:rPr>
              <a:t>dividends</a:t>
            </a:r>
            <a:r>
              <a:rPr sz="1200" spc="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2948"/>
                </a:solidFill>
                <a:latin typeface="Calibri"/>
                <a:cs typeface="Calibri"/>
              </a:rPr>
              <a:t>and</a:t>
            </a:r>
            <a:r>
              <a:rPr sz="1200" spc="4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buybacks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78797" y="4864354"/>
            <a:ext cx="2099945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216535" indent="-1181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18745" algn="l"/>
              </a:tabLst>
            </a:pP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Highest</a:t>
            </a:r>
            <a:r>
              <a:rPr sz="1200" spc="7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dividend</a:t>
            </a:r>
            <a:r>
              <a:rPr sz="1200" spc="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+</a:t>
            </a:r>
            <a:r>
              <a:rPr sz="1200" spc="6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buyback 	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yield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of</a:t>
            </a:r>
            <a:r>
              <a:rPr sz="1200" spc="1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any</a:t>
            </a:r>
            <a:r>
              <a:rPr sz="1200" spc="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sector</a:t>
            </a:r>
            <a:endParaRPr sz="1200">
              <a:latin typeface="Calibri"/>
              <a:cs typeface="Calibri"/>
            </a:endParaRPr>
          </a:p>
          <a:p>
            <a:pPr marL="118110" indent="-118110">
              <a:lnSpc>
                <a:spcPct val="100000"/>
              </a:lnSpc>
              <a:buFont typeface="Arial"/>
              <a:buChar char="•"/>
              <a:tabLst>
                <a:tab pos="118110" algn="l"/>
              </a:tabLst>
            </a:pP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Elevated</a:t>
            </a:r>
            <a:r>
              <a:rPr sz="1200" spc="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oil</a:t>
            </a:r>
            <a:r>
              <a:rPr sz="1200" spc="7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prices</a:t>
            </a:r>
            <a:endParaRPr sz="1200">
              <a:latin typeface="Calibri"/>
              <a:cs typeface="Calibri"/>
            </a:endParaRPr>
          </a:p>
          <a:p>
            <a:pPr marL="117475" marR="5080" indent="-118110">
              <a:lnSpc>
                <a:spcPct val="100000"/>
              </a:lnSpc>
              <a:buFont typeface="Arial"/>
              <a:buChar char="•"/>
              <a:tabLst>
                <a:tab pos="118745" algn="l"/>
              </a:tabLst>
            </a:pP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Continued</a:t>
            </a:r>
            <a:r>
              <a:rPr sz="1200" spc="8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investment</a:t>
            </a:r>
            <a:r>
              <a:rPr sz="1200" spc="7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in</a:t>
            </a:r>
            <a:r>
              <a:rPr sz="1200" spc="9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002948"/>
                </a:solidFill>
                <a:latin typeface="Calibri"/>
                <a:cs typeface="Calibri"/>
              </a:rPr>
              <a:t>green 	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energy</a:t>
            </a:r>
            <a:endParaRPr sz="1200">
              <a:latin typeface="Calibri"/>
              <a:cs typeface="Calibri"/>
            </a:endParaRPr>
          </a:p>
          <a:p>
            <a:pPr marL="118110" indent="-11811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18110" algn="l"/>
              </a:tabLst>
            </a:pP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Increased</a:t>
            </a:r>
            <a:r>
              <a:rPr sz="1200" spc="10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capital</a:t>
            </a:r>
            <a:r>
              <a:rPr sz="1200" spc="9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discipline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380" y="1184529"/>
            <a:ext cx="7812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VALUATIONS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AND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POSITIONING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ARE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5388B6"/>
                </a:solidFill>
                <a:latin typeface="Calibri"/>
                <a:cs typeface="Calibri"/>
              </a:rPr>
              <a:t>A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FEW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 REASONS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5388B6"/>
                </a:solidFill>
                <a:latin typeface="Calibri"/>
                <a:cs typeface="Calibri"/>
              </a:rPr>
              <a:t>WHY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65" dirty="0">
                <a:solidFill>
                  <a:srgbClr val="5388B6"/>
                </a:solidFill>
                <a:latin typeface="Calibri"/>
                <a:cs typeface="Calibri"/>
              </a:rPr>
              <a:t>WE</a:t>
            </a:r>
            <a:r>
              <a:rPr sz="16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LIKE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 OUR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FAVORITE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SECTORS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8435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LOOKING</a:t>
            </a:r>
            <a:r>
              <a:rPr spc="100" dirty="0"/>
              <a:t> </a:t>
            </a:r>
            <a:r>
              <a:rPr dirty="0"/>
              <a:t>INTO</a:t>
            </a:r>
            <a:r>
              <a:rPr spc="105" dirty="0"/>
              <a:t> </a:t>
            </a:r>
            <a:r>
              <a:rPr dirty="0"/>
              <a:t>OUR</a:t>
            </a:r>
            <a:r>
              <a:rPr spc="110" dirty="0"/>
              <a:t> </a:t>
            </a:r>
            <a:r>
              <a:rPr dirty="0"/>
              <a:t>FAVORITE</a:t>
            </a:r>
            <a:r>
              <a:rPr spc="100" dirty="0"/>
              <a:t> </a:t>
            </a:r>
            <a:r>
              <a:rPr spc="80" dirty="0"/>
              <a:t>SECTORS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6640" y="6026911"/>
            <a:ext cx="2016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28026" y="1624024"/>
            <a:ext cx="3517900" cy="5149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Tech</a:t>
            </a:r>
            <a:r>
              <a:rPr sz="1600" spc="9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Largest</a:t>
            </a:r>
            <a:r>
              <a:rPr sz="1600" spc="1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Underweight</a:t>
            </a:r>
            <a:r>
              <a:rPr sz="1600" spc="9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Relative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endParaRPr sz="16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Current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Market</a:t>
            </a:r>
            <a:r>
              <a:rPr sz="1600" spc="-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Cap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Any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Sector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539" y="1622552"/>
            <a:ext cx="37611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Valuations</a:t>
            </a:r>
            <a:r>
              <a:rPr sz="16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Attractive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Our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Favorite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Sectors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2480" y="2041969"/>
            <a:ext cx="3991610" cy="2853690"/>
            <a:chOff x="792480" y="2041969"/>
            <a:chExt cx="3991610" cy="2853690"/>
          </a:xfrm>
        </p:grpSpPr>
        <p:sp>
          <p:nvSpPr>
            <p:cNvPr id="8" name="object 8"/>
            <p:cNvSpPr/>
            <p:nvPr/>
          </p:nvSpPr>
          <p:spPr>
            <a:xfrm>
              <a:off x="961644" y="2386583"/>
              <a:ext cx="3694429" cy="2164080"/>
            </a:xfrm>
            <a:custGeom>
              <a:avLst/>
              <a:gdLst/>
              <a:ahLst/>
              <a:cxnLst/>
              <a:rect l="l" t="t" r="r" b="b"/>
              <a:pathLst>
                <a:path w="3694429" h="2164079">
                  <a:moveTo>
                    <a:pt x="111252" y="0"/>
                  </a:moveTo>
                  <a:lnTo>
                    <a:pt x="0" y="0"/>
                  </a:lnTo>
                  <a:lnTo>
                    <a:pt x="0" y="1082040"/>
                  </a:lnTo>
                  <a:lnTo>
                    <a:pt x="111252" y="1082040"/>
                  </a:lnTo>
                  <a:lnTo>
                    <a:pt x="111252" y="0"/>
                  </a:lnTo>
                  <a:close/>
                </a:path>
                <a:path w="3694429" h="2164079">
                  <a:moveTo>
                    <a:pt x="469392" y="38100"/>
                  </a:moveTo>
                  <a:lnTo>
                    <a:pt x="358140" y="38100"/>
                  </a:lnTo>
                  <a:lnTo>
                    <a:pt x="358140" y="1082040"/>
                  </a:lnTo>
                  <a:lnTo>
                    <a:pt x="469392" y="1082040"/>
                  </a:lnTo>
                  <a:lnTo>
                    <a:pt x="469392" y="38100"/>
                  </a:lnTo>
                  <a:close/>
                </a:path>
                <a:path w="3694429" h="2164079">
                  <a:moveTo>
                    <a:pt x="827532" y="998220"/>
                  </a:moveTo>
                  <a:lnTo>
                    <a:pt x="716280" y="998220"/>
                  </a:lnTo>
                  <a:lnTo>
                    <a:pt x="716280" y="1082040"/>
                  </a:lnTo>
                  <a:lnTo>
                    <a:pt x="827532" y="1082040"/>
                  </a:lnTo>
                  <a:lnTo>
                    <a:pt x="827532" y="998220"/>
                  </a:lnTo>
                  <a:close/>
                </a:path>
                <a:path w="3694429" h="2164079">
                  <a:moveTo>
                    <a:pt x="1187196" y="1082040"/>
                  </a:moveTo>
                  <a:lnTo>
                    <a:pt x="1074420" y="1082040"/>
                  </a:lnTo>
                  <a:lnTo>
                    <a:pt x="1074420" y="1147572"/>
                  </a:lnTo>
                  <a:lnTo>
                    <a:pt x="1187196" y="1147572"/>
                  </a:lnTo>
                  <a:lnTo>
                    <a:pt x="1187196" y="1082040"/>
                  </a:lnTo>
                  <a:close/>
                </a:path>
                <a:path w="3694429" h="2164079">
                  <a:moveTo>
                    <a:pt x="1545336" y="1082040"/>
                  </a:moveTo>
                  <a:lnTo>
                    <a:pt x="1432560" y="1082040"/>
                  </a:lnTo>
                  <a:lnTo>
                    <a:pt x="1432560" y="1239012"/>
                  </a:lnTo>
                  <a:lnTo>
                    <a:pt x="1545336" y="1239012"/>
                  </a:lnTo>
                  <a:lnTo>
                    <a:pt x="1545336" y="1082040"/>
                  </a:lnTo>
                  <a:close/>
                </a:path>
                <a:path w="3694429" h="2164079">
                  <a:moveTo>
                    <a:pt x="1903476" y="1082040"/>
                  </a:moveTo>
                  <a:lnTo>
                    <a:pt x="1790700" y="1082040"/>
                  </a:lnTo>
                  <a:lnTo>
                    <a:pt x="1790700" y="1281684"/>
                  </a:lnTo>
                  <a:lnTo>
                    <a:pt x="1903476" y="1281684"/>
                  </a:lnTo>
                  <a:lnTo>
                    <a:pt x="1903476" y="1082040"/>
                  </a:lnTo>
                  <a:close/>
                </a:path>
                <a:path w="3694429" h="2164079">
                  <a:moveTo>
                    <a:pt x="2261616" y="1082040"/>
                  </a:moveTo>
                  <a:lnTo>
                    <a:pt x="2148840" y="1082040"/>
                  </a:lnTo>
                  <a:lnTo>
                    <a:pt x="2148840" y="1359408"/>
                  </a:lnTo>
                  <a:lnTo>
                    <a:pt x="2261616" y="1359408"/>
                  </a:lnTo>
                  <a:lnTo>
                    <a:pt x="2261616" y="1082040"/>
                  </a:lnTo>
                  <a:close/>
                </a:path>
                <a:path w="3694429" h="2164079">
                  <a:moveTo>
                    <a:pt x="2619756" y="1082040"/>
                  </a:moveTo>
                  <a:lnTo>
                    <a:pt x="2506980" y="1082040"/>
                  </a:lnTo>
                  <a:lnTo>
                    <a:pt x="2506980" y="1514856"/>
                  </a:lnTo>
                  <a:lnTo>
                    <a:pt x="2619756" y="1514856"/>
                  </a:lnTo>
                  <a:lnTo>
                    <a:pt x="2619756" y="1082040"/>
                  </a:lnTo>
                  <a:close/>
                </a:path>
                <a:path w="3694429" h="2164079">
                  <a:moveTo>
                    <a:pt x="2977896" y="1082040"/>
                  </a:moveTo>
                  <a:lnTo>
                    <a:pt x="2865120" y="1082040"/>
                  </a:lnTo>
                  <a:lnTo>
                    <a:pt x="2865120" y="1539240"/>
                  </a:lnTo>
                  <a:lnTo>
                    <a:pt x="2977896" y="1539240"/>
                  </a:lnTo>
                  <a:lnTo>
                    <a:pt x="2977896" y="1082040"/>
                  </a:lnTo>
                  <a:close/>
                </a:path>
                <a:path w="3694429" h="2164079">
                  <a:moveTo>
                    <a:pt x="3336036" y="1082040"/>
                  </a:moveTo>
                  <a:lnTo>
                    <a:pt x="3223260" y="1082040"/>
                  </a:lnTo>
                  <a:lnTo>
                    <a:pt x="3223260" y="1927860"/>
                  </a:lnTo>
                  <a:lnTo>
                    <a:pt x="3336036" y="1927860"/>
                  </a:lnTo>
                  <a:lnTo>
                    <a:pt x="3336036" y="1082040"/>
                  </a:lnTo>
                  <a:close/>
                </a:path>
                <a:path w="3694429" h="2164079">
                  <a:moveTo>
                    <a:pt x="3694176" y="1082040"/>
                  </a:moveTo>
                  <a:lnTo>
                    <a:pt x="3582924" y="1082040"/>
                  </a:lnTo>
                  <a:lnTo>
                    <a:pt x="3582924" y="2164080"/>
                  </a:lnTo>
                  <a:lnTo>
                    <a:pt x="3694176" y="2164080"/>
                  </a:lnTo>
                  <a:lnTo>
                    <a:pt x="3694176" y="108204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2480" y="2046732"/>
              <a:ext cx="45720" cy="2844165"/>
            </a:xfrm>
            <a:custGeom>
              <a:avLst/>
              <a:gdLst/>
              <a:ahLst/>
              <a:cxnLst/>
              <a:rect l="l" t="t" r="r" b="b"/>
              <a:pathLst>
                <a:path w="45719" h="2844165">
                  <a:moveTo>
                    <a:pt x="45720" y="2843784"/>
                  </a:moveTo>
                  <a:lnTo>
                    <a:pt x="45720" y="0"/>
                  </a:lnTo>
                </a:path>
                <a:path w="45719" h="2844165">
                  <a:moveTo>
                    <a:pt x="0" y="2843784"/>
                  </a:moveTo>
                  <a:lnTo>
                    <a:pt x="45720" y="2843784"/>
                  </a:lnTo>
                </a:path>
                <a:path w="45719" h="2844165">
                  <a:moveTo>
                    <a:pt x="0" y="2560319"/>
                  </a:moveTo>
                  <a:lnTo>
                    <a:pt x="45720" y="2560319"/>
                  </a:lnTo>
                </a:path>
                <a:path w="45719" h="2844165">
                  <a:moveTo>
                    <a:pt x="0" y="2275331"/>
                  </a:moveTo>
                  <a:lnTo>
                    <a:pt x="45720" y="2275331"/>
                  </a:lnTo>
                </a:path>
                <a:path w="45719" h="2844165">
                  <a:moveTo>
                    <a:pt x="0" y="1990343"/>
                  </a:moveTo>
                  <a:lnTo>
                    <a:pt x="45720" y="1990343"/>
                  </a:lnTo>
                </a:path>
                <a:path w="45719" h="2844165">
                  <a:moveTo>
                    <a:pt x="0" y="1706879"/>
                  </a:moveTo>
                  <a:lnTo>
                    <a:pt x="45720" y="1706879"/>
                  </a:lnTo>
                </a:path>
                <a:path w="45719" h="2844165">
                  <a:moveTo>
                    <a:pt x="0" y="1421891"/>
                  </a:moveTo>
                  <a:lnTo>
                    <a:pt x="45720" y="1421891"/>
                  </a:lnTo>
                </a:path>
                <a:path w="45719" h="2844165">
                  <a:moveTo>
                    <a:pt x="0" y="1138427"/>
                  </a:moveTo>
                  <a:lnTo>
                    <a:pt x="45720" y="1138427"/>
                  </a:lnTo>
                </a:path>
                <a:path w="45719" h="2844165">
                  <a:moveTo>
                    <a:pt x="0" y="853439"/>
                  </a:moveTo>
                  <a:lnTo>
                    <a:pt x="45720" y="853439"/>
                  </a:lnTo>
                </a:path>
                <a:path w="45719" h="2844165">
                  <a:moveTo>
                    <a:pt x="0" y="568451"/>
                  </a:moveTo>
                  <a:lnTo>
                    <a:pt x="45720" y="568451"/>
                  </a:lnTo>
                </a:path>
                <a:path w="45719" h="2844165">
                  <a:moveTo>
                    <a:pt x="0" y="284988"/>
                  </a:moveTo>
                  <a:lnTo>
                    <a:pt x="45720" y="284988"/>
                  </a:lnTo>
                </a:path>
                <a:path w="45719" h="2844165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8200" y="3468624"/>
              <a:ext cx="3941445" cy="45720"/>
            </a:xfrm>
            <a:custGeom>
              <a:avLst/>
              <a:gdLst/>
              <a:ahLst/>
              <a:cxnLst/>
              <a:rect l="l" t="t" r="r" b="b"/>
              <a:pathLst>
                <a:path w="3941445" h="45720">
                  <a:moveTo>
                    <a:pt x="0" y="0"/>
                  </a:moveTo>
                  <a:lnTo>
                    <a:pt x="3941064" y="0"/>
                  </a:lnTo>
                </a:path>
                <a:path w="3941445" h="45720">
                  <a:moveTo>
                    <a:pt x="0" y="0"/>
                  </a:moveTo>
                  <a:lnTo>
                    <a:pt x="0" y="45720"/>
                  </a:lnTo>
                </a:path>
                <a:path w="3941445" h="45720">
                  <a:moveTo>
                    <a:pt x="358140" y="0"/>
                  </a:moveTo>
                  <a:lnTo>
                    <a:pt x="358140" y="45720"/>
                  </a:lnTo>
                </a:path>
                <a:path w="3941445" h="45720">
                  <a:moveTo>
                    <a:pt x="716280" y="0"/>
                  </a:moveTo>
                  <a:lnTo>
                    <a:pt x="716280" y="45720"/>
                  </a:lnTo>
                </a:path>
                <a:path w="3941445" h="45720">
                  <a:moveTo>
                    <a:pt x="1074420" y="0"/>
                  </a:moveTo>
                  <a:lnTo>
                    <a:pt x="1074420" y="45720"/>
                  </a:lnTo>
                </a:path>
                <a:path w="3941445" h="45720">
                  <a:moveTo>
                    <a:pt x="1432560" y="0"/>
                  </a:moveTo>
                  <a:lnTo>
                    <a:pt x="1432560" y="45720"/>
                  </a:lnTo>
                </a:path>
                <a:path w="3941445" h="45720">
                  <a:moveTo>
                    <a:pt x="1790700" y="0"/>
                  </a:moveTo>
                  <a:lnTo>
                    <a:pt x="1790700" y="45720"/>
                  </a:lnTo>
                </a:path>
                <a:path w="3941445" h="45720">
                  <a:moveTo>
                    <a:pt x="2148840" y="0"/>
                  </a:moveTo>
                  <a:lnTo>
                    <a:pt x="2148840" y="45720"/>
                  </a:lnTo>
                </a:path>
                <a:path w="3941445" h="45720">
                  <a:moveTo>
                    <a:pt x="2508504" y="0"/>
                  </a:moveTo>
                  <a:lnTo>
                    <a:pt x="2508504" y="45720"/>
                  </a:lnTo>
                </a:path>
                <a:path w="3941445" h="45720">
                  <a:moveTo>
                    <a:pt x="2866644" y="0"/>
                  </a:moveTo>
                  <a:lnTo>
                    <a:pt x="2866644" y="45720"/>
                  </a:lnTo>
                </a:path>
                <a:path w="3941445" h="45720">
                  <a:moveTo>
                    <a:pt x="3224784" y="0"/>
                  </a:moveTo>
                  <a:lnTo>
                    <a:pt x="3224784" y="45720"/>
                  </a:lnTo>
                </a:path>
                <a:path w="3941445" h="45720">
                  <a:moveTo>
                    <a:pt x="3582924" y="0"/>
                  </a:moveTo>
                  <a:lnTo>
                    <a:pt x="3582924" y="45720"/>
                  </a:lnTo>
                </a:path>
                <a:path w="3941445" h="45720">
                  <a:moveTo>
                    <a:pt x="3941064" y="0"/>
                  </a:moveTo>
                  <a:lnTo>
                    <a:pt x="3941064" y="45720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6000" y="2604388"/>
              <a:ext cx="3683635" cy="1399540"/>
            </a:xfrm>
            <a:custGeom>
              <a:avLst/>
              <a:gdLst/>
              <a:ahLst/>
              <a:cxnLst/>
              <a:rect l="l" t="t" r="r" b="b"/>
              <a:pathLst>
                <a:path w="3683635" h="1399539">
                  <a:moveTo>
                    <a:pt x="100584" y="649224"/>
                  </a:moveTo>
                  <a:lnTo>
                    <a:pt x="50292" y="598932"/>
                  </a:lnTo>
                  <a:lnTo>
                    <a:pt x="0" y="649224"/>
                  </a:lnTo>
                  <a:lnTo>
                    <a:pt x="50292" y="699516"/>
                  </a:lnTo>
                  <a:lnTo>
                    <a:pt x="100584" y="649224"/>
                  </a:lnTo>
                  <a:close/>
                </a:path>
                <a:path w="3683635" h="1399539">
                  <a:moveTo>
                    <a:pt x="458685" y="50292"/>
                  </a:moveTo>
                  <a:lnTo>
                    <a:pt x="408393" y="0"/>
                  </a:lnTo>
                  <a:lnTo>
                    <a:pt x="358101" y="50292"/>
                  </a:lnTo>
                  <a:lnTo>
                    <a:pt x="408393" y="100584"/>
                  </a:lnTo>
                  <a:lnTo>
                    <a:pt x="458685" y="50292"/>
                  </a:lnTo>
                  <a:close/>
                </a:path>
                <a:path w="3683635" h="1399539">
                  <a:moveTo>
                    <a:pt x="818349" y="518160"/>
                  </a:moveTo>
                  <a:lnTo>
                    <a:pt x="768057" y="467868"/>
                  </a:lnTo>
                  <a:lnTo>
                    <a:pt x="717765" y="518160"/>
                  </a:lnTo>
                  <a:lnTo>
                    <a:pt x="768057" y="568452"/>
                  </a:lnTo>
                  <a:lnTo>
                    <a:pt x="818349" y="518160"/>
                  </a:lnTo>
                  <a:close/>
                </a:path>
                <a:path w="3683635" h="1399539">
                  <a:moveTo>
                    <a:pt x="1176489" y="737616"/>
                  </a:moveTo>
                  <a:lnTo>
                    <a:pt x="1126197" y="687324"/>
                  </a:lnTo>
                  <a:lnTo>
                    <a:pt x="1075905" y="737616"/>
                  </a:lnTo>
                  <a:lnTo>
                    <a:pt x="1126197" y="787908"/>
                  </a:lnTo>
                  <a:lnTo>
                    <a:pt x="1176489" y="737616"/>
                  </a:lnTo>
                  <a:close/>
                </a:path>
                <a:path w="3683635" h="1399539">
                  <a:moveTo>
                    <a:pt x="1534629" y="964692"/>
                  </a:moveTo>
                  <a:lnTo>
                    <a:pt x="1484337" y="914400"/>
                  </a:lnTo>
                  <a:lnTo>
                    <a:pt x="1434045" y="964692"/>
                  </a:lnTo>
                  <a:lnTo>
                    <a:pt x="1484337" y="1014984"/>
                  </a:lnTo>
                  <a:lnTo>
                    <a:pt x="1534629" y="964692"/>
                  </a:lnTo>
                  <a:close/>
                </a:path>
                <a:path w="3683635" h="1399539">
                  <a:moveTo>
                    <a:pt x="1892769" y="979944"/>
                  </a:moveTo>
                  <a:lnTo>
                    <a:pt x="1842477" y="929640"/>
                  </a:lnTo>
                  <a:lnTo>
                    <a:pt x="1792185" y="979944"/>
                  </a:lnTo>
                  <a:lnTo>
                    <a:pt x="1842477" y="1030224"/>
                  </a:lnTo>
                  <a:lnTo>
                    <a:pt x="1892769" y="979944"/>
                  </a:lnTo>
                  <a:close/>
                </a:path>
                <a:path w="3683635" h="1399539">
                  <a:moveTo>
                    <a:pt x="2250910" y="527304"/>
                  </a:moveTo>
                  <a:lnTo>
                    <a:pt x="2200618" y="477012"/>
                  </a:lnTo>
                  <a:lnTo>
                    <a:pt x="2150326" y="527304"/>
                  </a:lnTo>
                  <a:lnTo>
                    <a:pt x="2200618" y="577596"/>
                  </a:lnTo>
                  <a:lnTo>
                    <a:pt x="2250910" y="527304"/>
                  </a:lnTo>
                  <a:close/>
                </a:path>
                <a:path w="3683635" h="1399539">
                  <a:moveTo>
                    <a:pt x="2609050" y="260604"/>
                  </a:moveTo>
                  <a:lnTo>
                    <a:pt x="2558758" y="210312"/>
                  </a:lnTo>
                  <a:lnTo>
                    <a:pt x="2508466" y="260604"/>
                  </a:lnTo>
                  <a:lnTo>
                    <a:pt x="2558758" y="310896"/>
                  </a:lnTo>
                  <a:lnTo>
                    <a:pt x="2609050" y="260604"/>
                  </a:lnTo>
                  <a:close/>
                </a:path>
                <a:path w="3683635" h="1399539">
                  <a:moveTo>
                    <a:pt x="2967190" y="894588"/>
                  </a:moveTo>
                  <a:lnTo>
                    <a:pt x="2916898" y="844296"/>
                  </a:lnTo>
                  <a:lnTo>
                    <a:pt x="2866606" y="894588"/>
                  </a:lnTo>
                  <a:lnTo>
                    <a:pt x="2916898" y="944892"/>
                  </a:lnTo>
                  <a:lnTo>
                    <a:pt x="2967190" y="894588"/>
                  </a:lnTo>
                  <a:close/>
                </a:path>
                <a:path w="3683635" h="1399539">
                  <a:moveTo>
                    <a:pt x="3325330" y="1348740"/>
                  </a:moveTo>
                  <a:lnTo>
                    <a:pt x="3275038" y="1298448"/>
                  </a:lnTo>
                  <a:lnTo>
                    <a:pt x="3224746" y="1348740"/>
                  </a:lnTo>
                  <a:lnTo>
                    <a:pt x="3275038" y="1399032"/>
                  </a:lnTo>
                  <a:lnTo>
                    <a:pt x="3325330" y="1348740"/>
                  </a:lnTo>
                  <a:close/>
                </a:path>
                <a:path w="3683635" h="1399539">
                  <a:moveTo>
                    <a:pt x="3683470" y="1021080"/>
                  </a:moveTo>
                  <a:lnTo>
                    <a:pt x="3633178" y="970788"/>
                  </a:lnTo>
                  <a:lnTo>
                    <a:pt x="3582886" y="1021080"/>
                  </a:lnTo>
                  <a:lnTo>
                    <a:pt x="3633178" y="1071372"/>
                  </a:lnTo>
                  <a:lnTo>
                    <a:pt x="3683470" y="102108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4208" y="1934972"/>
            <a:ext cx="325120" cy="3038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50%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91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40%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919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30%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92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20%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91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  <a:p>
            <a:pPr marL="125730">
              <a:lnSpc>
                <a:spcPct val="100000"/>
              </a:lnSpc>
              <a:spcBef>
                <a:spcPts val="919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0%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30%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40%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50%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3054" y="5033009"/>
            <a:ext cx="4012565" cy="522605"/>
            <a:chOff x="613054" y="5033009"/>
            <a:chExt cx="4012565" cy="52260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054" y="5033009"/>
              <a:ext cx="3652875" cy="5223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293489" y="5033263"/>
              <a:ext cx="332105" cy="322580"/>
            </a:xfrm>
            <a:custGeom>
              <a:avLst/>
              <a:gdLst/>
              <a:ahLst/>
              <a:cxnLst/>
              <a:rect l="l" t="t" r="r" b="b"/>
              <a:pathLst>
                <a:path w="332104" h="322579">
                  <a:moveTo>
                    <a:pt x="37591" y="220980"/>
                  </a:moveTo>
                  <a:lnTo>
                    <a:pt x="0" y="257810"/>
                  </a:lnTo>
                  <a:lnTo>
                    <a:pt x="65150" y="322580"/>
                  </a:lnTo>
                  <a:lnTo>
                    <a:pt x="80492" y="307340"/>
                  </a:lnTo>
                  <a:lnTo>
                    <a:pt x="66294" y="307340"/>
                  </a:lnTo>
                  <a:lnTo>
                    <a:pt x="42672" y="284480"/>
                  </a:lnTo>
                  <a:lnTo>
                    <a:pt x="50101" y="276860"/>
                  </a:lnTo>
                  <a:lnTo>
                    <a:pt x="35687" y="276860"/>
                  </a:lnTo>
                  <a:lnTo>
                    <a:pt x="15239" y="256540"/>
                  </a:lnTo>
                  <a:lnTo>
                    <a:pt x="44450" y="227330"/>
                  </a:lnTo>
                  <a:lnTo>
                    <a:pt x="37591" y="220980"/>
                  </a:lnTo>
                  <a:close/>
                </a:path>
                <a:path w="332104" h="322579">
                  <a:moveTo>
                    <a:pt x="96520" y="278130"/>
                  </a:moveTo>
                  <a:lnTo>
                    <a:pt x="66294" y="307340"/>
                  </a:lnTo>
                  <a:lnTo>
                    <a:pt x="80492" y="307340"/>
                  </a:lnTo>
                  <a:lnTo>
                    <a:pt x="103505" y="284480"/>
                  </a:lnTo>
                  <a:lnTo>
                    <a:pt x="96520" y="278130"/>
                  </a:lnTo>
                  <a:close/>
                </a:path>
                <a:path w="332104" h="322579">
                  <a:moveTo>
                    <a:pt x="60325" y="252730"/>
                  </a:moveTo>
                  <a:lnTo>
                    <a:pt x="35687" y="276860"/>
                  </a:lnTo>
                  <a:lnTo>
                    <a:pt x="50101" y="276860"/>
                  </a:lnTo>
                  <a:lnTo>
                    <a:pt x="67437" y="259080"/>
                  </a:lnTo>
                  <a:lnTo>
                    <a:pt x="60325" y="252730"/>
                  </a:lnTo>
                  <a:close/>
                </a:path>
                <a:path w="332104" h="322579">
                  <a:moveTo>
                    <a:pt x="74549" y="217170"/>
                  </a:moveTo>
                  <a:lnTo>
                    <a:pt x="67818" y="224790"/>
                  </a:lnTo>
                  <a:lnTo>
                    <a:pt x="116077" y="271780"/>
                  </a:lnTo>
                  <a:lnTo>
                    <a:pt x="124206" y="264160"/>
                  </a:lnTo>
                  <a:lnTo>
                    <a:pt x="89281" y="229870"/>
                  </a:lnTo>
                  <a:lnTo>
                    <a:pt x="89365" y="223520"/>
                  </a:lnTo>
                  <a:lnTo>
                    <a:pt x="82169" y="223520"/>
                  </a:lnTo>
                  <a:lnTo>
                    <a:pt x="74549" y="217170"/>
                  </a:lnTo>
                  <a:close/>
                </a:path>
                <a:path w="332104" h="322579">
                  <a:moveTo>
                    <a:pt x="125349" y="204470"/>
                  </a:moveTo>
                  <a:lnTo>
                    <a:pt x="105028" y="204470"/>
                  </a:lnTo>
                  <a:lnTo>
                    <a:pt x="108458" y="205740"/>
                  </a:lnTo>
                  <a:lnTo>
                    <a:pt x="112522" y="208280"/>
                  </a:lnTo>
                  <a:lnTo>
                    <a:pt x="116966" y="212090"/>
                  </a:lnTo>
                  <a:lnTo>
                    <a:pt x="146431" y="241300"/>
                  </a:lnTo>
                  <a:lnTo>
                    <a:pt x="154559" y="233680"/>
                  </a:lnTo>
                  <a:lnTo>
                    <a:pt x="125349" y="204470"/>
                  </a:lnTo>
                  <a:close/>
                </a:path>
                <a:path w="332104" h="322579">
                  <a:moveTo>
                    <a:pt x="100964" y="191769"/>
                  </a:moveTo>
                  <a:lnTo>
                    <a:pt x="95631" y="194310"/>
                  </a:lnTo>
                  <a:lnTo>
                    <a:pt x="90550" y="199390"/>
                  </a:lnTo>
                  <a:lnTo>
                    <a:pt x="87122" y="201930"/>
                  </a:lnTo>
                  <a:lnTo>
                    <a:pt x="84962" y="205740"/>
                  </a:lnTo>
                  <a:lnTo>
                    <a:pt x="83947" y="210820"/>
                  </a:lnTo>
                  <a:lnTo>
                    <a:pt x="83058" y="214630"/>
                  </a:lnTo>
                  <a:lnTo>
                    <a:pt x="82550" y="218440"/>
                  </a:lnTo>
                  <a:lnTo>
                    <a:pt x="82550" y="223520"/>
                  </a:lnTo>
                  <a:lnTo>
                    <a:pt x="89365" y="223520"/>
                  </a:lnTo>
                  <a:lnTo>
                    <a:pt x="89535" y="220980"/>
                  </a:lnTo>
                  <a:lnTo>
                    <a:pt x="90297" y="217170"/>
                  </a:lnTo>
                  <a:lnTo>
                    <a:pt x="90932" y="214630"/>
                  </a:lnTo>
                  <a:lnTo>
                    <a:pt x="92456" y="210820"/>
                  </a:lnTo>
                  <a:lnTo>
                    <a:pt x="98171" y="205740"/>
                  </a:lnTo>
                  <a:lnTo>
                    <a:pt x="101473" y="204470"/>
                  </a:lnTo>
                  <a:lnTo>
                    <a:pt x="125349" y="204470"/>
                  </a:lnTo>
                  <a:lnTo>
                    <a:pt x="124078" y="203200"/>
                  </a:lnTo>
                  <a:lnTo>
                    <a:pt x="117856" y="196850"/>
                  </a:lnTo>
                  <a:lnTo>
                    <a:pt x="112013" y="193040"/>
                  </a:lnTo>
                  <a:lnTo>
                    <a:pt x="106425" y="193040"/>
                  </a:lnTo>
                  <a:lnTo>
                    <a:pt x="100964" y="191769"/>
                  </a:lnTo>
                  <a:close/>
                </a:path>
                <a:path w="332104" h="322579">
                  <a:moveTo>
                    <a:pt x="155321" y="142240"/>
                  </a:moveTo>
                  <a:lnTo>
                    <a:pt x="132334" y="161290"/>
                  </a:lnTo>
                  <a:lnTo>
                    <a:pt x="130810" y="165100"/>
                  </a:lnTo>
                  <a:lnTo>
                    <a:pt x="130471" y="167640"/>
                  </a:lnTo>
                  <a:lnTo>
                    <a:pt x="130428" y="172719"/>
                  </a:lnTo>
                  <a:lnTo>
                    <a:pt x="130556" y="176530"/>
                  </a:lnTo>
                  <a:lnTo>
                    <a:pt x="154686" y="207010"/>
                  </a:lnTo>
                  <a:lnTo>
                    <a:pt x="163322" y="209550"/>
                  </a:lnTo>
                  <a:lnTo>
                    <a:pt x="175895" y="209550"/>
                  </a:lnTo>
                  <a:lnTo>
                    <a:pt x="183769" y="205740"/>
                  </a:lnTo>
                  <a:lnTo>
                    <a:pt x="187451" y="203200"/>
                  </a:lnTo>
                  <a:lnTo>
                    <a:pt x="190626" y="200660"/>
                  </a:lnTo>
                  <a:lnTo>
                    <a:pt x="191727" y="199390"/>
                  </a:lnTo>
                  <a:lnTo>
                    <a:pt x="163449" y="199390"/>
                  </a:lnTo>
                  <a:lnTo>
                    <a:pt x="157734" y="196850"/>
                  </a:lnTo>
                  <a:lnTo>
                    <a:pt x="152273" y="191769"/>
                  </a:lnTo>
                  <a:lnTo>
                    <a:pt x="157274" y="186690"/>
                  </a:lnTo>
                  <a:lnTo>
                    <a:pt x="146303" y="186690"/>
                  </a:lnTo>
                  <a:lnTo>
                    <a:pt x="144145" y="182880"/>
                  </a:lnTo>
                  <a:lnTo>
                    <a:pt x="142621" y="180340"/>
                  </a:lnTo>
                  <a:lnTo>
                    <a:pt x="140588" y="175260"/>
                  </a:lnTo>
                  <a:lnTo>
                    <a:pt x="140081" y="172719"/>
                  </a:lnTo>
                  <a:lnTo>
                    <a:pt x="140017" y="168910"/>
                  </a:lnTo>
                  <a:lnTo>
                    <a:pt x="139953" y="167640"/>
                  </a:lnTo>
                  <a:lnTo>
                    <a:pt x="140462" y="165100"/>
                  </a:lnTo>
                  <a:lnTo>
                    <a:pt x="142239" y="161290"/>
                  </a:lnTo>
                  <a:lnTo>
                    <a:pt x="143510" y="158750"/>
                  </a:lnTo>
                  <a:lnTo>
                    <a:pt x="145287" y="157480"/>
                  </a:lnTo>
                  <a:lnTo>
                    <a:pt x="148971" y="153669"/>
                  </a:lnTo>
                  <a:lnTo>
                    <a:pt x="153162" y="152400"/>
                  </a:lnTo>
                  <a:lnTo>
                    <a:pt x="178180" y="152400"/>
                  </a:lnTo>
                  <a:lnTo>
                    <a:pt x="177037" y="151130"/>
                  </a:lnTo>
                  <a:lnTo>
                    <a:pt x="173482" y="148590"/>
                  </a:lnTo>
                  <a:lnTo>
                    <a:pt x="169799" y="146050"/>
                  </a:lnTo>
                  <a:lnTo>
                    <a:pt x="166243" y="144780"/>
                  </a:lnTo>
                  <a:lnTo>
                    <a:pt x="162560" y="143510"/>
                  </a:lnTo>
                  <a:lnTo>
                    <a:pt x="155321" y="142240"/>
                  </a:lnTo>
                  <a:close/>
                </a:path>
                <a:path w="332104" h="322579">
                  <a:moveTo>
                    <a:pt x="193294" y="176530"/>
                  </a:moveTo>
                  <a:lnTo>
                    <a:pt x="175260" y="199390"/>
                  </a:lnTo>
                  <a:lnTo>
                    <a:pt x="191727" y="199390"/>
                  </a:lnTo>
                  <a:lnTo>
                    <a:pt x="193928" y="196850"/>
                  </a:lnTo>
                  <a:lnTo>
                    <a:pt x="196341" y="193040"/>
                  </a:lnTo>
                  <a:lnTo>
                    <a:pt x="197993" y="189230"/>
                  </a:lnTo>
                  <a:lnTo>
                    <a:pt x="199516" y="186690"/>
                  </a:lnTo>
                  <a:lnTo>
                    <a:pt x="200787" y="182880"/>
                  </a:lnTo>
                  <a:lnTo>
                    <a:pt x="201549" y="179069"/>
                  </a:lnTo>
                  <a:lnTo>
                    <a:pt x="193294" y="176530"/>
                  </a:lnTo>
                  <a:close/>
                </a:path>
                <a:path w="332104" h="322579">
                  <a:moveTo>
                    <a:pt x="178180" y="152400"/>
                  </a:moveTo>
                  <a:lnTo>
                    <a:pt x="162433" y="152400"/>
                  </a:lnTo>
                  <a:lnTo>
                    <a:pt x="167259" y="154940"/>
                  </a:lnTo>
                  <a:lnTo>
                    <a:pt x="172085" y="160019"/>
                  </a:lnTo>
                  <a:lnTo>
                    <a:pt x="146303" y="186690"/>
                  </a:lnTo>
                  <a:lnTo>
                    <a:pt x="157274" y="186690"/>
                  </a:lnTo>
                  <a:lnTo>
                    <a:pt x="184785" y="158750"/>
                  </a:lnTo>
                  <a:lnTo>
                    <a:pt x="184276" y="158750"/>
                  </a:lnTo>
                  <a:lnTo>
                    <a:pt x="182118" y="156210"/>
                  </a:lnTo>
                  <a:lnTo>
                    <a:pt x="181228" y="154940"/>
                  </a:lnTo>
                  <a:lnTo>
                    <a:pt x="180466" y="154940"/>
                  </a:lnTo>
                  <a:lnTo>
                    <a:pt x="178180" y="152400"/>
                  </a:lnTo>
                  <a:close/>
                </a:path>
                <a:path w="332104" h="322579">
                  <a:moveTo>
                    <a:pt x="178053" y="114300"/>
                  </a:moveTo>
                  <a:lnTo>
                    <a:pt x="171323" y="120650"/>
                  </a:lnTo>
                  <a:lnTo>
                    <a:pt x="219456" y="168910"/>
                  </a:lnTo>
                  <a:lnTo>
                    <a:pt x="227584" y="161290"/>
                  </a:lnTo>
                  <a:lnTo>
                    <a:pt x="196723" y="129540"/>
                  </a:lnTo>
                  <a:lnTo>
                    <a:pt x="194183" y="124460"/>
                  </a:lnTo>
                  <a:lnTo>
                    <a:pt x="193738" y="121919"/>
                  </a:lnTo>
                  <a:lnTo>
                    <a:pt x="187451" y="121919"/>
                  </a:lnTo>
                  <a:lnTo>
                    <a:pt x="178053" y="114300"/>
                  </a:lnTo>
                  <a:close/>
                </a:path>
                <a:path w="332104" h="322579">
                  <a:moveTo>
                    <a:pt x="274700" y="151130"/>
                  </a:moveTo>
                  <a:lnTo>
                    <a:pt x="266573" y="151130"/>
                  </a:lnTo>
                  <a:lnTo>
                    <a:pt x="269113" y="152400"/>
                  </a:lnTo>
                  <a:lnTo>
                    <a:pt x="271780" y="152400"/>
                  </a:lnTo>
                  <a:lnTo>
                    <a:pt x="274700" y="151130"/>
                  </a:lnTo>
                  <a:close/>
                </a:path>
                <a:path w="332104" h="322579">
                  <a:moveTo>
                    <a:pt x="245872" y="110490"/>
                  </a:moveTo>
                  <a:lnTo>
                    <a:pt x="239140" y="110490"/>
                  </a:lnTo>
                  <a:lnTo>
                    <a:pt x="239522" y="111760"/>
                  </a:lnTo>
                  <a:lnTo>
                    <a:pt x="239140" y="113030"/>
                  </a:lnTo>
                  <a:lnTo>
                    <a:pt x="239140" y="115569"/>
                  </a:lnTo>
                  <a:lnTo>
                    <a:pt x="239902" y="120650"/>
                  </a:lnTo>
                  <a:lnTo>
                    <a:pt x="241173" y="123190"/>
                  </a:lnTo>
                  <a:lnTo>
                    <a:pt x="245110" y="127000"/>
                  </a:lnTo>
                  <a:lnTo>
                    <a:pt x="247141" y="128269"/>
                  </a:lnTo>
                  <a:lnTo>
                    <a:pt x="255270" y="128269"/>
                  </a:lnTo>
                  <a:lnTo>
                    <a:pt x="255650" y="129540"/>
                  </a:lnTo>
                  <a:lnTo>
                    <a:pt x="255015" y="133350"/>
                  </a:lnTo>
                  <a:lnTo>
                    <a:pt x="255015" y="135890"/>
                  </a:lnTo>
                  <a:lnTo>
                    <a:pt x="263906" y="151130"/>
                  </a:lnTo>
                  <a:lnTo>
                    <a:pt x="277495" y="151130"/>
                  </a:lnTo>
                  <a:lnTo>
                    <a:pt x="280415" y="149860"/>
                  </a:lnTo>
                  <a:lnTo>
                    <a:pt x="283463" y="147319"/>
                  </a:lnTo>
                  <a:lnTo>
                    <a:pt x="286512" y="146050"/>
                  </a:lnTo>
                  <a:lnTo>
                    <a:pt x="289433" y="143510"/>
                  </a:lnTo>
                  <a:lnTo>
                    <a:pt x="290449" y="142240"/>
                  </a:lnTo>
                  <a:lnTo>
                    <a:pt x="271399" y="142240"/>
                  </a:lnTo>
                  <a:lnTo>
                    <a:pt x="268097" y="140969"/>
                  </a:lnTo>
                  <a:lnTo>
                    <a:pt x="264160" y="137160"/>
                  </a:lnTo>
                  <a:lnTo>
                    <a:pt x="263144" y="135890"/>
                  </a:lnTo>
                  <a:lnTo>
                    <a:pt x="262636" y="133350"/>
                  </a:lnTo>
                  <a:lnTo>
                    <a:pt x="262000" y="132080"/>
                  </a:lnTo>
                  <a:lnTo>
                    <a:pt x="261874" y="128269"/>
                  </a:lnTo>
                  <a:lnTo>
                    <a:pt x="262382" y="125730"/>
                  </a:lnTo>
                  <a:lnTo>
                    <a:pt x="263778" y="125730"/>
                  </a:lnTo>
                  <a:lnTo>
                    <a:pt x="266319" y="123190"/>
                  </a:lnTo>
                  <a:lnTo>
                    <a:pt x="267462" y="121919"/>
                  </a:lnTo>
                  <a:lnTo>
                    <a:pt x="268477" y="121919"/>
                  </a:lnTo>
                  <a:lnTo>
                    <a:pt x="269494" y="120650"/>
                  </a:lnTo>
                  <a:lnTo>
                    <a:pt x="270673" y="119380"/>
                  </a:lnTo>
                  <a:lnTo>
                    <a:pt x="250189" y="119380"/>
                  </a:lnTo>
                  <a:lnTo>
                    <a:pt x="247396" y="115569"/>
                  </a:lnTo>
                  <a:lnTo>
                    <a:pt x="246634" y="114300"/>
                  </a:lnTo>
                  <a:lnTo>
                    <a:pt x="246252" y="113030"/>
                  </a:lnTo>
                  <a:lnTo>
                    <a:pt x="245999" y="111760"/>
                  </a:lnTo>
                  <a:lnTo>
                    <a:pt x="245872" y="110490"/>
                  </a:lnTo>
                  <a:close/>
                </a:path>
                <a:path w="332104" h="322579">
                  <a:moveTo>
                    <a:pt x="304334" y="105410"/>
                  </a:moveTo>
                  <a:lnTo>
                    <a:pt x="288798" y="105410"/>
                  </a:lnTo>
                  <a:lnTo>
                    <a:pt x="291211" y="106680"/>
                  </a:lnTo>
                  <a:lnTo>
                    <a:pt x="293370" y="107950"/>
                  </a:lnTo>
                  <a:lnTo>
                    <a:pt x="294639" y="109219"/>
                  </a:lnTo>
                  <a:lnTo>
                    <a:pt x="295528" y="111760"/>
                  </a:lnTo>
                  <a:lnTo>
                    <a:pt x="296037" y="113030"/>
                  </a:lnTo>
                  <a:lnTo>
                    <a:pt x="296418" y="115569"/>
                  </a:lnTo>
                  <a:lnTo>
                    <a:pt x="296545" y="116840"/>
                  </a:lnTo>
                  <a:lnTo>
                    <a:pt x="296037" y="119380"/>
                  </a:lnTo>
                  <a:lnTo>
                    <a:pt x="295656" y="121919"/>
                  </a:lnTo>
                  <a:lnTo>
                    <a:pt x="294766" y="124460"/>
                  </a:lnTo>
                  <a:lnTo>
                    <a:pt x="293370" y="125730"/>
                  </a:lnTo>
                  <a:lnTo>
                    <a:pt x="292100" y="128269"/>
                  </a:lnTo>
                  <a:lnTo>
                    <a:pt x="290322" y="130810"/>
                  </a:lnTo>
                  <a:lnTo>
                    <a:pt x="288036" y="133350"/>
                  </a:lnTo>
                  <a:lnTo>
                    <a:pt x="283590" y="138430"/>
                  </a:lnTo>
                  <a:lnTo>
                    <a:pt x="279400" y="140969"/>
                  </a:lnTo>
                  <a:lnTo>
                    <a:pt x="275463" y="140969"/>
                  </a:lnTo>
                  <a:lnTo>
                    <a:pt x="271399" y="142240"/>
                  </a:lnTo>
                  <a:lnTo>
                    <a:pt x="290449" y="142240"/>
                  </a:lnTo>
                  <a:lnTo>
                    <a:pt x="292481" y="139700"/>
                  </a:lnTo>
                  <a:lnTo>
                    <a:pt x="296163" y="137160"/>
                  </a:lnTo>
                  <a:lnTo>
                    <a:pt x="299085" y="132080"/>
                  </a:lnTo>
                  <a:lnTo>
                    <a:pt x="303402" y="124460"/>
                  </a:lnTo>
                  <a:lnTo>
                    <a:pt x="304673" y="120650"/>
                  </a:lnTo>
                  <a:lnTo>
                    <a:pt x="305943" y="114300"/>
                  </a:lnTo>
                  <a:lnTo>
                    <a:pt x="305815" y="110490"/>
                  </a:lnTo>
                  <a:lnTo>
                    <a:pt x="304926" y="107950"/>
                  </a:lnTo>
                  <a:lnTo>
                    <a:pt x="304334" y="105410"/>
                  </a:lnTo>
                  <a:close/>
                </a:path>
                <a:path w="332104" h="322579">
                  <a:moveTo>
                    <a:pt x="255270" y="128269"/>
                  </a:moveTo>
                  <a:lnTo>
                    <a:pt x="249174" y="128269"/>
                  </a:lnTo>
                  <a:lnTo>
                    <a:pt x="251333" y="129540"/>
                  </a:lnTo>
                  <a:lnTo>
                    <a:pt x="253364" y="129540"/>
                  </a:lnTo>
                  <a:lnTo>
                    <a:pt x="255270" y="128269"/>
                  </a:lnTo>
                  <a:close/>
                </a:path>
                <a:path w="332104" h="322579">
                  <a:moveTo>
                    <a:pt x="197612" y="93980"/>
                  </a:moveTo>
                  <a:lnTo>
                    <a:pt x="186054" y="114300"/>
                  </a:lnTo>
                  <a:lnTo>
                    <a:pt x="186309" y="116840"/>
                  </a:lnTo>
                  <a:lnTo>
                    <a:pt x="187706" y="121919"/>
                  </a:lnTo>
                  <a:lnTo>
                    <a:pt x="193738" y="121919"/>
                  </a:lnTo>
                  <a:lnTo>
                    <a:pt x="193294" y="119380"/>
                  </a:lnTo>
                  <a:lnTo>
                    <a:pt x="193801" y="115569"/>
                  </a:lnTo>
                  <a:lnTo>
                    <a:pt x="194437" y="111760"/>
                  </a:lnTo>
                  <a:lnTo>
                    <a:pt x="195707" y="107950"/>
                  </a:lnTo>
                  <a:lnTo>
                    <a:pt x="198755" y="105410"/>
                  </a:lnTo>
                  <a:lnTo>
                    <a:pt x="199644" y="105410"/>
                  </a:lnTo>
                  <a:lnTo>
                    <a:pt x="200406" y="104140"/>
                  </a:lnTo>
                  <a:lnTo>
                    <a:pt x="202184" y="102869"/>
                  </a:lnTo>
                  <a:lnTo>
                    <a:pt x="203200" y="102869"/>
                  </a:lnTo>
                  <a:lnTo>
                    <a:pt x="197612" y="93980"/>
                  </a:lnTo>
                  <a:close/>
                </a:path>
                <a:path w="332104" h="322579">
                  <a:moveTo>
                    <a:pt x="291846" y="93980"/>
                  </a:moveTo>
                  <a:lnTo>
                    <a:pt x="287147" y="95250"/>
                  </a:lnTo>
                  <a:lnTo>
                    <a:pt x="282575" y="95250"/>
                  </a:lnTo>
                  <a:lnTo>
                    <a:pt x="277495" y="99060"/>
                  </a:lnTo>
                  <a:lnTo>
                    <a:pt x="271780" y="104140"/>
                  </a:lnTo>
                  <a:lnTo>
                    <a:pt x="262509" y="114300"/>
                  </a:lnTo>
                  <a:lnTo>
                    <a:pt x="259207" y="116840"/>
                  </a:lnTo>
                  <a:lnTo>
                    <a:pt x="256412" y="119380"/>
                  </a:lnTo>
                  <a:lnTo>
                    <a:pt x="270673" y="119380"/>
                  </a:lnTo>
                  <a:lnTo>
                    <a:pt x="277749" y="111760"/>
                  </a:lnTo>
                  <a:lnTo>
                    <a:pt x="280924" y="109219"/>
                  </a:lnTo>
                  <a:lnTo>
                    <a:pt x="283718" y="106680"/>
                  </a:lnTo>
                  <a:lnTo>
                    <a:pt x="286258" y="106680"/>
                  </a:lnTo>
                  <a:lnTo>
                    <a:pt x="288798" y="105410"/>
                  </a:lnTo>
                  <a:lnTo>
                    <a:pt x="304334" y="105410"/>
                  </a:lnTo>
                  <a:lnTo>
                    <a:pt x="304038" y="104140"/>
                  </a:lnTo>
                  <a:lnTo>
                    <a:pt x="302387" y="101600"/>
                  </a:lnTo>
                  <a:lnTo>
                    <a:pt x="300227" y="99060"/>
                  </a:lnTo>
                  <a:lnTo>
                    <a:pt x="296163" y="95250"/>
                  </a:lnTo>
                  <a:lnTo>
                    <a:pt x="291846" y="93980"/>
                  </a:lnTo>
                  <a:close/>
                </a:path>
                <a:path w="332104" h="322579">
                  <a:moveTo>
                    <a:pt x="249047" y="63500"/>
                  </a:moveTo>
                  <a:lnTo>
                    <a:pt x="227584" y="63500"/>
                  </a:lnTo>
                  <a:lnTo>
                    <a:pt x="226313" y="64769"/>
                  </a:lnTo>
                  <a:lnTo>
                    <a:pt x="223520" y="66040"/>
                  </a:lnTo>
                  <a:lnTo>
                    <a:pt x="215011" y="77469"/>
                  </a:lnTo>
                  <a:lnTo>
                    <a:pt x="213613" y="80010"/>
                  </a:lnTo>
                  <a:lnTo>
                    <a:pt x="212851" y="82550"/>
                  </a:lnTo>
                  <a:lnTo>
                    <a:pt x="212725" y="86360"/>
                  </a:lnTo>
                  <a:lnTo>
                    <a:pt x="212471" y="88900"/>
                  </a:lnTo>
                  <a:lnTo>
                    <a:pt x="225933" y="109219"/>
                  </a:lnTo>
                  <a:lnTo>
                    <a:pt x="229488" y="109219"/>
                  </a:lnTo>
                  <a:lnTo>
                    <a:pt x="233045" y="110490"/>
                  </a:lnTo>
                  <a:lnTo>
                    <a:pt x="236220" y="111760"/>
                  </a:lnTo>
                  <a:lnTo>
                    <a:pt x="239140" y="110490"/>
                  </a:lnTo>
                  <a:lnTo>
                    <a:pt x="245872" y="110490"/>
                  </a:lnTo>
                  <a:lnTo>
                    <a:pt x="245999" y="107950"/>
                  </a:lnTo>
                  <a:lnTo>
                    <a:pt x="247650" y="107950"/>
                  </a:lnTo>
                  <a:lnTo>
                    <a:pt x="249300" y="106680"/>
                  </a:lnTo>
                  <a:lnTo>
                    <a:pt x="250825" y="106680"/>
                  </a:lnTo>
                  <a:lnTo>
                    <a:pt x="252349" y="105410"/>
                  </a:lnTo>
                  <a:lnTo>
                    <a:pt x="253746" y="104140"/>
                  </a:lnTo>
                  <a:lnTo>
                    <a:pt x="255015" y="102869"/>
                  </a:lnTo>
                  <a:lnTo>
                    <a:pt x="256222" y="101600"/>
                  </a:lnTo>
                  <a:lnTo>
                    <a:pt x="235331" y="101600"/>
                  </a:lnTo>
                  <a:lnTo>
                    <a:pt x="233425" y="100330"/>
                  </a:lnTo>
                  <a:lnTo>
                    <a:pt x="231394" y="99060"/>
                  </a:lnTo>
                  <a:lnTo>
                    <a:pt x="229615" y="97790"/>
                  </a:lnTo>
                  <a:lnTo>
                    <a:pt x="224282" y="92710"/>
                  </a:lnTo>
                  <a:lnTo>
                    <a:pt x="222503" y="88900"/>
                  </a:lnTo>
                  <a:lnTo>
                    <a:pt x="222503" y="81280"/>
                  </a:lnTo>
                  <a:lnTo>
                    <a:pt x="223900" y="77469"/>
                  </a:lnTo>
                  <a:lnTo>
                    <a:pt x="229615" y="72390"/>
                  </a:lnTo>
                  <a:lnTo>
                    <a:pt x="233045" y="69850"/>
                  </a:lnTo>
                  <a:lnTo>
                    <a:pt x="257175" y="69850"/>
                  </a:lnTo>
                  <a:lnTo>
                    <a:pt x="255905" y="68580"/>
                  </a:lnTo>
                  <a:lnTo>
                    <a:pt x="253746" y="66040"/>
                  </a:lnTo>
                  <a:lnTo>
                    <a:pt x="251587" y="64769"/>
                  </a:lnTo>
                  <a:lnTo>
                    <a:pt x="249047" y="63500"/>
                  </a:lnTo>
                  <a:close/>
                </a:path>
                <a:path w="332104" h="322579">
                  <a:moveTo>
                    <a:pt x="256794" y="35560"/>
                  </a:moveTo>
                  <a:lnTo>
                    <a:pt x="248412" y="43180"/>
                  </a:lnTo>
                  <a:lnTo>
                    <a:pt x="315975" y="72390"/>
                  </a:lnTo>
                  <a:lnTo>
                    <a:pt x="318515" y="77469"/>
                  </a:lnTo>
                  <a:lnTo>
                    <a:pt x="320548" y="81280"/>
                  </a:lnTo>
                  <a:lnTo>
                    <a:pt x="321563" y="85090"/>
                  </a:lnTo>
                  <a:lnTo>
                    <a:pt x="321818" y="88900"/>
                  </a:lnTo>
                  <a:lnTo>
                    <a:pt x="321945" y="92710"/>
                  </a:lnTo>
                  <a:lnTo>
                    <a:pt x="320675" y="95250"/>
                  </a:lnTo>
                  <a:lnTo>
                    <a:pt x="317881" y="99060"/>
                  </a:lnTo>
                  <a:lnTo>
                    <a:pt x="316611" y="99060"/>
                  </a:lnTo>
                  <a:lnTo>
                    <a:pt x="315722" y="100330"/>
                  </a:lnTo>
                  <a:lnTo>
                    <a:pt x="314198" y="100330"/>
                  </a:lnTo>
                  <a:lnTo>
                    <a:pt x="313563" y="101600"/>
                  </a:lnTo>
                  <a:lnTo>
                    <a:pt x="318388" y="109219"/>
                  </a:lnTo>
                  <a:lnTo>
                    <a:pt x="319532" y="109219"/>
                  </a:lnTo>
                  <a:lnTo>
                    <a:pt x="320675" y="107950"/>
                  </a:lnTo>
                  <a:lnTo>
                    <a:pt x="321690" y="107950"/>
                  </a:lnTo>
                  <a:lnTo>
                    <a:pt x="323976" y="105410"/>
                  </a:lnTo>
                  <a:lnTo>
                    <a:pt x="324993" y="105410"/>
                  </a:lnTo>
                  <a:lnTo>
                    <a:pt x="327533" y="102869"/>
                  </a:lnTo>
                  <a:lnTo>
                    <a:pt x="329184" y="100330"/>
                  </a:lnTo>
                  <a:lnTo>
                    <a:pt x="331215" y="93980"/>
                  </a:lnTo>
                  <a:lnTo>
                    <a:pt x="331724" y="91440"/>
                  </a:lnTo>
                  <a:lnTo>
                    <a:pt x="331597" y="85090"/>
                  </a:lnTo>
                  <a:lnTo>
                    <a:pt x="331088" y="82550"/>
                  </a:lnTo>
                  <a:lnTo>
                    <a:pt x="330073" y="80010"/>
                  </a:lnTo>
                  <a:lnTo>
                    <a:pt x="329057" y="76200"/>
                  </a:lnTo>
                  <a:lnTo>
                    <a:pt x="327913" y="73660"/>
                  </a:lnTo>
                  <a:lnTo>
                    <a:pt x="321782" y="60960"/>
                  </a:lnTo>
                  <a:lnTo>
                    <a:pt x="311531" y="60960"/>
                  </a:lnTo>
                  <a:lnTo>
                    <a:pt x="308610" y="59690"/>
                  </a:lnTo>
                  <a:lnTo>
                    <a:pt x="305562" y="58419"/>
                  </a:lnTo>
                  <a:lnTo>
                    <a:pt x="299212" y="54610"/>
                  </a:lnTo>
                  <a:lnTo>
                    <a:pt x="296163" y="53340"/>
                  </a:lnTo>
                  <a:lnTo>
                    <a:pt x="256794" y="35560"/>
                  </a:lnTo>
                  <a:close/>
                </a:path>
                <a:path w="332104" h="322579">
                  <a:moveTo>
                    <a:pt x="257175" y="69850"/>
                  </a:moveTo>
                  <a:lnTo>
                    <a:pt x="240919" y="69850"/>
                  </a:lnTo>
                  <a:lnTo>
                    <a:pt x="244601" y="72390"/>
                  </a:lnTo>
                  <a:lnTo>
                    <a:pt x="248158" y="76200"/>
                  </a:lnTo>
                  <a:lnTo>
                    <a:pt x="250062" y="77469"/>
                  </a:lnTo>
                  <a:lnTo>
                    <a:pt x="251333" y="80010"/>
                  </a:lnTo>
                  <a:lnTo>
                    <a:pt x="252222" y="81280"/>
                  </a:lnTo>
                  <a:lnTo>
                    <a:pt x="253111" y="83819"/>
                  </a:lnTo>
                  <a:lnTo>
                    <a:pt x="253619" y="85090"/>
                  </a:lnTo>
                  <a:lnTo>
                    <a:pt x="253619" y="88900"/>
                  </a:lnTo>
                  <a:lnTo>
                    <a:pt x="253364" y="91440"/>
                  </a:lnTo>
                  <a:lnTo>
                    <a:pt x="252602" y="92710"/>
                  </a:lnTo>
                  <a:lnTo>
                    <a:pt x="251968" y="93980"/>
                  </a:lnTo>
                  <a:lnTo>
                    <a:pt x="250951" y="96519"/>
                  </a:lnTo>
                  <a:lnTo>
                    <a:pt x="248158" y="99060"/>
                  </a:lnTo>
                  <a:lnTo>
                    <a:pt x="246507" y="100330"/>
                  </a:lnTo>
                  <a:lnTo>
                    <a:pt x="244856" y="100330"/>
                  </a:lnTo>
                  <a:lnTo>
                    <a:pt x="243077" y="101600"/>
                  </a:lnTo>
                  <a:lnTo>
                    <a:pt x="256222" y="101600"/>
                  </a:lnTo>
                  <a:lnTo>
                    <a:pt x="257428" y="100330"/>
                  </a:lnTo>
                  <a:lnTo>
                    <a:pt x="262889" y="86360"/>
                  </a:lnTo>
                  <a:lnTo>
                    <a:pt x="263144" y="82550"/>
                  </a:lnTo>
                  <a:lnTo>
                    <a:pt x="262636" y="80010"/>
                  </a:lnTo>
                  <a:lnTo>
                    <a:pt x="260350" y="73660"/>
                  </a:lnTo>
                  <a:lnTo>
                    <a:pt x="258445" y="71119"/>
                  </a:lnTo>
                  <a:lnTo>
                    <a:pt x="257175" y="69850"/>
                  </a:lnTo>
                  <a:close/>
                </a:path>
                <a:path w="332104" h="322579">
                  <a:moveTo>
                    <a:pt x="245618" y="45719"/>
                  </a:moveTo>
                  <a:lnTo>
                    <a:pt x="228853" y="63500"/>
                  </a:lnTo>
                  <a:lnTo>
                    <a:pt x="246634" y="63500"/>
                  </a:lnTo>
                  <a:lnTo>
                    <a:pt x="244221" y="62230"/>
                  </a:lnTo>
                  <a:lnTo>
                    <a:pt x="241935" y="62230"/>
                  </a:lnTo>
                  <a:lnTo>
                    <a:pt x="251840" y="52069"/>
                  </a:lnTo>
                  <a:lnTo>
                    <a:pt x="245618" y="45719"/>
                  </a:lnTo>
                  <a:close/>
                </a:path>
                <a:path w="332104" h="322579">
                  <a:moveTo>
                    <a:pt x="292353" y="0"/>
                  </a:moveTo>
                  <a:lnTo>
                    <a:pt x="284352" y="7619"/>
                  </a:lnTo>
                  <a:lnTo>
                    <a:pt x="302387" y="43180"/>
                  </a:lnTo>
                  <a:lnTo>
                    <a:pt x="305435" y="48260"/>
                  </a:lnTo>
                  <a:lnTo>
                    <a:pt x="307213" y="52069"/>
                  </a:lnTo>
                  <a:lnTo>
                    <a:pt x="310514" y="57150"/>
                  </a:lnTo>
                  <a:lnTo>
                    <a:pt x="311912" y="60960"/>
                  </a:lnTo>
                  <a:lnTo>
                    <a:pt x="321782" y="60960"/>
                  </a:lnTo>
                  <a:lnTo>
                    <a:pt x="292353" y="0"/>
                  </a:lnTo>
                  <a:close/>
                </a:path>
              </a:pathLst>
            </a:custGeom>
            <a:solidFill>
              <a:srgbClr val="79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054608" y="5759196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7" y="0"/>
                </a:moveTo>
                <a:lnTo>
                  <a:pt x="0" y="0"/>
                </a:lnTo>
                <a:lnTo>
                  <a:pt x="0" y="79247"/>
                </a:lnTo>
                <a:lnTo>
                  <a:pt x="79247" y="79247"/>
                </a:lnTo>
                <a:lnTo>
                  <a:pt x="79247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56512" y="5687669"/>
            <a:ext cx="18040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Current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PE</a:t>
            </a:r>
            <a:r>
              <a:rPr sz="11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Relative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to</a:t>
            </a: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S&amp;P</a:t>
            </a:r>
            <a:r>
              <a:rPr sz="1100" spc="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500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94304" y="576072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38099"/>
                </a:lnTo>
                <a:lnTo>
                  <a:pt x="38100" y="76199"/>
                </a:lnTo>
                <a:lnTo>
                  <a:pt x="76199" y="38099"/>
                </a:lnTo>
                <a:lnTo>
                  <a:pt x="38100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95650" y="5687669"/>
            <a:ext cx="9588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20-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Year</a:t>
            </a:r>
            <a:r>
              <a:rPr sz="1100" spc="-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Average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96332" y="2724957"/>
            <a:ext cx="1774189" cy="202628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9685" algn="ctr">
              <a:lnSpc>
                <a:spcPct val="100000"/>
              </a:lnSpc>
              <a:spcBef>
                <a:spcPts val="825"/>
              </a:spcBef>
            </a:pPr>
            <a:r>
              <a:rPr sz="3600" b="1" spc="160" dirty="0">
                <a:solidFill>
                  <a:srgbClr val="002948"/>
                </a:solidFill>
                <a:latin typeface="Calibri"/>
                <a:cs typeface="Calibri"/>
              </a:rPr>
              <a:t>7.2%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Magnitude</a:t>
            </a:r>
            <a:r>
              <a:rPr sz="1400" spc="-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400" spc="-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388B6"/>
                </a:solidFill>
                <a:latin typeface="Calibri"/>
                <a:cs typeface="Calibri"/>
              </a:rPr>
              <a:t>Tech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Earnings</a:t>
            </a:r>
            <a:r>
              <a:rPr sz="1400" spc="1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Beats</a:t>
            </a:r>
            <a:r>
              <a:rPr sz="1400" spc="1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5388B6"/>
                </a:solidFill>
                <a:latin typeface="Calibri"/>
                <a:cs typeface="Calibri"/>
              </a:rPr>
              <a:t>Vs.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Expectations—the</a:t>
            </a:r>
            <a:r>
              <a:rPr sz="1400" spc="1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388B6"/>
                </a:solidFill>
                <a:latin typeface="Calibri"/>
                <a:cs typeface="Calibri"/>
              </a:rPr>
              <a:t>Most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400" spc="-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Any</a:t>
            </a:r>
            <a:r>
              <a:rPr sz="1400" spc="-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Sector Over</a:t>
            </a:r>
            <a:r>
              <a:rPr sz="1400" spc="-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388B6"/>
                </a:solidFill>
                <a:latin typeface="Calibri"/>
                <a:cs typeface="Calibri"/>
              </a:rPr>
              <a:t>Last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Ten</a:t>
            </a:r>
            <a:r>
              <a:rPr sz="14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Years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21223" y="2685288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696" y="0"/>
                </a:lnTo>
              </a:path>
            </a:pathLst>
          </a:custGeom>
          <a:ln w="12700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54752" y="4847844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696" y="0"/>
                </a:lnTo>
              </a:path>
            </a:pathLst>
          </a:custGeom>
          <a:ln w="12700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7773923" y="2326957"/>
            <a:ext cx="4109085" cy="3042285"/>
            <a:chOff x="7773923" y="2326957"/>
            <a:chExt cx="4109085" cy="3042285"/>
          </a:xfrm>
        </p:grpSpPr>
        <p:sp>
          <p:nvSpPr>
            <p:cNvPr id="24" name="object 24"/>
            <p:cNvSpPr/>
            <p:nvPr/>
          </p:nvSpPr>
          <p:spPr>
            <a:xfrm>
              <a:off x="8093964" y="2331719"/>
              <a:ext cx="3505200" cy="2868295"/>
            </a:xfrm>
            <a:custGeom>
              <a:avLst/>
              <a:gdLst/>
              <a:ahLst/>
              <a:cxnLst/>
              <a:rect l="l" t="t" r="r" b="b"/>
              <a:pathLst>
                <a:path w="3505200" h="2868295">
                  <a:moveTo>
                    <a:pt x="254508" y="0"/>
                  </a:moveTo>
                  <a:lnTo>
                    <a:pt x="0" y="0"/>
                  </a:lnTo>
                  <a:lnTo>
                    <a:pt x="0" y="739140"/>
                  </a:lnTo>
                  <a:lnTo>
                    <a:pt x="254508" y="739140"/>
                  </a:lnTo>
                  <a:lnTo>
                    <a:pt x="254508" y="0"/>
                  </a:lnTo>
                  <a:close/>
                </a:path>
                <a:path w="3505200" h="2868295">
                  <a:moveTo>
                    <a:pt x="1066800" y="0"/>
                  </a:moveTo>
                  <a:lnTo>
                    <a:pt x="812292" y="0"/>
                  </a:lnTo>
                  <a:lnTo>
                    <a:pt x="812292" y="801624"/>
                  </a:lnTo>
                  <a:lnTo>
                    <a:pt x="1066800" y="801624"/>
                  </a:lnTo>
                  <a:lnTo>
                    <a:pt x="1066800" y="0"/>
                  </a:lnTo>
                  <a:close/>
                </a:path>
                <a:path w="3505200" h="2868295">
                  <a:moveTo>
                    <a:pt x="1880616" y="0"/>
                  </a:moveTo>
                  <a:lnTo>
                    <a:pt x="1624584" y="0"/>
                  </a:lnTo>
                  <a:lnTo>
                    <a:pt x="1624584" y="1629156"/>
                  </a:lnTo>
                  <a:lnTo>
                    <a:pt x="1880616" y="1629156"/>
                  </a:lnTo>
                  <a:lnTo>
                    <a:pt x="1880616" y="0"/>
                  </a:lnTo>
                  <a:close/>
                </a:path>
                <a:path w="3505200" h="2868295">
                  <a:moveTo>
                    <a:pt x="2692908" y="0"/>
                  </a:moveTo>
                  <a:lnTo>
                    <a:pt x="2438400" y="0"/>
                  </a:lnTo>
                  <a:lnTo>
                    <a:pt x="2438400" y="1804416"/>
                  </a:lnTo>
                  <a:lnTo>
                    <a:pt x="2692908" y="1804416"/>
                  </a:lnTo>
                  <a:lnTo>
                    <a:pt x="2692908" y="0"/>
                  </a:lnTo>
                  <a:close/>
                </a:path>
                <a:path w="3505200" h="2868295">
                  <a:moveTo>
                    <a:pt x="3505200" y="0"/>
                  </a:moveTo>
                  <a:lnTo>
                    <a:pt x="3250692" y="0"/>
                  </a:lnTo>
                  <a:lnTo>
                    <a:pt x="3250692" y="2868168"/>
                  </a:lnTo>
                  <a:lnTo>
                    <a:pt x="3505200" y="2868168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73923" y="2331720"/>
              <a:ext cx="4104640" cy="3032760"/>
            </a:xfrm>
            <a:custGeom>
              <a:avLst/>
              <a:gdLst/>
              <a:ahLst/>
              <a:cxnLst/>
              <a:rect l="l" t="t" r="r" b="b"/>
              <a:pathLst>
                <a:path w="4104640" h="3032760">
                  <a:moveTo>
                    <a:pt x="41148" y="3032760"/>
                  </a:moveTo>
                  <a:lnTo>
                    <a:pt x="41148" y="0"/>
                  </a:lnTo>
                </a:path>
                <a:path w="4104640" h="3032760">
                  <a:moveTo>
                    <a:pt x="0" y="3032760"/>
                  </a:moveTo>
                  <a:lnTo>
                    <a:pt x="41148" y="3032760"/>
                  </a:lnTo>
                </a:path>
                <a:path w="4104640" h="3032760">
                  <a:moveTo>
                    <a:pt x="0" y="2653284"/>
                  </a:moveTo>
                  <a:lnTo>
                    <a:pt x="41148" y="2653284"/>
                  </a:lnTo>
                </a:path>
                <a:path w="4104640" h="3032760">
                  <a:moveTo>
                    <a:pt x="0" y="2273807"/>
                  </a:moveTo>
                  <a:lnTo>
                    <a:pt x="41148" y="2273807"/>
                  </a:lnTo>
                </a:path>
                <a:path w="4104640" h="3032760">
                  <a:moveTo>
                    <a:pt x="0" y="1895855"/>
                  </a:moveTo>
                  <a:lnTo>
                    <a:pt x="41148" y="1895855"/>
                  </a:lnTo>
                </a:path>
                <a:path w="4104640" h="3032760">
                  <a:moveTo>
                    <a:pt x="0" y="1516379"/>
                  </a:moveTo>
                  <a:lnTo>
                    <a:pt x="41148" y="1516379"/>
                  </a:lnTo>
                </a:path>
                <a:path w="4104640" h="3032760">
                  <a:moveTo>
                    <a:pt x="0" y="1136903"/>
                  </a:moveTo>
                  <a:lnTo>
                    <a:pt x="41148" y="1136903"/>
                  </a:lnTo>
                </a:path>
                <a:path w="4104640" h="3032760">
                  <a:moveTo>
                    <a:pt x="0" y="757427"/>
                  </a:moveTo>
                  <a:lnTo>
                    <a:pt x="41148" y="757427"/>
                  </a:lnTo>
                </a:path>
                <a:path w="4104640" h="3032760">
                  <a:moveTo>
                    <a:pt x="0" y="379475"/>
                  </a:moveTo>
                  <a:lnTo>
                    <a:pt x="41148" y="379475"/>
                  </a:lnTo>
                </a:path>
                <a:path w="4104640" h="3032760">
                  <a:moveTo>
                    <a:pt x="0" y="0"/>
                  </a:moveTo>
                  <a:lnTo>
                    <a:pt x="41148" y="0"/>
                  </a:lnTo>
                </a:path>
                <a:path w="4104640" h="3032760">
                  <a:moveTo>
                    <a:pt x="41148" y="0"/>
                  </a:moveTo>
                  <a:lnTo>
                    <a:pt x="4104131" y="0"/>
                  </a:lnTo>
                </a:path>
                <a:path w="4104640" h="3032760">
                  <a:moveTo>
                    <a:pt x="41148" y="0"/>
                  </a:moveTo>
                  <a:lnTo>
                    <a:pt x="41148" y="41147"/>
                  </a:lnTo>
                </a:path>
                <a:path w="4104640" h="3032760">
                  <a:moveTo>
                    <a:pt x="853440" y="0"/>
                  </a:moveTo>
                  <a:lnTo>
                    <a:pt x="853440" y="41147"/>
                  </a:lnTo>
                </a:path>
                <a:path w="4104640" h="3032760">
                  <a:moveTo>
                    <a:pt x="1665731" y="0"/>
                  </a:moveTo>
                  <a:lnTo>
                    <a:pt x="1665731" y="41147"/>
                  </a:lnTo>
                </a:path>
                <a:path w="4104640" h="3032760">
                  <a:moveTo>
                    <a:pt x="2479548" y="0"/>
                  </a:moveTo>
                  <a:lnTo>
                    <a:pt x="2479548" y="41147"/>
                  </a:lnTo>
                </a:path>
                <a:path w="4104640" h="3032760">
                  <a:moveTo>
                    <a:pt x="3291840" y="0"/>
                  </a:moveTo>
                  <a:lnTo>
                    <a:pt x="3291840" y="41147"/>
                  </a:lnTo>
                </a:path>
                <a:path w="4104640" h="3032760">
                  <a:moveTo>
                    <a:pt x="4104131" y="0"/>
                  </a:moveTo>
                  <a:lnTo>
                    <a:pt x="4104131" y="41147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421371" y="5263388"/>
            <a:ext cx="286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0.08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21371" y="4884165"/>
            <a:ext cx="286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0.07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21371" y="4504385"/>
            <a:ext cx="287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0.06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21371" y="4125595"/>
            <a:ext cx="286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0.05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21371" y="3746372"/>
            <a:ext cx="286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0.04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21371" y="3367278"/>
            <a:ext cx="286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0.03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21371" y="2988055"/>
            <a:ext cx="286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0.02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21371" y="2608833"/>
            <a:ext cx="286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0.01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18856" y="2229738"/>
            <a:ext cx="88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798285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52918" y="5434710"/>
            <a:ext cx="3879215" cy="448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95"/>
              </a:spcBef>
              <a:tabLst>
                <a:tab pos="887094" algn="l"/>
                <a:tab pos="1811020" algn="l"/>
                <a:tab pos="2552065" algn="l"/>
                <a:tab pos="3373754" algn="l"/>
              </a:tabLst>
            </a:pP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Utilities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Real</a:t>
            </a:r>
            <a:r>
              <a:rPr sz="10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Estate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Energy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Cons</a:t>
            </a:r>
            <a:r>
              <a:rPr sz="1000" spc="6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Disc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Info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 Tech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Average</a:t>
            </a:r>
            <a:r>
              <a:rPr sz="10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Weighting</a:t>
            </a:r>
            <a:r>
              <a:rPr sz="10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in Top</a:t>
            </a:r>
            <a:r>
              <a:rPr sz="10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100</a:t>
            </a:r>
            <a:r>
              <a:rPr sz="10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Mututal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 Funds</a:t>
            </a:r>
            <a:r>
              <a:rPr sz="10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Relative</a:t>
            </a:r>
            <a:r>
              <a:rPr sz="10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to</a:t>
            </a:r>
            <a:r>
              <a:rPr sz="1000" spc="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S&amp;P</a:t>
            </a:r>
            <a:r>
              <a:rPr sz="10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500</a:t>
            </a:r>
            <a:r>
              <a:rPr sz="10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798285"/>
                </a:solidFill>
                <a:latin typeface="Calibri"/>
                <a:cs typeface="Calibri"/>
              </a:rPr>
              <a:t>Weight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761731" y="5771388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71627" y="0"/>
                </a:moveTo>
                <a:lnTo>
                  <a:pt x="0" y="0"/>
                </a:lnTo>
                <a:lnTo>
                  <a:pt x="0" y="71628"/>
                </a:lnTo>
                <a:lnTo>
                  <a:pt x="71627" y="71628"/>
                </a:lnTo>
                <a:lnTo>
                  <a:pt x="71627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380" y="1184529"/>
            <a:ext cx="10660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CONTINUE</a:t>
            </a:r>
            <a:r>
              <a:rPr sz="1600" spc="1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FAVOR</a:t>
            </a:r>
            <a:r>
              <a:rPr sz="1600" spc="8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US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OVER</a:t>
            </a:r>
            <a:r>
              <a:rPr sz="16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INTERNATIONAL</a:t>
            </a:r>
            <a:r>
              <a:rPr sz="1600" spc="114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DEVELOPED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MARKETS;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OPPORTUNITIES</a:t>
            </a:r>
            <a:r>
              <a:rPr sz="1600" spc="114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ARISING</a:t>
            </a:r>
            <a:r>
              <a:rPr sz="1600" spc="10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EMERGING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MARKETS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6035">
              <a:lnSpc>
                <a:spcPct val="100000"/>
              </a:lnSpc>
              <a:spcBef>
                <a:spcPts val="100"/>
              </a:spcBef>
            </a:pPr>
            <a:r>
              <a:rPr dirty="0"/>
              <a:t>FAVOR</a:t>
            </a:r>
            <a:r>
              <a:rPr spc="-15" dirty="0"/>
              <a:t> </a:t>
            </a:r>
            <a:r>
              <a:rPr spc="90" dirty="0"/>
              <a:t>THE</a:t>
            </a:r>
            <a:r>
              <a:rPr spc="5" dirty="0"/>
              <a:t> </a:t>
            </a:r>
            <a:r>
              <a:rPr spc="80" dirty="0"/>
              <a:t>US</a:t>
            </a:r>
            <a:r>
              <a:rPr dirty="0"/>
              <a:t> OVER</a:t>
            </a:r>
            <a:r>
              <a:rPr spc="-5" dirty="0"/>
              <a:t> </a:t>
            </a:r>
            <a:r>
              <a:rPr spc="55" dirty="0"/>
              <a:t>DEVELOPED</a:t>
            </a:r>
            <a:r>
              <a:rPr spc="10" dirty="0"/>
              <a:t> </a:t>
            </a:r>
            <a:r>
              <a:rPr spc="-10" dirty="0"/>
              <a:t>MARKETS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8962" y="6050076"/>
            <a:ext cx="2016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3891" y="1901774"/>
            <a:ext cx="31984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Five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Reasons</a:t>
            </a:r>
            <a:r>
              <a:rPr sz="1600" spc="114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5388B6"/>
                </a:solidFill>
                <a:latin typeface="Calibri"/>
                <a:cs typeface="Calibri"/>
              </a:rPr>
              <a:t>We</a:t>
            </a:r>
            <a:r>
              <a:rPr sz="1600" spc="9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See</a:t>
            </a:r>
            <a:r>
              <a:rPr sz="16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Opportunities</a:t>
            </a:r>
            <a:r>
              <a:rPr sz="16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Emerging</a:t>
            </a:r>
            <a:r>
              <a:rPr sz="1600" spc="1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Markets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55048" y="1913636"/>
            <a:ext cx="2008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Peak</a:t>
            </a:r>
            <a:r>
              <a:rPr sz="1600" spc="1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China</a:t>
            </a:r>
            <a:r>
              <a:rPr sz="1600" spc="1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Pessimism?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139" y="1901774"/>
            <a:ext cx="24047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US</a:t>
            </a:r>
            <a:r>
              <a:rPr sz="1600" spc="8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Earnings</a:t>
            </a:r>
            <a:r>
              <a:rPr sz="1600" spc="1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Outpace</a:t>
            </a:r>
            <a:r>
              <a:rPr sz="1600" spc="1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Global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Counterparts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7047" y="2369532"/>
            <a:ext cx="3167399" cy="3457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7379" y="3059332"/>
            <a:ext cx="3443010" cy="29194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3776" y="3699618"/>
            <a:ext cx="3957551" cy="18200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74553" y="4160637"/>
            <a:ext cx="3504450" cy="45579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49795" y="4868752"/>
            <a:ext cx="3031152" cy="43784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30764" y="5704636"/>
            <a:ext cx="3828909" cy="34015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657344" y="26289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225008" y="4419"/>
                </a:lnTo>
                <a:lnTo>
                  <a:pt x="178597" y="17161"/>
                </a:lnTo>
                <a:lnTo>
                  <a:pt x="135861" y="37450"/>
                </a:lnTo>
                <a:lnTo>
                  <a:pt x="97575" y="64513"/>
                </a:lnTo>
                <a:lnTo>
                  <a:pt x="64513" y="97575"/>
                </a:lnTo>
                <a:lnTo>
                  <a:pt x="37450" y="135861"/>
                </a:lnTo>
                <a:lnTo>
                  <a:pt x="17161" y="178597"/>
                </a:lnTo>
                <a:lnTo>
                  <a:pt x="4419" y="225008"/>
                </a:lnTo>
                <a:lnTo>
                  <a:pt x="0" y="274320"/>
                </a:lnTo>
                <a:lnTo>
                  <a:pt x="4419" y="323631"/>
                </a:lnTo>
                <a:lnTo>
                  <a:pt x="17161" y="370042"/>
                </a:lnTo>
                <a:lnTo>
                  <a:pt x="37450" y="412778"/>
                </a:lnTo>
                <a:lnTo>
                  <a:pt x="64513" y="451064"/>
                </a:lnTo>
                <a:lnTo>
                  <a:pt x="97575" y="484126"/>
                </a:lnTo>
                <a:lnTo>
                  <a:pt x="135861" y="511189"/>
                </a:lnTo>
                <a:lnTo>
                  <a:pt x="178597" y="531478"/>
                </a:lnTo>
                <a:lnTo>
                  <a:pt x="225008" y="544220"/>
                </a:lnTo>
                <a:lnTo>
                  <a:pt x="274319" y="548639"/>
                </a:lnTo>
                <a:lnTo>
                  <a:pt x="323631" y="544220"/>
                </a:lnTo>
                <a:lnTo>
                  <a:pt x="370042" y="531478"/>
                </a:lnTo>
                <a:lnTo>
                  <a:pt x="412778" y="511189"/>
                </a:lnTo>
                <a:lnTo>
                  <a:pt x="451064" y="484126"/>
                </a:lnTo>
                <a:lnTo>
                  <a:pt x="484126" y="451064"/>
                </a:lnTo>
                <a:lnTo>
                  <a:pt x="511189" y="412778"/>
                </a:lnTo>
                <a:lnTo>
                  <a:pt x="531478" y="370042"/>
                </a:lnTo>
                <a:lnTo>
                  <a:pt x="544220" y="323631"/>
                </a:lnTo>
                <a:lnTo>
                  <a:pt x="548639" y="274320"/>
                </a:lnTo>
                <a:lnTo>
                  <a:pt x="544220" y="225008"/>
                </a:lnTo>
                <a:lnTo>
                  <a:pt x="531478" y="178597"/>
                </a:lnTo>
                <a:lnTo>
                  <a:pt x="511189" y="135861"/>
                </a:lnTo>
                <a:lnTo>
                  <a:pt x="484126" y="97575"/>
                </a:lnTo>
                <a:lnTo>
                  <a:pt x="451064" y="64513"/>
                </a:lnTo>
                <a:lnTo>
                  <a:pt x="412778" y="37450"/>
                </a:lnTo>
                <a:lnTo>
                  <a:pt x="370042" y="17161"/>
                </a:lnTo>
                <a:lnTo>
                  <a:pt x="323631" y="4419"/>
                </a:lnTo>
                <a:lnTo>
                  <a:pt x="274319" y="0"/>
                </a:lnTo>
                <a:close/>
              </a:path>
            </a:pathLst>
          </a:custGeom>
          <a:solidFill>
            <a:srgbClr val="DDE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60416" y="2739974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57344" y="3332988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225008" y="4419"/>
                </a:lnTo>
                <a:lnTo>
                  <a:pt x="178597" y="17161"/>
                </a:lnTo>
                <a:lnTo>
                  <a:pt x="135861" y="37450"/>
                </a:lnTo>
                <a:lnTo>
                  <a:pt x="97575" y="64513"/>
                </a:lnTo>
                <a:lnTo>
                  <a:pt x="64513" y="97575"/>
                </a:lnTo>
                <a:lnTo>
                  <a:pt x="37450" y="135861"/>
                </a:lnTo>
                <a:lnTo>
                  <a:pt x="17161" y="178597"/>
                </a:lnTo>
                <a:lnTo>
                  <a:pt x="4419" y="225008"/>
                </a:lnTo>
                <a:lnTo>
                  <a:pt x="0" y="274319"/>
                </a:lnTo>
                <a:lnTo>
                  <a:pt x="4419" y="323631"/>
                </a:lnTo>
                <a:lnTo>
                  <a:pt x="17161" y="370042"/>
                </a:lnTo>
                <a:lnTo>
                  <a:pt x="37450" y="412778"/>
                </a:lnTo>
                <a:lnTo>
                  <a:pt x="64513" y="451064"/>
                </a:lnTo>
                <a:lnTo>
                  <a:pt x="97575" y="484126"/>
                </a:lnTo>
                <a:lnTo>
                  <a:pt x="135861" y="511189"/>
                </a:lnTo>
                <a:lnTo>
                  <a:pt x="178597" y="531478"/>
                </a:lnTo>
                <a:lnTo>
                  <a:pt x="225008" y="544220"/>
                </a:lnTo>
                <a:lnTo>
                  <a:pt x="274319" y="548639"/>
                </a:lnTo>
                <a:lnTo>
                  <a:pt x="323631" y="544220"/>
                </a:lnTo>
                <a:lnTo>
                  <a:pt x="370042" y="531478"/>
                </a:lnTo>
                <a:lnTo>
                  <a:pt x="412778" y="511189"/>
                </a:lnTo>
                <a:lnTo>
                  <a:pt x="451064" y="484126"/>
                </a:lnTo>
                <a:lnTo>
                  <a:pt x="484126" y="451064"/>
                </a:lnTo>
                <a:lnTo>
                  <a:pt x="511189" y="412778"/>
                </a:lnTo>
                <a:lnTo>
                  <a:pt x="531478" y="370042"/>
                </a:lnTo>
                <a:lnTo>
                  <a:pt x="544220" y="323631"/>
                </a:lnTo>
                <a:lnTo>
                  <a:pt x="548639" y="274319"/>
                </a:lnTo>
                <a:lnTo>
                  <a:pt x="544220" y="225008"/>
                </a:lnTo>
                <a:lnTo>
                  <a:pt x="531478" y="178597"/>
                </a:lnTo>
                <a:lnTo>
                  <a:pt x="511189" y="135861"/>
                </a:lnTo>
                <a:lnTo>
                  <a:pt x="484126" y="97575"/>
                </a:lnTo>
                <a:lnTo>
                  <a:pt x="451064" y="64513"/>
                </a:lnTo>
                <a:lnTo>
                  <a:pt x="412778" y="37450"/>
                </a:lnTo>
                <a:lnTo>
                  <a:pt x="370042" y="17161"/>
                </a:lnTo>
                <a:lnTo>
                  <a:pt x="323631" y="4419"/>
                </a:lnTo>
                <a:lnTo>
                  <a:pt x="274319" y="0"/>
                </a:lnTo>
                <a:close/>
              </a:path>
            </a:pathLst>
          </a:custGeom>
          <a:solidFill>
            <a:srgbClr val="DDE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60416" y="3445509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57344" y="39928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225008" y="4419"/>
                </a:lnTo>
                <a:lnTo>
                  <a:pt x="178597" y="17161"/>
                </a:lnTo>
                <a:lnTo>
                  <a:pt x="135861" y="37450"/>
                </a:lnTo>
                <a:lnTo>
                  <a:pt x="97575" y="64513"/>
                </a:lnTo>
                <a:lnTo>
                  <a:pt x="64513" y="97575"/>
                </a:lnTo>
                <a:lnTo>
                  <a:pt x="37450" y="135861"/>
                </a:lnTo>
                <a:lnTo>
                  <a:pt x="17161" y="178597"/>
                </a:lnTo>
                <a:lnTo>
                  <a:pt x="4419" y="225008"/>
                </a:lnTo>
                <a:lnTo>
                  <a:pt x="0" y="274320"/>
                </a:lnTo>
                <a:lnTo>
                  <a:pt x="4419" y="323631"/>
                </a:lnTo>
                <a:lnTo>
                  <a:pt x="17161" y="370042"/>
                </a:lnTo>
                <a:lnTo>
                  <a:pt x="37450" y="412778"/>
                </a:lnTo>
                <a:lnTo>
                  <a:pt x="64513" y="451064"/>
                </a:lnTo>
                <a:lnTo>
                  <a:pt x="97575" y="484126"/>
                </a:lnTo>
                <a:lnTo>
                  <a:pt x="135861" y="511189"/>
                </a:lnTo>
                <a:lnTo>
                  <a:pt x="178597" y="531478"/>
                </a:lnTo>
                <a:lnTo>
                  <a:pt x="225008" y="544220"/>
                </a:lnTo>
                <a:lnTo>
                  <a:pt x="274319" y="548640"/>
                </a:lnTo>
                <a:lnTo>
                  <a:pt x="323631" y="544220"/>
                </a:lnTo>
                <a:lnTo>
                  <a:pt x="370042" y="531478"/>
                </a:lnTo>
                <a:lnTo>
                  <a:pt x="412778" y="511189"/>
                </a:lnTo>
                <a:lnTo>
                  <a:pt x="451064" y="484126"/>
                </a:lnTo>
                <a:lnTo>
                  <a:pt x="484126" y="451064"/>
                </a:lnTo>
                <a:lnTo>
                  <a:pt x="511189" y="412778"/>
                </a:lnTo>
                <a:lnTo>
                  <a:pt x="531478" y="370042"/>
                </a:lnTo>
                <a:lnTo>
                  <a:pt x="544220" y="323631"/>
                </a:lnTo>
                <a:lnTo>
                  <a:pt x="548639" y="274320"/>
                </a:lnTo>
                <a:lnTo>
                  <a:pt x="544220" y="225008"/>
                </a:lnTo>
                <a:lnTo>
                  <a:pt x="531478" y="178597"/>
                </a:lnTo>
                <a:lnTo>
                  <a:pt x="511189" y="135861"/>
                </a:lnTo>
                <a:lnTo>
                  <a:pt x="484126" y="97575"/>
                </a:lnTo>
                <a:lnTo>
                  <a:pt x="451064" y="64513"/>
                </a:lnTo>
                <a:lnTo>
                  <a:pt x="412778" y="37450"/>
                </a:lnTo>
                <a:lnTo>
                  <a:pt x="370042" y="17161"/>
                </a:lnTo>
                <a:lnTo>
                  <a:pt x="323631" y="4419"/>
                </a:lnTo>
                <a:lnTo>
                  <a:pt x="274319" y="0"/>
                </a:lnTo>
                <a:close/>
              </a:path>
            </a:pathLst>
          </a:custGeom>
          <a:solidFill>
            <a:srgbClr val="DDE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60416" y="4064634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57344" y="4706111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225008" y="4419"/>
                </a:lnTo>
                <a:lnTo>
                  <a:pt x="178597" y="17161"/>
                </a:lnTo>
                <a:lnTo>
                  <a:pt x="135861" y="37450"/>
                </a:lnTo>
                <a:lnTo>
                  <a:pt x="97575" y="64513"/>
                </a:lnTo>
                <a:lnTo>
                  <a:pt x="64513" y="97575"/>
                </a:lnTo>
                <a:lnTo>
                  <a:pt x="37450" y="135861"/>
                </a:lnTo>
                <a:lnTo>
                  <a:pt x="17161" y="178597"/>
                </a:lnTo>
                <a:lnTo>
                  <a:pt x="4419" y="225008"/>
                </a:lnTo>
                <a:lnTo>
                  <a:pt x="0" y="274319"/>
                </a:lnTo>
                <a:lnTo>
                  <a:pt x="4419" y="323631"/>
                </a:lnTo>
                <a:lnTo>
                  <a:pt x="17161" y="370042"/>
                </a:lnTo>
                <a:lnTo>
                  <a:pt x="37450" y="412778"/>
                </a:lnTo>
                <a:lnTo>
                  <a:pt x="64513" y="451064"/>
                </a:lnTo>
                <a:lnTo>
                  <a:pt x="97575" y="484126"/>
                </a:lnTo>
                <a:lnTo>
                  <a:pt x="135861" y="511189"/>
                </a:lnTo>
                <a:lnTo>
                  <a:pt x="178597" y="531478"/>
                </a:lnTo>
                <a:lnTo>
                  <a:pt x="225008" y="544220"/>
                </a:lnTo>
                <a:lnTo>
                  <a:pt x="274319" y="548640"/>
                </a:lnTo>
                <a:lnTo>
                  <a:pt x="323631" y="544220"/>
                </a:lnTo>
                <a:lnTo>
                  <a:pt x="370042" y="531478"/>
                </a:lnTo>
                <a:lnTo>
                  <a:pt x="412778" y="511189"/>
                </a:lnTo>
                <a:lnTo>
                  <a:pt x="451064" y="484126"/>
                </a:lnTo>
                <a:lnTo>
                  <a:pt x="484126" y="451064"/>
                </a:lnTo>
                <a:lnTo>
                  <a:pt x="511189" y="412778"/>
                </a:lnTo>
                <a:lnTo>
                  <a:pt x="531478" y="370042"/>
                </a:lnTo>
                <a:lnTo>
                  <a:pt x="544220" y="323631"/>
                </a:lnTo>
                <a:lnTo>
                  <a:pt x="548639" y="274319"/>
                </a:lnTo>
                <a:lnTo>
                  <a:pt x="544220" y="225008"/>
                </a:lnTo>
                <a:lnTo>
                  <a:pt x="531478" y="178597"/>
                </a:lnTo>
                <a:lnTo>
                  <a:pt x="511189" y="135861"/>
                </a:lnTo>
                <a:lnTo>
                  <a:pt x="484126" y="97575"/>
                </a:lnTo>
                <a:lnTo>
                  <a:pt x="451064" y="64513"/>
                </a:lnTo>
                <a:lnTo>
                  <a:pt x="412778" y="37450"/>
                </a:lnTo>
                <a:lnTo>
                  <a:pt x="370042" y="17161"/>
                </a:lnTo>
                <a:lnTo>
                  <a:pt x="323631" y="4419"/>
                </a:lnTo>
                <a:lnTo>
                  <a:pt x="274319" y="0"/>
                </a:lnTo>
                <a:close/>
              </a:path>
            </a:pathLst>
          </a:custGeom>
          <a:solidFill>
            <a:srgbClr val="DDE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869560" y="4814442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57344" y="5430011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225008" y="4419"/>
                </a:lnTo>
                <a:lnTo>
                  <a:pt x="178597" y="17161"/>
                </a:lnTo>
                <a:lnTo>
                  <a:pt x="135861" y="37450"/>
                </a:lnTo>
                <a:lnTo>
                  <a:pt x="97575" y="64513"/>
                </a:lnTo>
                <a:lnTo>
                  <a:pt x="64513" y="97575"/>
                </a:lnTo>
                <a:lnTo>
                  <a:pt x="37450" y="135861"/>
                </a:lnTo>
                <a:lnTo>
                  <a:pt x="17161" y="178597"/>
                </a:lnTo>
                <a:lnTo>
                  <a:pt x="4419" y="225008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19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39" y="274319"/>
                </a:lnTo>
                <a:lnTo>
                  <a:pt x="544220" y="225008"/>
                </a:lnTo>
                <a:lnTo>
                  <a:pt x="531478" y="178597"/>
                </a:lnTo>
                <a:lnTo>
                  <a:pt x="511189" y="135861"/>
                </a:lnTo>
                <a:lnTo>
                  <a:pt x="484126" y="97575"/>
                </a:lnTo>
                <a:lnTo>
                  <a:pt x="451064" y="64513"/>
                </a:lnTo>
                <a:lnTo>
                  <a:pt x="412778" y="37450"/>
                </a:lnTo>
                <a:lnTo>
                  <a:pt x="370042" y="17161"/>
                </a:lnTo>
                <a:lnTo>
                  <a:pt x="323631" y="4419"/>
                </a:lnTo>
                <a:lnTo>
                  <a:pt x="274319" y="0"/>
                </a:lnTo>
                <a:close/>
              </a:path>
            </a:pathLst>
          </a:custGeom>
          <a:solidFill>
            <a:srgbClr val="DDE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869560" y="5527649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3558" y="4027678"/>
            <a:ext cx="219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383B3D"/>
                </a:solidFill>
                <a:latin typeface="Calibri"/>
                <a:cs typeface="Calibri"/>
              </a:rPr>
              <a:t>Still</a:t>
            </a:r>
            <a:r>
              <a:rPr sz="120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383B3D"/>
                </a:solidFill>
                <a:latin typeface="Calibri"/>
                <a:cs typeface="Calibri"/>
              </a:rPr>
              <a:t>in</a:t>
            </a:r>
            <a:r>
              <a:rPr sz="1200" spc="6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383B3D"/>
                </a:solidFill>
                <a:latin typeface="Calibri"/>
                <a:cs typeface="Calibri"/>
              </a:rPr>
              <a:t>Early</a:t>
            </a:r>
            <a:r>
              <a:rPr sz="1200" b="1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383B3D"/>
                </a:solidFill>
                <a:latin typeface="Calibri"/>
                <a:cs typeface="Calibri"/>
              </a:rPr>
              <a:t>Stages</a:t>
            </a:r>
            <a:r>
              <a:rPr sz="1200" b="1" spc="6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200" spc="3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383B3D"/>
                </a:solidFill>
                <a:latin typeface="Calibri"/>
                <a:cs typeface="Calibri"/>
              </a:rPr>
              <a:t>Bull</a:t>
            </a:r>
            <a:r>
              <a:rPr sz="1200" spc="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3B3D"/>
                </a:solidFill>
                <a:latin typeface="Calibri"/>
                <a:cs typeface="Calibri"/>
              </a:rPr>
              <a:t>Market Voyage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34127" y="2693670"/>
            <a:ext cx="2236470" cy="1099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5910">
              <a:lnSpc>
                <a:spcPct val="100400"/>
              </a:lnSpc>
              <a:spcBef>
                <a:spcPts val="95"/>
              </a:spcBef>
            </a:pPr>
            <a:r>
              <a:rPr sz="1200" b="1" spc="10" dirty="0">
                <a:solidFill>
                  <a:srgbClr val="383B3D"/>
                </a:solidFill>
                <a:latin typeface="Calibri"/>
                <a:cs typeface="Calibri"/>
              </a:rPr>
              <a:t>Macro</a:t>
            </a:r>
            <a:r>
              <a:rPr sz="1200" b="1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383B3D"/>
                </a:solidFill>
                <a:latin typeface="Calibri"/>
                <a:cs typeface="Calibri"/>
              </a:rPr>
              <a:t>Factors</a:t>
            </a:r>
            <a:r>
              <a:rPr sz="1200" b="1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383B3D"/>
                </a:solidFill>
                <a:latin typeface="Calibri"/>
                <a:cs typeface="Calibri"/>
              </a:rPr>
              <a:t>(Final</a:t>
            </a:r>
            <a:r>
              <a:rPr sz="1200" spc="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383B3D"/>
                </a:solidFill>
                <a:latin typeface="Calibri"/>
                <a:cs typeface="Calibri"/>
              </a:rPr>
              <a:t>Fed</a:t>
            </a:r>
            <a:r>
              <a:rPr sz="1200" spc="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83B3D"/>
                </a:solidFill>
                <a:latin typeface="Calibri"/>
                <a:cs typeface="Calibri"/>
              </a:rPr>
              <a:t>Rate </a:t>
            </a:r>
            <a:r>
              <a:rPr sz="1200" dirty="0">
                <a:solidFill>
                  <a:srgbClr val="383B3D"/>
                </a:solidFill>
                <a:latin typeface="Calibri"/>
                <a:cs typeface="Calibri"/>
              </a:rPr>
              <a:t>Hike,</a:t>
            </a:r>
            <a:r>
              <a:rPr sz="1200" spc="9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B3D"/>
                </a:solidFill>
                <a:latin typeface="Calibri"/>
                <a:cs typeface="Calibri"/>
              </a:rPr>
              <a:t>Falling</a:t>
            </a:r>
            <a:r>
              <a:rPr sz="12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B3D"/>
                </a:solidFill>
                <a:latin typeface="Calibri"/>
                <a:cs typeface="Calibri"/>
              </a:rPr>
              <a:t>Interest</a:t>
            </a:r>
            <a:r>
              <a:rPr sz="1200" spc="7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3B3D"/>
                </a:solidFill>
                <a:latin typeface="Calibri"/>
                <a:cs typeface="Calibri"/>
              </a:rPr>
              <a:t>Rates) Supportive</a:t>
            </a:r>
            <a:endParaRPr sz="1200">
              <a:latin typeface="Calibri"/>
              <a:cs typeface="Calibri"/>
            </a:endParaRPr>
          </a:p>
          <a:p>
            <a:pPr marL="45085" marR="5080">
              <a:lnSpc>
                <a:spcPct val="100000"/>
              </a:lnSpc>
              <a:spcBef>
                <a:spcPts val="1240"/>
              </a:spcBef>
            </a:pPr>
            <a:r>
              <a:rPr sz="1200" b="1" dirty="0">
                <a:solidFill>
                  <a:srgbClr val="383B3D"/>
                </a:solidFill>
                <a:latin typeface="Calibri"/>
                <a:cs typeface="Calibri"/>
              </a:rPr>
              <a:t>Falling</a:t>
            </a:r>
            <a:r>
              <a:rPr sz="1200" b="1" spc="1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83B3D"/>
                </a:solidFill>
                <a:latin typeface="Calibri"/>
                <a:cs typeface="Calibri"/>
              </a:rPr>
              <a:t>Inflation</a:t>
            </a:r>
            <a:r>
              <a:rPr sz="1200" b="1" spc="19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B3D"/>
                </a:solidFill>
                <a:latin typeface="Calibri"/>
                <a:cs typeface="Calibri"/>
              </a:rPr>
              <a:t>Supportive</a:t>
            </a:r>
            <a:r>
              <a:rPr sz="1200" spc="1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200" spc="19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83B3D"/>
                </a:solidFill>
                <a:latin typeface="Calibri"/>
                <a:cs typeface="Calibri"/>
              </a:rPr>
              <a:t>EM </a:t>
            </a:r>
            <a:r>
              <a:rPr sz="1200" dirty="0">
                <a:solidFill>
                  <a:srgbClr val="383B3D"/>
                </a:solidFill>
                <a:latin typeface="Calibri"/>
                <a:cs typeface="Calibri"/>
              </a:rPr>
              <a:t>Starting</a:t>
            </a:r>
            <a:r>
              <a:rPr sz="12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B3D"/>
                </a:solidFill>
                <a:latin typeface="Calibri"/>
                <a:cs typeface="Calibri"/>
              </a:rPr>
              <a:t>Rate</a:t>
            </a:r>
            <a:r>
              <a:rPr sz="1200" spc="9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83B3D"/>
                </a:solidFill>
                <a:latin typeface="Calibri"/>
                <a:cs typeface="Calibri"/>
              </a:rPr>
              <a:t>Cuts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72861" y="4736083"/>
            <a:ext cx="20853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83B3D"/>
                </a:solidFill>
                <a:latin typeface="Calibri"/>
                <a:cs typeface="Calibri"/>
              </a:rPr>
              <a:t>India and</a:t>
            </a:r>
            <a:r>
              <a:rPr sz="1200" spc="1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3B3D"/>
                </a:solidFill>
                <a:latin typeface="Calibri"/>
                <a:cs typeface="Calibri"/>
              </a:rPr>
              <a:t>Mexico</a:t>
            </a:r>
            <a:r>
              <a:rPr sz="12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3B3D"/>
                </a:solidFill>
                <a:latin typeface="Calibri"/>
                <a:cs typeface="Calibri"/>
              </a:rPr>
              <a:t>to Benefit</a:t>
            </a:r>
            <a:r>
              <a:rPr sz="1200" spc="1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83B3D"/>
                </a:solidFill>
                <a:latin typeface="Calibri"/>
                <a:cs typeface="Calibri"/>
              </a:rPr>
              <a:t>from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383B3D"/>
                </a:solidFill>
                <a:latin typeface="Calibri"/>
                <a:cs typeface="Calibri"/>
              </a:rPr>
              <a:t>Friendshoring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67020" y="5556605"/>
            <a:ext cx="1570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83B3D"/>
                </a:solidFill>
                <a:latin typeface="Calibri"/>
                <a:cs typeface="Calibri"/>
              </a:rPr>
              <a:t>Peak</a:t>
            </a:r>
            <a:r>
              <a:rPr sz="1200" spc="12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83B3D"/>
                </a:solidFill>
                <a:latin typeface="Calibri"/>
                <a:cs typeface="Calibri"/>
              </a:rPr>
              <a:t>China</a:t>
            </a:r>
            <a:r>
              <a:rPr sz="1200" b="1" spc="12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83B3D"/>
                </a:solidFill>
                <a:latin typeface="Calibri"/>
                <a:cs typeface="Calibri"/>
              </a:rPr>
              <a:t>Pessimism</a:t>
            </a:r>
            <a:r>
              <a:rPr sz="1200" spc="-10" dirty="0">
                <a:solidFill>
                  <a:srgbClr val="383B3D"/>
                </a:solidFill>
                <a:latin typeface="Calibri"/>
                <a:cs typeface="Calibri"/>
              </a:rPr>
              <a:t>?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75131" y="2611945"/>
            <a:ext cx="3484245" cy="2781935"/>
            <a:chOff x="675131" y="2611945"/>
            <a:chExt cx="3484245" cy="2781935"/>
          </a:xfrm>
        </p:grpSpPr>
        <p:sp>
          <p:nvSpPr>
            <p:cNvPr id="29" name="object 29"/>
            <p:cNvSpPr/>
            <p:nvPr/>
          </p:nvSpPr>
          <p:spPr>
            <a:xfrm>
              <a:off x="1014984" y="2848355"/>
              <a:ext cx="2844165" cy="2499360"/>
            </a:xfrm>
            <a:custGeom>
              <a:avLst/>
              <a:gdLst/>
              <a:ahLst/>
              <a:cxnLst/>
              <a:rect l="l" t="t" r="r" b="b"/>
              <a:pathLst>
                <a:path w="2844165" h="2499360">
                  <a:moveTo>
                    <a:pt x="269748" y="0"/>
                  </a:moveTo>
                  <a:lnTo>
                    <a:pt x="0" y="0"/>
                  </a:lnTo>
                  <a:lnTo>
                    <a:pt x="0" y="2499360"/>
                  </a:lnTo>
                  <a:lnTo>
                    <a:pt x="269748" y="2499360"/>
                  </a:lnTo>
                  <a:lnTo>
                    <a:pt x="269748" y="0"/>
                  </a:lnTo>
                  <a:close/>
                </a:path>
                <a:path w="2844165" h="2499360">
                  <a:moveTo>
                    <a:pt x="1127760" y="667512"/>
                  </a:moveTo>
                  <a:lnTo>
                    <a:pt x="859536" y="667512"/>
                  </a:lnTo>
                  <a:lnTo>
                    <a:pt x="859536" y="2499360"/>
                  </a:lnTo>
                  <a:lnTo>
                    <a:pt x="1127760" y="2499360"/>
                  </a:lnTo>
                  <a:lnTo>
                    <a:pt x="1127760" y="667512"/>
                  </a:lnTo>
                  <a:close/>
                </a:path>
                <a:path w="2844165" h="2499360">
                  <a:moveTo>
                    <a:pt x="1985772" y="1114044"/>
                  </a:moveTo>
                  <a:lnTo>
                    <a:pt x="1717548" y="1114044"/>
                  </a:lnTo>
                  <a:lnTo>
                    <a:pt x="1717548" y="2499360"/>
                  </a:lnTo>
                  <a:lnTo>
                    <a:pt x="1985772" y="2499360"/>
                  </a:lnTo>
                  <a:lnTo>
                    <a:pt x="1985772" y="1114044"/>
                  </a:lnTo>
                  <a:close/>
                </a:path>
                <a:path w="2844165" h="2499360">
                  <a:moveTo>
                    <a:pt x="2843784" y="1764792"/>
                  </a:moveTo>
                  <a:lnTo>
                    <a:pt x="2575560" y="1764792"/>
                  </a:lnTo>
                  <a:lnTo>
                    <a:pt x="2575560" y="2499360"/>
                  </a:lnTo>
                  <a:lnTo>
                    <a:pt x="2843784" y="2499360"/>
                  </a:lnTo>
                  <a:lnTo>
                    <a:pt x="2843784" y="1764792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5131" y="2616707"/>
              <a:ext cx="45720" cy="2731135"/>
            </a:xfrm>
            <a:custGeom>
              <a:avLst/>
              <a:gdLst/>
              <a:ahLst/>
              <a:cxnLst/>
              <a:rect l="l" t="t" r="r" b="b"/>
              <a:pathLst>
                <a:path w="45720" h="2731135">
                  <a:moveTo>
                    <a:pt x="45720" y="2731007"/>
                  </a:moveTo>
                  <a:lnTo>
                    <a:pt x="45720" y="0"/>
                  </a:lnTo>
                </a:path>
                <a:path w="45720" h="2731135">
                  <a:moveTo>
                    <a:pt x="0" y="2731007"/>
                  </a:moveTo>
                  <a:lnTo>
                    <a:pt x="45720" y="2731007"/>
                  </a:lnTo>
                </a:path>
                <a:path w="45720" h="2731135">
                  <a:moveTo>
                    <a:pt x="0" y="2458211"/>
                  </a:moveTo>
                  <a:lnTo>
                    <a:pt x="45720" y="2458211"/>
                  </a:lnTo>
                </a:path>
                <a:path w="45720" h="2731135">
                  <a:moveTo>
                    <a:pt x="0" y="2183891"/>
                  </a:moveTo>
                  <a:lnTo>
                    <a:pt x="45720" y="2183891"/>
                  </a:lnTo>
                </a:path>
                <a:path w="45720" h="2731135">
                  <a:moveTo>
                    <a:pt x="0" y="1911095"/>
                  </a:moveTo>
                  <a:lnTo>
                    <a:pt x="45720" y="1911095"/>
                  </a:lnTo>
                </a:path>
                <a:path w="45720" h="2731135">
                  <a:moveTo>
                    <a:pt x="0" y="1638299"/>
                  </a:moveTo>
                  <a:lnTo>
                    <a:pt x="45720" y="1638299"/>
                  </a:lnTo>
                </a:path>
                <a:path w="45720" h="2731135">
                  <a:moveTo>
                    <a:pt x="0" y="1365503"/>
                  </a:moveTo>
                  <a:lnTo>
                    <a:pt x="45720" y="1365503"/>
                  </a:lnTo>
                </a:path>
                <a:path w="45720" h="2731135">
                  <a:moveTo>
                    <a:pt x="0" y="1092708"/>
                  </a:moveTo>
                  <a:lnTo>
                    <a:pt x="45720" y="1092708"/>
                  </a:lnTo>
                </a:path>
                <a:path w="45720" h="2731135">
                  <a:moveTo>
                    <a:pt x="0" y="819912"/>
                  </a:moveTo>
                  <a:lnTo>
                    <a:pt x="45720" y="819912"/>
                  </a:lnTo>
                </a:path>
                <a:path w="45720" h="2731135">
                  <a:moveTo>
                    <a:pt x="0" y="547115"/>
                  </a:moveTo>
                  <a:lnTo>
                    <a:pt x="45720" y="547115"/>
                  </a:lnTo>
                </a:path>
                <a:path w="45720" h="2731135">
                  <a:moveTo>
                    <a:pt x="0" y="272795"/>
                  </a:moveTo>
                  <a:lnTo>
                    <a:pt x="45720" y="272795"/>
                  </a:lnTo>
                </a:path>
                <a:path w="45720" h="2731135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0851" y="5347715"/>
              <a:ext cx="3434079" cy="45720"/>
            </a:xfrm>
            <a:custGeom>
              <a:avLst/>
              <a:gdLst/>
              <a:ahLst/>
              <a:cxnLst/>
              <a:rect l="l" t="t" r="r" b="b"/>
              <a:pathLst>
                <a:path w="3434079" h="45720">
                  <a:moveTo>
                    <a:pt x="0" y="0"/>
                  </a:moveTo>
                  <a:lnTo>
                    <a:pt x="3433572" y="0"/>
                  </a:lnTo>
                </a:path>
                <a:path w="3434079" h="45720">
                  <a:moveTo>
                    <a:pt x="0" y="0"/>
                  </a:moveTo>
                  <a:lnTo>
                    <a:pt x="0" y="45720"/>
                  </a:lnTo>
                </a:path>
                <a:path w="3434079" h="45720">
                  <a:moveTo>
                    <a:pt x="858012" y="0"/>
                  </a:moveTo>
                  <a:lnTo>
                    <a:pt x="858012" y="45720"/>
                  </a:lnTo>
                </a:path>
                <a:path w="3434079" h="45720">
                  <a:moveTo>
                    <a:pt x="1716024" y="0"/>
                  </a:moveTo>
                  <a:lnTo>
                    <a:pt x="1716024" y="45720"/>
                  </a:lnTo>
                </a:path>
                <a:path w="3434079" h="45720">
                  <a:moveTo>
                    <a:pt x="2575560" y="0"/>
                  </a:moveTo>
                  <a:lnTo>
                    <a:pt x="2575560" y="45720"/>
                  </a:lnTo>
                </a:path>
                <a:path w="3434079" h="45720">
                  <a:moveTo>
                    <a:pt x="3433572" y="0"/>
                  </a:moveTo>
                  <a:lnTo>
                    <a:pt x="3433572" y="45720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20751" y="2504948"/>
            <a:ext cx="281305" cy="292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830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9%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830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8%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830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7%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830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830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830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830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830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2%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830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1%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830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04316" y="5782055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7" y="0"/>
                </a:moveTo>
                <a:lnTo>
                  <a:pt x="0" y="0"/>
                </a:lnTo>
                <a:lnTo>
                  <a:pt x="0" y="79248"/>
                </a:lnTo>
                <a:lnTo>
                  <a:pt x="79247" y="79248"/>
                </a:lnTo>
                <a:lnTo>
                  <a:pt x="79247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00175" y="5424297"/>
            <a:ext cx="3180080" cy="48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7235" algn="l"/>
                <a:tab pos="1659889" algn="l"/>
                <a:tab pos="2483485" algn="l"/>
              </a:tabLst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S&amp;P</a:t>
            </a:r>
            <a:r>
              <a:rPr sz="1100" spc="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500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MSCI</a:t>
            </a:r>
            <a:r>
              <a:rPr sz="1100" spc="-5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Europe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MSCI</a:t>
            </a:r>
            <a:r>
              <a:rPr sz="1100" spc="-5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EAFE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MSCI</a:t>
            </a:r>
            <a:r>
              <a:rPr sz="1100" spc="-5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798285"/>
                </a:solidFill>
                <a:latin typeface="Calibri"/>
                <a:cs typeface="Calibri"/>
              </a:rPr>
              <a:t>Japan</a:t>
            </a:r>
            <a:endParaRPr sz="1100">
              <a:latin typeface="Calibri"/>
              <a:cs typeface="Calibri"/>
            </a:endParaRPr>
          </a:p>
          <a:p>
            <a:pPr marL="218440">
              <a:lnSpc>
                <a:spcPct val="100000"/>
              </a:lnSpc>
              <a:spcBef>
                <a:spcPts val="94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5-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Year</a:t>
            </a:r>
            <a:r>
              <a:rPr sz="1100" spc="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Annualized</a:t>
            </a:r>
            <a:r>
              <a:rPr sz="11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798285"/>
                </a:solidFill>
                <a:latin typeface="Calibri"/>
                <a:cs typeface="Calibri"/>
              </a:rPr>
              <a:t>EPS</a:t>
            </a: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Growth</a:t>
            </a:r>
            <a:r>
              <a:rPr sz="1100" spc="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(2019-2024)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3520440"/>
            <a:chOff x="0" y="0"/>
            <a:chExt cx="12192000" cy="3520440"/>
          </a:xfrm>
        </p:grpSpPr>
        <p:sp>
          <p:nvSpPr>
            <p:cNvPr id="3" name="object 3"/>
            <p:cNvSpPr/>
            <p:nvPr/>
          </p:nvSpPr>
          <p:spPr>
            <a:xfrm>
              <a:off x="495299" y="3432047"/>
              <a:ext cx="11201400" cy="45720"/>
            </a:xfrm>
            <a:custGeom>
              <a:avLst/>
              <a:gdLst/>
              <a:ahLst/>
              <a:cxnLst/>
              <a:rect l="l" t="t" r="r" b="b"/>
              <a:pathLst>
                <a:path w="11201400" h="45720">
                  <a:moveTo>
                    <a:pt x="112014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1201400" y="45720"/>
                  </a:lnTo>
                  <a:lnTo>
                    <a:pt x="11201400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352044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82600" y="4238320"/>
            <a:ext cx="7035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-5" dirty="0">
                <a:solidFill>
                  <a:srgbClr val="002948"/>
                </a:solidFill>
                <a:latin typeface="Arial"/>
                <a:cs typeface="Arial"/>
              </a:rPr>
              <a:t>7</a:t>
            </a:r>
            <a:endParaRPr sz="9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9347" y="4488084"/>
            <a:ext cx="3697604" cy="94932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3200" dirty="0">
                <a:solidFill>
                  <a:srgbClr val="5388B6"/>
                </a:solidFill>
                <a:latin typeface="Arial"/>
                <a:cs typeface="Arial"/>
              </a:rPr>
              <a:t>Asset</a:t>
            </a:r>
            <a:r>
              <a:rPr sz="3200" spc="-20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5388B6"/>
                </a:solidFill>
                <a:latin typeface="Arial"/>
                <a:cs typeface="Arial"/>
              </a:rPr>
              <a:t>Allocation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Preparing</a:t>
            </a:r>
            <a:r>
              <a:rPr sz="2000" spc="-3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Enjoy</a:t>
            </a:r>
            <a:r>
              <a:rPr sz="2000" spc="-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EA7AF"/>
                </a:solidFill>
                <a:latin typeface="Arial"/>
                <a:cs typeface="Arial"/>
              </a:rPr>
              <a:t>Margaritaville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93583" y="3913502"/>
            <a:ext cx="4115435" cy="8985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300" spc="-10" dirty="0">
                <a:solidFill>
                  <a:srgbClr val="383B3D"/>
                </a:solidFill>
                <a:latin typeface="Arial"/>
                <a:cs typeface="Arial"/>
              </a:rPr>
              <a:t>INSIGHT: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110000"/>
              </a:lnSpc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Similar</a:t>
            </a:r>
            <a:r>
              <a:rPr sz="1300" spc="175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17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Jimmy</a:t>
            </a:r>
            <a:r>
              <a:rPr sz="1300" spc="17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Buffett’s</a:t>
            </a:r>
            <a:r>
              <a:rPr sz="1300" spc="17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famous</a:t>
            </a:r>
            <a:r>
              <a:rPr sz="1300" spc="175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songs,</a:t>
            </a:r>
            <a:r>
              <a:rPr sz="1300" spc="175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visiting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‘Margaritaville’</a:t>
            </a:r>
            <a:r>
              <a:rPr sz="1300" spc="235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and</a:t>
            </a:r>
            <a:r>
              <a:rPr sz="1300" spc="26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‘Enjoying</a:t>
            </a:r>
            <a:r>
              <a:rPr sz="1300" spc="26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</a:t>
            </a:r>
            <a:r>
              <a:rPr sz="1300" spc="254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Cheeseburger</a:t>
            </a:r>
            <a:r>
              <a:rPr sz="1300" spc="26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in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Paradise’</a:t>
            </a:r>
            <a:r>
              <a:rPr sz="1300" spc="-5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is</a:t>
            </a:r>
            <a:r>
              <a:rPr sz="1300" spc="-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goal</a:t>
            </a:r>
            <a:r>
              <a:rPr sz="1300" spc="-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of</a:t>
            </a:r>
            <a:r>
              <a:rPr sz="1300" spc="-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every</a:t>
            </a:r>
            <a:r>
              <a:rPr sz="1300" spc="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long-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term</a:t>
            </a:r>
            <a:r>
              <a:rPr sz="1300" spc="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investor.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93583" y="5003952"/>
            <a:ext cx="4116704" cy="111569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300" dirty="0">
                <a:solidFill>
                  <a:srgbClr val="383B3D"/>
                </a:solidFill>
                <a:latin typeface="Arial"/>
                <a:cs typeface="Arial"/>
              </a:rPr>
              <a:t>BOTTOM</a:t>
            </a:r>
            <a:r>
              <a:rPr sz="1300" spc="-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383B3D"/>
                </a:solidFill>
                <a:latin typeface="Arial"/>
                <a:cs typeface="Arial"/>
              </a:rPr>
              <a:t>LINE: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</a:t>
            </a:r>
            <a:r>
              <a:rPr sz="1300" spc="4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balanced,</a:t>
            </a:r>
            <a:r>
              <a:rPr sz="1300" spc="7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well-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rounded,</a:t>
            </a:r>
            <a:r>
              <a:rPr sz="1300" spc="7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and</a:t>
            </a:r>
            <a:r>
              <a:rPr sz="1300" spc="4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consistent</a:t>
            </a:r>
            <a:r>
              <a:rPr sz="1300" spc="49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long-</a:t>
            </a:r>
            <a:r>
              <a:rPr sz="1300" spc="-20" dirty="0">
                <a:solidFill>
                  <a:srgbClr val="6E717C"/>
                </a:solidFill>
                <a:latin typeface="Arial"/>
                <a:cs typeface="Arial"/>
              </a:rPr>
              <a:t>term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focused</a:t>
            </a:r>
            <a:r>
              <a:rPr sz="1300" spc="2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strategy</a:t>
            </a:r>
            <a:r>
              <a:rPr sz="1300" spc="20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is</a:t>
            </a:r>
            <a:r>
              <a:rPr sz="1300" spc="2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essential.</a:t>
            </a:r>
            <a:r>
              <a:rPr sz="1300" spc="2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Focus</a:t>
            </a:r>
            <a:r>
              <a:rPr sz="1300" spc="2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on</a:t>
            </a:r>
            <a:r>
              <a:rPr sz="1300" spc="2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diversification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5"/>
              </a:spcBef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and</a:t>
            </a:r>
            <a:r>
              <a:rPr sz="1300" spc="1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asset</a:t>
            </a:r>
            <a:r>
              <a:rPr sz="1300" spc="1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allocation</a:t>
            </a:r>
            <a:r>
              <a:rPr sz="1300" spc="1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11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help</a:t>
            </a:r>
            <a:r>
              <a:rPr sz="1300" spc="1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get</a:t>
            </a:r>
            <a:r>
              <a:rPr sz="1300" spc="1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you</a:t>
            </a:r>
            <a:r>
              <a:rPr sz="1300" spc="1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across</a:t>
            </a:r>
            <a:r>
              <a:rPr sz="1300" spc="1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your</a:t>
            </a:r>
            <a:r>
              <a:rPr sz="1300" spc="1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finish line.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67956" y="3960876"/>
            <a:ext cx="0" cy="2123440"/>
          </a:xfrm>
          <a:custGeom>
            <a:avLst/>
            <a:gdLst/>
            <a:ahLst/>
            <a:cxnLst/>
            <a:rect l="l" t="t" r="r" b="b"/>
            <a:pathLst>
              <a:path h="2123440">
                <a:moveTo>
                  <a:pt x="0" y="0"/>
                </a:moveTo>
                <a:lnTo>
                  <a:pt x="0" y="2123249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6473057"/>
            <a:ext cx="1384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25" dirty="0">
                <a:solidFill>
                  <a:srgbClr val="4D4F52"/>
                </a:solidFill>
                <a:latin typeface="Arial"/>
                <a:cs typeface="Arial"/>
              </a:rPr>
              <a:t>34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455" y="1184529"/>
            <a:ext cx="7850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OUTSIZED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POSITIVE</a:t>
            </a:r>
            <a:r>
              <a:rPr sz="1600" spc="9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MARKET</a:t>
            </a:r>
            <a:r>
              <a:rPr sz="16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RETURNS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OFTEN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FOLLOW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NEGATIVE</a:t>
            </a:r>
            <a:r>
              <a:rPr sz="1600" spc="9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EQUITY</a:t>
            </a:r>
            <a:r>
              <a:rPr sz="1600" spc="8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INVESTOR</a:t>
            </a:r>
            <a:r>
              <a:rPr sz="1600" spc="9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FLOWS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198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STICK</a:t>
            </a:r>
            <a:r>
              <a:rPr spc="65" dirty="0"/>
              <a:t> </a:t>
            </a:r>
            <a:r>
              <a:rPr spc="50" dirty="0"/>
              <a:t>TO</a:t>
            </a:r>
            <a:r>
              <a:rPr spc="40" dirty="0"/>
              <a:t> </a:t>
            </a:r>
            <a:r>
              <a:rPr spc="10" dirty="0"/>
              <a:t>INVESTING</a:t>
            </a:r>
            <a:r>
              <a:rPr spc="70" dirty="0"/>
              <a:t> </a:t>
            </a:r>
            <a:r>
              <a:rPr spc="45" dirty="0"/>
              <a:t>STRATEGY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07000" y="2709748"/>
            <a:ext cx="177800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330" algn="just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002948"/>
                </a:solidFill>
                <a:latin typeface="Calibri"/>
                <a:cs typeface="Calibri"/>
              </a:rPr>
              <a:t>“Be</a:t>
            </a:r>
            <a:r>
              <a:rPr sz="1800" i="1" spc="-5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948"/>
                </a:solidFill>
                <a:latin typeface="Calibri"/>
                <a:cs typeface="Calibri"/>
              </a:rPr>
              <a:t>fearful</a:t>
            </a:r>
            <a:r>
              <a:rPr sz="1800" i="1" spc="-5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002948"/>
                </a:solidFill>
                <a:latin typeface="Calibri"/>
                <a:cs typeface="Calibri"/>
              </a:rPr>
              <a:t>when </a:t>
            </a:r>
            <a:r>
              <a:rPr sz="1800" i="1" dirty="0">
                <a:solidFill>
                  <a:srgbClr val="002948"/>
                </a:solidFill>
                <a:latin typeface="Calibri"/>
                <a:cs typeface="Calibri"/>
              </a:rPr>
              <a:t>others</a:t>
            </a:r>
            <a:r>
              <a:rPr sz="1800" i="1" spc="-4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948"/>
                </a:solidFill>
                <a:latin typeface="Calibri"/>
                <a:cs typeface="Calibri"/>
              </a:rPr>
              <a:t>are</a:t>
            </a:r>
            <a:r>
              <a:rPr sz="1800" i="1" spc="-6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2948"/>
                </a:solidFill>
                <a:latin typeface="Calibri"/>
                <a:cs typeface="Calibri"/>
              </a:rPr>
              <a:t>greedy </a:t>
            </a:r>
            <a:r>
              <a:rPr sz="1800" i="1" dirty="0">
                <a:solidFill>
                  <a:srgbClr val="002948"/>
                </a:solidFill>
                <a:latin typeface="Calibri"/>
                <a:cs typeface="Calibri"/>
              </a:rPr>
              <a:t>and</a:t>
            </a:r>
            <a:r>
              <a:rPr sz="1800" i="1" spc="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948"/>
                </a:solidFill>
                <a:latin typeface="Calibri"/>
                <a:cs typeface="Calibri"/>
              </a:rPr>
              <a:t>greedy </a:t>
            </a:r>
            <a:r>
              <a:rPr sz="1800" i="1" spc="-20" dirty="0">
                <a:solidFill>
                  <a:srgbClr val="002948"/>
                </a:solidFill>
                <a:latin typeface="Calibri"/>
                <a:cs typeface="Calibri"/>
              </a:rPr>
              <a:t>when </a:t>
            </a:r>
            <a:r>
              <a:rPr sz="1800" i="1" dirty="0">
                <a:solidFill>
                  <a:srgbClr val="002948"/>
                </a:solidFill>
                <a:latin typeface="Calibri"/>
                <a:cs typeface="Calibri"/>
              </a:rPr>
              <a:t>others</a:t>
            </a:r>
            <a:r>
              <a:rPr sz="1800" i="1" spc="-4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948"/>
                </a:solidFill>
                <a:latin typeface="Calibri"/>
                <a:cs typeface="Calibri"/>
              </a:rPr>
              <a:t>are</a:t>
            </a:r>
            <a:r>
              <a:rPr sz="1800" i="1" spc="-6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2948"/>
                </a:solidFill>
                <a:latin typeface="Calibri"/>
                <a:cs typeface="Calibri"/>
              </a:rPr>
              <a:t>fearful.”</a:t>
            </a:r>
            <a:endParaRPr sz="1800">
              <a:latin typeface="Calibri"/>
              <a:cs typeface="Calibri"/>
            </a:endParaRPr>
          </a:p>
          <a:p>
            <a:pPr marL="100965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5388B6"/>
                </a:solidFill>
                <a:latin typeface="Calibri"/>
                <a:cs typeface="Calibri"/>
              </a:rPr>
              <a:t>-Warren</a:t>
            </a:r>
            <a:r>
              <a:rPr sz="1800" b="1" spc="1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800" b="1" spc="40" dirty="0">
                <a:solidFill>
                  <a:srgbClr val="5388B6"/>
                </a:solidFill>
                <a:latin typeface="Calibri"/>
                <a:cs typeface="Calibri"/>
              </a:rPr>
              <a:t>Buffett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4639" y="1658492"/>
            <a:ext cx="28035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Market</a:t>
            </a:r>
            <a:r>
              <a:rPr sz="1600" spc="1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Typically</a:t>
            </a:r>
            <a:r>
              <a:rPr sz="1600" spc="1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Performs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Better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Following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Months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Outflows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05673" y="1666493"/>
            <a:ext cx="34759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8890" marR="5080" indent="-126682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Positive</a:t>
            </a:r>
            <a:r>
              <a:rPr sz="1600" spc="1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Performance</a:t>
            </a:r>
            <a:r>
              <a:rPr sz="1600" spc="1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Following</a:t>
            </a:r>
            <a:r>
              <a:rPr sz="1600" spc="18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‘Markets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Turmoil’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58100" y="2323909"/>
            <a:ext cx="4035425" cy="3053080"/>
            <a:chOff x="7658100" y="2323909"/>
            <a:chExt cx="4035425" cy="3053080"/>
          </a:xfrm>
        </p:grpSpPr>
        <p:sp>
          <p:nvSpPr>
            <p:cNvPr id="8" name="object 8"/>
            <p:cNvSpPr/>
            <p:nvPr/>
          </p:nvSpPr>
          <p:spPr>
            <a:xfrm>
              <a:off x="7658100" y="2328672"/>
              <a:ext cx="4023360" cy="3048000"/>
            </a:xfrm>
            <a:custGeom>
              <a:avLst/>
              <a:gdLst/>
              <a:ahLst/>
              <a:cxnLst/>
              <a:rect l="l" t="t" r="r" b="b"/>
              <a:pathLst>
                <a:path w="4023359" h="3048000">
                  <a:moveTo>
                    <a:pt x="45720" y="3002279"/>
                  </a:moveTo>
                  <a:lnTo>
                    <a:pt x="45720" y="0"/>
                  </a:lnTo>
                </a:path>
                <a:path w="4023359" h="3048000">
                  <a:moveTo>
                    <a:pt x="0" y="3002279"/>
                  </a:moveTo>
                  <a:lnTo>
                    <a:pt x="45720" y="3002279"/>
                  </a:lnTo>
                </a:path>
                <a:path w="4023359" h="3048000">
                  <a:moveTo>
                    <a:pt x="0" y="2670047"/>
                  </a:moveTo>
                  <a:lnTo>
                    <a:pt x="45720" y="2670047"/>
                  </a:lnTo>
                </a:path>
                <a:path w="4023359" h="3048000">
                  <a:moveTo>
                    <a:pt x="0" y="2336291"/>
                  </a:moveTo>
                  <a:lnTo>
                    <a:pt x="45720" y="2336291"/>
                  </a:lnTo>
                </a:path>
                <a:path w="4023359" h="3048000">
                  <a:moveTo>
                    <a:pt x="0" y="2002535"/>
                  </a:moveTo>
                  <a:lnTo>
                    <a:pt x="45720" y="2002535"/>
                  </a:lnTo>
                </a:path>
                <a:path w="4023359" h="3048000">
                  <a:moveTo>
                    <a:pt x="0" y="1668779"/>
                  </a:moveTo>
                  <a:lnTo>
                    <a:pt x="45720" y="1668779"/>
                  </a:lnTo>
                </a:path>
                <a:path w="4023359" h="3048000">
                  <a:moveTo>
                    <a:pt x="0" y="1335023"/>
                  </a:moveTo>
                  <a:lnTo>
                    <a:pt x="45720" y="1335023"/>
                  </a:lnTo>
                </a:path>
                <a:path w="4023359" h="3048000">
                  <a:moveTo>
                    <a:pt x="0" y="1001267"/>
                  </a:moveTo>
                  <a:lnTo>
                    <a:pt x="45720" y="1001267"/>
                  </a:lnTo>
                </a:path>
                <a:path w="4023359" h="3048000">
                  <a:moveTo>
                    <a:pt x="0" y="667512"/>
                  </a:moveTo>
                  <a:lnTo>
                    <a:pt x="45720" y="667512"/>
                  </a:lnTo>
                </a:path>
                <a:path w="4023359" h="3048000">
                  <a:moveTo>
                    <a:pt x="0" y="333755"/>
                  </a:moveTo>
                  <a:lnTo>
                    <a:pt x="45720" y="333755"/>
                  </a:lnTo>
                </a:path>
                <a:path w="4023359" h="3048000">
                  <a:moveTo>
                    <a:pt x="0" y="0"/>
                  </a:moveTo>
                  <a:lnTo>
                    <a:pt x="45720" y="0"/>
                  </a:lnTo>
                </a:path>
                <a:path w="4023359" h="3048000">
                  <a:moveTo>
                    <a:pt x="45720" y="3002279"/>
                  </a:moveTo>
                  <a:lnTo>
                    <a:pt x="4023359" y="3002279"/>
                  </a:lnTo>
                </a:path>
                <a:path w="4023359" h="3048000">
                  <a:moveTo>
                    <a:pt x="45720" y="3002279"/>
                  </a:moveTo>
                  <a:lnTo>
                    <a:pt x="45720" y="3048000"/>
                  </a:lnTo>
                </a:path>
                <a:path w="4023359" h="3048000">
                  <a:moveTo>
                    <a:pt x="623316" y="3002279"/>
                  </a:moveTo>
                  <a:lnTo>
                    <a:pt x="623316" y="3048000"/>
                  </a:lnTo>
                </a:path>
                <a:path w="4023359" h="3048000">
                  <a:moveTo>
                    <a:pt x="1202435" y="3002279"/>
                  </a:moveTo>
                  <a:lnTo>
                    <a:pt x="1202435" y="3048000"/>
                  </a:lnTo>
                </a:path>
                <a:path w="4023359" h="3048000">
                  <a:moveTo>
                    <a:pt x="1780031" y="3002279"/>
                  </a:moveTo>
                  <a:lnTo>
                    <a:pt x="1780031" y="3048000"/>
                  </a:lnTo>
                </a:path>
                <a:path w="4023359" h="3048000">
                  <a:moveTo>
                    <a:pt x="2359152" y="3002279"/>
                  </a:moveTo>
                  <a:lnTo>
                    <a:pt x="2359152" y="3048000"/>
                  </a:lnTo>
                </a:path>
                <a:path w="4023359" h="3048000">
                  <a:moveTo>
                    <a:pt x="2936748" y="3002279"/>
                  </a:moveTo>
                  <a:lnTo>
                    <a:pt x="2936748" y="3048000"/>
                  </a:lnTo>
                </a:path>
                <a:path w="4023359" h="3048000">
                  <a:moveTo>
                    <a:pt x="3514344" y="3002279"/>
                  </a:moveTo>
                  <a:lnTo>
                    <a:pt x="3514344" y="304800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3469" y="2620073"/>
              <a:ext cx="3999865" cy="255225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246111" y="4886325"/>
            <a:ext cx="337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1,250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6111" y="4552950"/>
            <a:ext cx="337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1,750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46111" y="4219194"/>
            <a:ext cx="337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2,250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46111" y="3885438"/>
            <a:ext cx="337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2,750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46111" y="3551682"/>
            <a:ext cx="337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3,250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46111" y="3218180"/>
            <a:ext cx="337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3,750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46111" y="2884424"/>
            <a:ext cx="337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4,250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46111" y="2550668"/>
            <a:ext cx="337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4,750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46111" y="2216912"/>
            <a:ext cx="337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5,250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75981" y="581482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222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50379" y="5200337"/>
            <a:ext cx="1739264" cy="70231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750</a:t>
            </a:r>
            <a:endParaRPr sz="1100">
              <a:latin typeface="Calibri"/>
              <a:cs typeface="Calibri"/>
            </a:endParaRPr>
          </a:p>
          <a:p>
            <a:pPr marL="215900">
              <a:lnSpc>
                <a:spcPct val="100000"/>
              </a:lnSpc>
              <a:spcBef>
                <a:spcPts val="160"/>
              </a:spcBef>
              <a:tabLst>
                <a:tab pos="793750" algn="l"/>
                <a:tab pos="1372235" algn="l"/>
              </a:tabLst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2009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2011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2013</a:t>
            </a:r>
            <a:endParaRPr sz="1100">
              <a:latin typeface="Calibri"/>
              <a:cs typeface="Calibri"/>
            </a:endParaRPr>
          </a:p>
          <a:p>
            <a:pPr marL="396875">
              <a:lnSpc>
                <a:spcPct val="100000"/>
              </a:lnSpc>
              <a:spcBef>
                <a:spcPts val="925"/>
              </a:spcBef>
            </a:pP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S&amp;P</a:t>
            </a:r>
            <a:r>
              <a:rPr sz="1200" spc="-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500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 -</a:t>
            </a:r>
            <a:r>
              <a:rPr sz="1200" spc="-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Price</a:t>
            </a:r>
            <a:r>
              <a:rPr sz="1200" spc="-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798285"/>
                </a:solidFill>
                <a:latin typeface="Calibri"/>
                <a:cs typeface="Calibri"/>
              </a:rPr>
              <a:t>Index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217152" y="576986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44196"/>
                </a:lnTo>
                <a:lnTo>
                  <a:pt x="44196" y="88392"/>
                </a:lnTo>
                <a:lnTo>
                  <a:pt x="88392" y="44196"/>
                </a:lnTo>
                <a:lnTo>
                  <a:pt x="44196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288271" y="5408117"/>
            <a:ext cx="2289175" cy="494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0550" algn="l"/>
                <a:tab pos="1169035" algn="l"/>
                <a:tab pos="1747520" algn="l"/>
              </a:tabLst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2015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2017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2019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2021</a:t>
            </a:r>
            <a:endParaRPr sz="1100">
              <a:latin typeface="Calibri"/>
              <a:cs typeface="Calibri"/>
            </a:endParaRPr>
          </a:p>
          <a:p>
            <a:pPr marL="123189">
              <a:lnSpc>
                <a:spcPct val="100000"/>
              </a:lnSpc>
              <a:spcBef>
                <a:spcPts val="925"/>
              </a:spcBef>
            </a:pP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CNBC</a:t>
            </a:r>
            <a:r>
              <a:rPr sz="1200" spc="5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'Markets</a:t>
            </a:r>
            <a:r>
              <a:rPr sz="1200" spc="5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in</a:t>
            </a:r>
            <a:r>
              <a:rPr sz="1200" spc="5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Turmoil'</a:t>
            </a:r>
            <a:r>
              <a:rPr sz="1200" spc="6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Special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31226" y="2306828"/>
            <a:ext cx="1432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1-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Year</a:t>
            </a:r>
            <a:r>
              <a:rPr sz="1200" spc="-3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Average</a:t>
            </a:r>
            <a:r>
              <a:rPr sz="1200" spc="-2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Return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Following</a:t>
            </a:r>
            <a:r>
              <a:rPr sz="1200" spc="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Markets</a:t>
            </a:r>
            <a:r>
              <a:rPr sz="1200" spc="6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2948"/>
                </a:solidFill>
                <a:latin typeface="Calibri"/>
                <a:cs typeface="Calibri"/>
              </a:rPr>
              <a:t>in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Turmoil</a:t>
            </a:r>
            <a:r>
              <a:rPr sz="1200" spc="10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3B3D"/>
                </a:solidFill>
                <a:latin typeface="Calibri"/>
                <a:cs typeface="Calibri"/>
              </a:rPr>
              <a:t>Special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48573" y="3028569"/>
            <a:ext cx="1196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solidFill>
                  <a:srgbClr val="002948"/>
                </a:solidFill>
                <a:latin typeface="Calibri"/>
                <a:cs typeface="Calibri"/>
              </a:rPr>
              <a:t>%</a:t>
            </a:r>
            <a:r>
              <a:rPr sz="1200" spc="-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of</a:t>
            </a:r>
            <a:r>
              <a:rPr sz="1200" spc="-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Time</a:t>
            </a:r>
            <a:r>
              <a:rPr sz="1200" spc="-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948"/>
                </a:solidFill>
                <a:latin typeface="Calibri"/>
                <a:cs typeface="Calibri"/>
              </a:rPr>
              <a:t>Positive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1-</a:t>
            </a:r>
            <a:r>
              <a:rPr sz="1200" spc="-4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948"/>
                </a:solidFill>
                <a:latin typeface="Calibri"/>
                <a:cs typeface="Calibri"/>
              </a:rPr>
              <a:t>Year</a:t>
            </a:r>
            <a:r>
              <a:rPr sz="1200" spc="-4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002948"/>
                </a:solidFill>
                <a:latin typeface="Calibri"/>
                <a:cs typeface="Calibri"/>
              </a:rPr>
              <a:t>Later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14713" y="2946653"/>
            <a:ext cx="952500" cy="44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25"/>
              </a:lnSpc>
              <a:spcBef>
                <a:spcPts val="100"/>
              </a:spcBef>
            </a:pPr>
            <a:r>
              <a:rPr sz="1200" spc="-20" dirty="0">
                <a:solidFill>
                  <a:srgbClr val="5388B6"/>
                </a:solidFill>
                <a:latin typeface="Calibri"/>
                <a:cs typeface="Calibri"/>
              </a:rPr>
              <a:t>105/106</a:t>
            </a:r>
            <a:r>
              <a:rPr sz="1200" spc="-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388B6"/>
                </a:solidFill>
                <a:latin typeface="Calibri"/>
                <a:cs typeface="Calibri"/>
              </a:rPr>
              <a:t>Times</a:t>
            </a:r>
            <a:endParaRPr sz="1200">
              <a:latin typeface="Calibri"/>
              <a:cs typeface="Calibri"/>
            </a:endParaRPr>
          </a:p>
          <a:p>
            <a:pPr marL="1270" algn="ctr">
              <a:lnSpc>
                <a:spcPts val="1905"/>
              </a:lnSpc>
            </a:pPr>
            <a:r>
              <a:rPr sz="1600" spc="-25" dirty="0">
                <a:solidFill>
                  <a:srgbClr val="5388B6"/>
                </a:solidFill>
                <a:latin typeface="Calibri"/>
                <a:cs typeface="Calibri"/>
              </a:rPr>
              <a:t>99%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44836" y="2405887"/>
            <a:ext cx="494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+38%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79157" y="2429065"/>
            <a:ext cx="4220845" cy="2647950"/>
            <a:chOff x="879157" y="2429065"/>
            <a:chExt cx="4220845" cy="2647950"/>
          </a:xfrm>
        </p:grpSpPr>
        <p:sp>
          <p:nvSpPr>
            <p:cNvPr id="28" name="object 28"/>
            <p:cNvSpPr/>
            <p:nvPr/>
          </p:nvSpPr>
          <p:spPr>
            <a:xfrm>
              <a:off x="1271016" y="2563367"/>
              <a:ext cx="3088005" cy="2270760"/>
            </a:xfrm>
            <a:custGeom>
              <a:avLst/>
              <a:gdLst/>
              <a:ahLst/>
              <a:cxnLst/>
              <a:rect l="l" t="t" r="r" b="b"/>
              <a:pathLst>
                <a:path w="3088004" h="2270760">
                  <a:moveTo>
                    <a:pt x="310896" y="2069592"/>
                  </a:moveTo>
                  <a:lnTo>
                    <a:pt x="0" y="2069592"/>
                  </a:lnTo>
                  <a:lnTo>
                    <a:pt x="0" y="2270760"/>
                  </a:lnTo>
                  <a:lnTo>
                    <a:pt x="310896" y="2270760"/>
                  </a:lnTo>
                  <a:lnTo>
                    <a:pt x="310896" y="2069592"/>
                  </a:lnTo>
                  <a:close/>
                </a:path>
                <a:path w="3088004" h="2270760">
                  <a:moveTo>
                    <a:pt x="1699260" y="1496568"/>
                  </a:moveTo>
                  <a:lnTo>
                    <a:pt x="1388364" y="1496568"/>
                  </a:lnTo>
                  <a:lnTo>
                    <a:pt x="1388364" y="2069592"/>
                  </a:lnTo>
                  <a:lnTo>
                    <a:pt x="1699260" y="2069592"/>
                  </a:lnTo>
                  <a:lnTo>
                    <a:pt x="1699260" y="1496568"/>
                  </a:lnTo>
                  <a:close/>
                </a:path>
                <a:path w="3088004" h="2270760">
                  <a:moveTo>
                    <a:pt x="3087624" y="0"/>
                  </a:moveTo>
                  <a:lnTo>
                    <a:pt x="2776728" y="0"/>
                  </a:lnTo>
                  <a:lnTo>
                    <a:pt x="2776728" y="2069592"/>
                  </a:lnTo>
                  <a:lnTo>
                    <a:pt x="3087624" y="2069592"/>
                  </a:lnTo>
                  <a:lnTo>
                    <a:pt x="3087624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65732" y="3785615"/>
              <a:ext cx="3088005" cy="847725"/>
            </a:xfrm>
            <a:custGeom>
              <a:avLst/>
              <a:gdLst/>
              <a:ahLst/>
              <a:cxnLst/>
              <a:rect l="l" t="t" r="r" b="b"/>
              <a:pathLst>
                <a:path w="3088004" h="847725">
                  <a:moveTo>
                    <a:pt x="312420" y="161544"/>
                  </a:moveTo>
                  <a:lnTo>
                    <a:pt x="0" y="161544"/>
                  </a:lnTo>
                  <a:lnTo>
                    <a:pt x="0" y="847344"/>
                  </a:lnTo>
                  <a:lnTo>
                    <a:pt x="312420" y="847344"/>
                  </a:lnTo>
                  <a:lnTo>
                    <a:pt x="312420" y="161544"/>
                  </a:lnTo>
                  <a:close/>
                </a:path>
                <a:path w="3088004" h="847725">
                  <a:moveTo>
                    <a:pt x="1700784" y="528828"/>
                  </a:moveTo>
                  <a:lnTo>
                    <a:pt x="1388364" y="528828"/>
                  </a:lnTo>
                  <a:lnTo>
                    <a:pt x="1388364" y="847344"/>
                  </a:lnTo>
                  <a:lnTo>
                    <a:pt x="1700784" y="847344"/>
                  </a:lnTo>
                  <a:lnTo>
                    <a:pt x="1700784" y="528828"/>
                  </a:lnTo>
                  <a:close/>
                </a:path>
                <a:path w="3088004" h="847725">
                  <a:moveTo>
                    <a:pt x="3087624" y="0"/>
                  </a:moveTo>
                  <a:lnTo>
                    <a:pt x="2776728" y="0"/>
                  </a:lnTo>
                  <a:lnTo>
                    <a:pt x="2776728" y="847344"/>
                  </a:lnTo>
                  <a:lnTo>
                    <a:pt x="3087624" y="847344"/>
                  </a:lnTo>
                  <a:lnTo>
                    <a:pt x="3087624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83919" y="2433827"/>
              <a:ext cx="4211320" cy="2638425"/>
            </a:xfrm>
            <a:custGeom>
              <a:avLst/>
              <a:gdLst/>
              <a:ahLst/>
              <a:cxnLst/>
              <a:rect l="l" t="t" r="r" b="b"/>
              <a:pathLst>
                <a:path w="4211320" h="2638425">
                  <a:moveTo>
                    <a:pt x="45720" y="2638044"/>
                  </a:moveTo>
                  <a:lnTo>
                    <a:pt x="45720" y="0"/>
                  </a:lnTo>
                </a:path>
                <a:path w="4211320" h="2638425">
                  <a:moveTo>
                    <a:pt x="0" y="2638044"/>
                  </a:moveTo>
                  <a:lnTo>
                    <a:pt x="45720" y="2638044"/>
                  </a:lnTo>
                </a:path>
                <a:path w="4211320" h="2638425">
                  <a:moveTo>
                    <a:pt x="0" y="2199132"/>
                  </a:moveTo>
                  <a:lnTo>
                    <a:pt x="45720" y="2199132"/>
                  </a:lnTo>
                </a:path>
                <a:path w="4211320" h="2638425">
                  <a:moveTo>
                    <a:pt x="0" y="1758696"/>
                  </a:moveTo>
                  <a:lnTo>
                    <a:pt x="45720" y="1758696"/>
                  </a:lnTo>
                </a:path>
                <a:path w="4211320" h="2638425">
                  <a:moveTo>
                    <a:pt x="0" y="1319784"/>
                  </a:moveTo>
                  <a:lnTo>
                    <a:pt x="45720" y="1319784"/>
                  </a:lnTo>
                </a:path>
                <a:path w="4211320" h="2638425">
                  <a:moveTo>
                    <a:pt x="0" y="879348"/>
                  </a:moveTo>
                  <a:lnTo>
                    <a:pt x="45720" y="879348"/>
                  </a:lnTo>
                </a:path>
                <a:path w="4211320" h="2638425">
                  <a:moveTo>
                    <a:pt x="0" y="438912"/>
                  </a:moveTo>
                  <a:lnTo>
                    <a:pt x="45720" y="438912"/>
                  </a:lnTo>
                </a:path>
                <a:path w="4211320" h="2638425">
                  <a:moveTo>
                    <a:pt x="0" y="0"/>
                  </a:moveTo>
                  <a:lnTo>
                    <a:pt x="45720" y="0"/>
                  </a:lnTo>
                </a:path>
                <a:path w="4211320" h="2638425">
                  <a:moveTo>
                    <a:pt x="45720" y="2199132"/>
                  </a:moveTo>
                  <a:lnTo>
                    <a:pt x="4210812" y="2199132"/>
                  </a:lnTo>
                </a:path>
                <a:path w="4211320" h="2638425">
                  <a:moveTo>
                    <a:pt x="45720" y="2199132"/>
                  </a:moveTo>
                  <a:lnTo>
                    <a:pt x="45720" y="2244852"/>
                  </a:lnTo>
                </a:path>
                <a:path w="4211320" h="2638425">
                  <a:moveTo>
                    <a:pt x="1434084" y="2199132"/>
                  </a:moveTo>
                  <a:lnTo>
                    <a:pt x="1434084" y="2244852"/>
                  </a:lnTo>
                </a:path>
                <a:path w="4211320" h="2638425">
                  <a:moveTo>
                    <a:pt x="2822447" y="2199132"/>
                  </a:moveTo>
                  <a:lnTo>
                    <a:pt x="2822447" y="2244852"/>
                  </a:lnTo>
                </a:path>
                <a:path w="4211320" h="2638425">
                  <a:moveTo>
                    <a:pt x="4210812" y="2199132"/>
                  </a:moveTo>
                  <a:lnTo>
                    <a:pt x="4210812" y="2244852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010025" y="2314701"/>
            <a:ext cx="3860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676D70"/>
                </a:solidFill>
                <a:latin typeface="Calibri"/>
                <a:cs typeface="Calibri"/>
              </a:rPr>
              <a:t>4.71%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05376" y="3538220"/>
            <a:ext cx="3860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676D70"/>
                </a:solidFill>
                <a:latin typeface="Calibri"/>
                <a:cs typeface="Calibri"/>
              </a:rPr>
              <a:t>1.93%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6056" y="4961001"/>
            <a:ext cx="254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9338" y="4520641"/>
            <a:ext cx="21209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9338" y="4081017"/>
            <a:ext cx="21145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9338" y="3641216"/>
            <a:ext cx="21145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9338" y="3201416"/>
            <a:ext cx="21145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9338" y="2761614"/>
            <a:ext cx="21145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9338" y="2321813"/>
            <a:ext cx="21145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28827" y="5149341"/>
            <a:ext cx="1393825" cy="3695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93065" marR="5080" indent="-381000">
              <a:lnSpc>
                <a:spcPct val="104800"/>
              </a:lnSpc>
              <a:spcBef>
                <a:spcPts val="4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Return</a:t>
            </a: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During</a:t>
            </a:r>
            <a:r>
              <a:rPr sz="11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Month</a:t>
            </a:r>
            <a:r>
              <a:rPr sz="11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of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Flow</a:t>
            </a:r>
            <a:r>
              <a:rPr sz="1100" spc="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(Avg)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50719" y="5149341"/>
            <a:ext cx="1124585" cy="3695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414020" marR="5080" indent="-401955">
              <a:lnSpc>
                <a:spcPct val="104800"/>
              </a:lnSpc>
              <a:spcBef>
                <a:spcPts val="4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Next</a:t>
            </a:r>
            <a:r>
              <a:rPr sz="1100" spc="-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Month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Return (Avg)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76853" y="5149341"/>
            <a:ext cx="12496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3</a:t>
            </a:r>
            <a:r>
              <a:rPr sz="1100" spc="-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Month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Return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(Avg)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65632" y="5687567"/>
            <a:ext cx="85725" cy="86995"/>
          </a:xfrm>
          <a:custGeom>
            <a:avLst/>
            <a:gdLst/>
            <a:ahLst/>
            <a:cxnLst/>
            <a:rect l="l" t="t" r="r" b="b"/>
            <a:pathLst>
              <a:path w="85725" h="86995">
                <a:moveTo>
                  <a:pt x="85343" y="0"/>
                </a:moveTo>
                <a:lnTo>
                  <a:pt x="0" y="0"/>
                </a:lnTo>
                <a:lnTo>
                  <a:pt x="0" y="86867"/>
                </a:lnTo>
                <a:lnTo>
                  <a:pt x="85343" y="86867"/>
                </a:lnTo>
                <a:lnTo>
                  <a:pt x="85343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12948" y="5687567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86868" y="0"/>
                </a:moveTo>
                <a:lnTo>
                  <a:pt x="0" y="0"/>
                </a:lnTo>
                <a:lnTo>
                  <a:pt x="0" y="86867"/>
                </a:lnTo>
                <a:lnTo>
                  <a:pt x="86868" y="86867"/>
                </a:lnTo>
                <a:lnTo>
                  <a:pt x="86868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38962" y="5610555"/>
            <a:ext cx="4901565" cy="61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100"/>
              </a:spcBef>
              <a:tabLst>
                <a:tab pos="2499360" algn="l"/>
              </a:tabLst>
            </a:pPr>
            <a:r>
              <a:rPr sz="1200" spc="-20" dirty="0">
                <a:solidFill>
                  <a:srgbClr val="798285"/>
                </a:solidFill>
                <a:latin typeface="Calibri"/>
                <a:cs typeface="Calibri"/>
              </a:rPr>
              <a:t>After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798285"/>
                </a:solidFill>
                <a:latin typeface="Calibri"/>
                <a:cs typeface="Calibri"/>
              </a:rPr>
              <a:t>Month</a:t>
            </a:r>
            <a:r>
              <a:rPr sz="1200" spc="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of</a:t>
            </a: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Equity</a:t>
            </a:r>
            <a:r>
              <a:rPr sz="12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Outflow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200" spc="-20" dirty="0">
                <a:solidFill>
                  <a:srgbClr val="798285"/>
                </a:solidFill>
                <a:latin typeface="Calibri"/>
                <a:cs typeface="Calibri"/>
              </a:rPr>
              <a:t>After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798285"/>
                </a:solidFill>
                <a:latin typeface="Calibri"/>
                <a:cs typeface="Calibri"/>
              </a:rPr>
              <a:t>Month</a:t>
            </a:r>
            <a:r>
              <a:rPr sz="1200" spc="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of</a:t>
            </a: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Equity</a:t>
            </a:r>
            <a:r>
              <a:rPr sz="12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98285"/>
                </a:solidFill>
                <a:latin typeface="Calibri"/>
                <a:cs typeface="Calibri"/>
              </a:rPr>
              <a:t>Inflow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</a:t>
            </a:r>
            <a:r>
              <a:rPr sz="1000" spc="4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(ETF</a:t>
            </a:r>
            <a:r>
              <a:rPr sz="1000" spc="4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US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Large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Cap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Equity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Flows),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from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383B3D"/>
                </a:solidFill>
                <a:latin typeface="Calibri"/>
                <a:cs typeface="Calibri"/>
              </a:rPr>
              <a:t>2010-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2023,</a:t>
            </a:r>
            <a:r>
              <a:rPr sz="1000" spc="10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1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727703" y="2197607"/>
            <a:ext cx="1347470" cy="3218815"/>
          </a:xfrm>
          <a:custGeom>
            <a:avLst/>
            <a:gdLst/>
            <a:ahLst/>
            <a:cxnLst/>
            <a:rect l="l" t="t" r="r" b="b"/>
            <a:pathLst>
              <a:path w="1347470" h="3218815">
                <a:moveTo>
                  <a:pt x="0" y="3218688"/>
                </a:moveTo>
                <a:lnTo>
                  <a:pt x="1347215" y="3218688"/>
                </a:lnTo>
                <a:lnTo>
                  <a:pt x="1347215" y="0"/>
                </a:lnTo>
                <a:lnTo>
                  <a:pt x="0" y="0"/>
                </a:lnTo>
                <a:lnTo>
                  <a:pt x="0" y="3218688"/>
                </a:lnTo>
                <a:close/>
              </a:path>
            </a:pathLst>
          </a:custGeom>
          <a:ln w="15875">
            <a:solidFill>
              <a:srgbClr val="B68B2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87704" y="6482506"/>
            <a:ext cx="1384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25" dirty="0">
                <a:solidFill>
                  <a:srgbClr val="4D4F52"/>
                </a:solidFill>
                <a:latin typeface="Arial"/>
                <a:cs typeface="Arial"/>
              </a:rPr>
              <a:t>35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559308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4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7810" y="6476049"/>
            <a:ext cx="1745366" cy="1436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950" y="1080261"/>
            <a:ext cx="11214100" cy="51760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2879" y="1212596"/>
            <a:ext cx="6362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solidFill>
                  <a:srgbClr val="5388B6"/>
                </a:solidFill>
                <a:latin typeface="Calibri"/>
                <a:cs typeface="Calibri"/>
              </a:rPr>
              <a:t>JIMMY</a:t>
            </a:r>
            <a:r>
              <a:rPr sz="16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BUFFETT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TURNED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MUSIC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AND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LIFESTYLE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 INTO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5388B6"/>
                </a:solidFill>
                <a:latin typeface="Calibri"/>
                <a:cs typeface="Calibri"/>
              </a:rPr>
              <a:t>A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$1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BILLION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EMPIRE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LESSONS</a:t>
            </a:r>
            <a:r>
              <a:rPr spc="-50" dirty="0"/>
              <a:t> </a:t>
            </a:r>
            <a:r>
              <a:rPr dirty="0"/>
              <a:t>FROM</a:t>
            </a:r>
            <a:r>
              <a:rPr spc="-75" dirty="0"/>
              <a:t> </a:t>
            </a:r>
            <a:r>
              <a:rPr dirty="0"/>
              <a:t>JIMMY</a:t>
            </a:r>
            <a:r>
              <a:rPr spc="-15" dirty="0"/>
              <a:t> </a:t>
            </a:r>
            <a:r>
              <a:rPr spc="80" dirty="0"/>
              <a:t>BUFFETT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2055" y="1900440"/>
            <a:ext cx="2831592" cy="9936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104770" y="1958085"/>
            <a:ext cx="254063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“Without</a:t>
            </a:r>
            <a:r>
              <a:rPr sz="1800" b="1" i="1" spc="-1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2948"/>
                </a:solidFill>
                <a:latin typeface="Calibri"/>
                <a:cs typeface="Calibri"/>
              </a:rPr>
              <a:t>geography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you’re</a:t>
            </a:r>
            <a:r>
              <a:rPr sz="1800" b="1" i="1" spc="1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2948"/>
                </a:solidFill>
                <a:latin typeface="Calibri"/>
                <a:cs typeface="Calibri"/>
              </a:rPr>
              <a:t>nowhere.”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You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Need</a:t>
            </a:r>
            <a:r>
              <a:rPr sz="1200" b="1" spc="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1200" b="1" spc="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Have</a:t>
            </a:r>
            <a:r>
              <a:rPr sz="1200" b="1" spc="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200" b="1" spc="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sz="12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200" b="1" spc="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35" dirty="0">
                <a:solidFill>
                  <a:srgbClr val="006FC0"/>
                </a:solidFill>
                <a:latin typeface="Calibri"/>
                <a:cs typeface="Calibri"/>
              </a:rPr>
              <a:t>Strategy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3164" y="3150107"/>
            <a:ext cx="3648455" cy="126796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869439" y="3208146"/>
            <a:ext cx="3299460" cy="1036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“Go</a:t>
            </a:r>
            <a:r>
              <a:rPr sz="1800" b="1" i="1" spc="5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fast</a:t>
            </a:r>
            <a:r>
              <a:rPr sz="1800" b="1" i="1" spc="3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enough</a:t>
            </a:r>
            <a:r>
              <a:rPr sz="1800" b="1" i="1" spc="4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to</a:t>
            </a:r>
            <a:r>
              <a:rPr sz="1800" b="1" i="1" spc="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get</a:t>
            </a:r>
            <a:r>
              <a:rPr sz="1800" b="1" i="1" spc="5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there</a:t>
            </a:r>
            <a:r>
              <a:rPr sz="1800" b="1" i="1" spc="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002948"/>
                </a:solidFill>
                <a:latin typeface="Calibri"/>
                <a:cs typeface="Calibri"/>
              </a:rPr>
              <a:t>but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slow</a:t>
            </a:r>
            <a:r>
              <a:rPr sz="1800" b="1" i="1" spc="5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enough</a:t>
            </a:r>
            <a:r>
              <a:rPr sz="1800" b="1" i="1" spc="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to</a:t>
            </a:r>
            <a:r>
              <a:rPr sz="1800" b="1" i="1" spc="5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002948"/>
                </a:solidFill>
                <a:latin typeface="Calibri"/>
                <a:cs typeface="Calibri"/>
              </a:rPr>
              <a:t>see.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Moderation</a:t>
            </a:r>
            <a:r>
              <a:rPr sz="1800" b="1" i="1" spc="-1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seems</a:t>
            </a:r>
            <a:r>
              <a:rPr sz="1800" b="1" i="1" spc="-1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to</a:t>
            </a:r>
            <a:r>
              <a:rPr sz="1800" b="1" i="1" spc="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be</a:t>
            </a:r>
            <a:r>
              <a:rPr sz="1800" b="1" i="1" spc="-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the </a:t>
            </a:r>
            <a:r>
              <a:rPr sz="1800" b="1" i="1" spc="40" dirty="0">
                <a:solidFill>
                  <a:srgbClr val="002948"/>
                </a:solidFill>
                <a:latin typeface="Calibri"/>
                <a:cs typeface="Calibri"/>
              </a:rPr>
              <a:t>key.”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b="1" i="1" spc="-20" dirty="0">
                <a:solidFill>
                  <a:srgbClr val="006FC0"/>
                </a:solidFill>
                <a:latin typeface="Calibri"/>
                <a:cs typeface="Calibri"/>
              </a:rPr>
              <a:t>Match</a:t>
            </a:r>
            <a:r>
              <a:rPr sz="1200" b="1" i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Calibri"/>
                <a:cs typeface="Calibri"/>
              </a:rPr>
              <a:t>Your</a:t>
            </a:r>
            <a:r>
              <a:rPr sz="1200" b="1" i="1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Calibri"/>
                <a:cs typeface="Calibri"/>
              </a:rPr>
              <a:t>Risk</a:t>
            </a:r>
            <a:r>
              <a:rPr sz="1200" b="1" i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Calibri"/>
                <a:cs typeface="Calibri"/>
              </a:rPr>
              <a:t>Tolerance</a:t>
            </a:r>
            <a:r>
              <a:rPr sz="1200" b="1" i="1" spc="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1200" b="1" i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Calibri"/>
                <a:cs typeface="Calibri"/>
              </a:rPr>
              <a:t>Goals</a:t>
            </a:r>
            <a:r>
              <a:rPr sz="1200" b="1" i="1" spc="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200" b="1" i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006FC0"/>
                </a:solidFill>
                <a:latin typeface="Calibri"/>
                <a:cs typeface="Calibri"/>
              </a:rPr>
              <a:t>Objectives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95883" y="1729739"/>
            <a:ext cx="9622790" cy="2659380"/>
            <a:chOff x="595883" y="1729739"/>
            <a:chExt cx="9622790" cy="265938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659" y="1729739"/>
              <a:ext cx="883919" cy="12496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883" y="3139439"/>
              <a:ext cx="992124" cy="12496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97751" y="3102863"/>
              <a:ext cx="3820667" cy="126796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563359" y="3160521"/>
            <a:ext cx="3450590" cy="1036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177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85" dirty="0">
                <a:solidFill>
                  <a:srgbClr val="002948"/>
                </a:solidFill>
                <a:latin typeface="Calibri"/>
                <a:cs typeface="Calibri"/>
              </a:rPr>
              <a:t>“I</a:t>
            </a:r>
            <a:r>
              <a:rPr sz="1800" b="1" i="1" spc="8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can’t</a:t>
            </a:r>
            <a:r>
              <a:rPr sz="1800" b="1" i="1" spc="7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change</a:t>
            </a:r>
            <a:r>
              <a:rPr sz="1800" b="1" i="1" spc="8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the</a:t>
            </a:r>
            <a:r>
              <a:rPr sz="1800" b="1" i="1" spc="10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direction</a:t>
            </a:r>
            <a:r>
              <a:rPr sz="1800" b="1" i="1" spc="7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of</a:t>
            </a:r>
            <a:r>
              <a:rPr sz="1800" b="1" i="1" spc="10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002948"/>
                </a:solidFill>
                <a:latin typeface="Calibri"/>
                <a:cs typeface="Calibri"/>
              </a:rPr>
              <a:t>the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wind,</a:t>
            </a:r>
            <a:r>
              <a:rPr sz="1800" b="1" i="1" spc="9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but</a:t>
            </a:r>
            <a:r>
              <a:rPr sz="1800" b="1" i="1" spc="8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I</a:t>
            </a:r>
            <a:r>
              <a:rPr sz="1800" b="1" i="1" spc="9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can</a:t>
            </a:r>
            <a:r>
              <a:rPr sz="1800" b="1" i="1" spc="7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adjust</a:t>
            </a:r>
            <a:r>
              <a:rPr sz="1800" b="1" i="1" spc="6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my</a:t>
            </a:r>
            <a:r>
              <a:rPr sz="1800" b="1" i="1" spc="10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sails</a:t>
            </a:r>
            <a:r>
              <a:rPr sz="1800" b="1" i="1" spc="5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002948"/>
                </a:solidFill>
                <a:latin typeface="Calibri"/>
                <a:cs typeface="Calibri"/>
              </a:rPr>
              <a:t>to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always</a:t>
            </a:r>
            <a:r>
              <a:rPr sz="1800" b="1" i="1" spc="9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reach</a:t>
            </a:r>
            <a:r>
              <a:rPr sz="1800" b="1" i="1" spc="10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my</a:t>
            </a:r>
            <a:r>
              <a:rPr sz="1800" b="1" i="1" spc="11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2948"/>
                </a:solidFill>
                <a:latin typeface="Calibri"/>
                <a:cs typeface="Calibri"/>
              </a:rPr>
              <a:t>destination.”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b="1" i="1" spc="-10" dirty="0">
                <a:solidFill>
                  <a:srgbClr val="006FC0"/>
                </a:solidFill>
                <a:latin typeface="Calibri"/>
                <a:cs typeface="Calibri"/>
              </a:rPr>
              <a:t>Monitor</a:t>
            </a:r>
            <a:r>
              <a:rPr sz="1200" b="1" i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Calibri"/>
                <a:cs typeface="Calibri"/>
              </a:rPr>
              <a:t>Your</a:t>
            </a:r>
            <a:r>
              <a:rPr sz="1200" b="1" i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Calibri"/>
                <a:cs typeface="Calibri"/>
              </a:rPr>
              <a:t>Progress;</a:t>
            </a:r>
            <a:r>
              <a:rPr sz="1200" b="1" i="1" spc="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spc="-20" dirty="0">
                <a:solidFill>
                  <a:srgbClr val="006FC0"/>
                </a:solidFill>
                <a:latin typeface="Calibri"/>
                <a:cs typeface="Calibri"/>
              </a:rPr>
              <a:t>Make</a:t>
            </a:r>
            <a:r>
              <a:rPr sz="1200" b="1" i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Calibri"/>
                <a:cs typeface="Calibri"/>
              </a:rPr>
              <a:t>Adjustments</a:t>
            </a:r>
            <a:r>
              <a:rPr sz="1200" b="1" i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1200" b="1" i="1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006FC0"/>
                </a:solidFill>
                <a:latin typeface="Calibri"/>
                <a:cs typeface="Calibri"/>
              </a:rPr>
              <a:t>Needed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69136" y="3084576"/>
            <a:ext cx="9997440" cy="2819400"/>
            <a:chOff x="1469136" y="3084576"/>
            <a:chExt cx="9997440" cy="281940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03407" y="3084576"/>
              <a:ext cx="963168" cy="13594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9136" y="4757927"/>
              <a:ext cx="4079748" cy="114604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646301" y="4663567"/>
            <a:ext cx="3684270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5600"/>
              </a:lnSpc>
              <a:spcBef>
                <a:spcPts val="100"/>
              </a:spcBef>
            </a:pPr>
            <a:r>
              <a:rPr sz="1800" b="1" i="1" spc="10" dirty="0">
                <a:solidFill>
                  <a:srgbClr val="002948"/>
                </a:solidFill>
                <a:latin typeface="Calibri"/>
                <a:cs typeface="Calibri"/>
              </a:rPr>
              <a:t>“Breathe</a:t>
            </a:r>
            <a:r>
              <a:rPr sz="1800" b="1" i="1" spc="5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10" dirty="0">
                <a:solidFill>
                  <a:srgbClr val="002948"/>
                </a:solidFill>
                <a:latin typeface="Calibri"/>
                <a:cs typeface="Calibri"/>
              </a:rPr>
              <a:t>in,</a:t>
            </a:r>
            <a:r>
              <a:rPr sz="1800" b="1" i="1" spc="7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10" dirty="0">
                <a:solidFill>
                  <a:srgbClr val="002948"/>
                </a:solidFill>
                <a:latin typeface="Calibri"/>
                <a:cs typeface="Calibri"/>
              </a:rPr>
              <a:t>breathe</a:t>
            </a:r>
            <a:r>
              <a:rPr sz="1800" b="1" i="1" spc="6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10" dirty="0">
                <a:solidFill>
                  <a:srgbClr val="002948"/>
                </a:solidFill>
                <a:latin typeface="Calibri"/>
                <a:cs typeface="Calibri"/>
              </a:rPr>
              <a:t>out,</a:t>
            </a:r>
            <a:r>
              <a:rPr sz="1800" b="1" i="1" spc="8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10" dirty="0">
                <a:solidFill>
                  <a:srgbClr val="002948"/>
                </a:solidFill>
                <a:latin typeface="Calibri"/>
                <a:cs typeface="Calibri"/>
              </a:rPr>
              <a:t>move</a:t>
            </a:r>
            <a:r>
              <a:rPr sz="1800" b="1" i="1" spc="7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40" dirty="0">
                <a:solidFill>
                  <a:srgbClr val="002948"/>
                </a:solidFill>
                <a:latin typeface="Calibri"/>
                <a:cs typeface="Calibri"/>
              </a:rPr>
              <a:t>on...”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“Quitting</a:t>
            </a:r>
            <a:r>
              <a:rPr sz="1800" b="1" i="1" spc="1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doesn’t</a:t>
            </a:r>
            <a:r>
              <a:rPr sz="1800" b="1" i="1" spc="1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enter</a:t>
            </a:r>
            <a:r>
              <a:rPr sz="1800" b="1" i="1" spc="12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my</a:t>
            </a:r>
            <a:r>
              <a:rPr sz="1800" b="1" i="1" spc="13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45" dirty="0">
                <a:solidFill>
                  <a:srgbClr val="002948"/>
                </a:solidFill>
                <a:latin typeface="Calibri"/>
                <a:cs typeface="Calibri"/>
              </a:rPr>
              <a:t>mind.”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12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Not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Panic,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Keep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to Your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006FC0"/>
                </a:solidFill>
                <a:latin typeface="Calibri"/>
                <a:cs typeface="Calibri"/>
              </a:rPr>
              <a:t>Long-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Term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5883" y="4619244"/>
            <a:ext cx="9619615" cy="1361440"/>
            <a:chOff x="595883" y="4619244"/>
            <a:chExt cx="9619615" cy="136144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883" y="4619244"/>
              <a:ext cx="883919" cy="12496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73012" y="4712208"/>
              <a:ext cx="3642359" cy="126796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752335" y="4771135"/>
            <a:ext cx="3246120" cy="1036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60" dirty="0">
                <a:solidFill>
                  <a:srgbClr val="002948"/>
                </a:solidFill>
                <a:latin typeface="Calibri"/>
                <a:cs typeface="Calibri"/>
              </a:rPr>
              <a:t>“It’s</a:t>
            </a:r>
            <a:r>
              <a:rPr sz="1800" b="1" i="1" spc="3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5</a:t>
            </a:r>
            <a:r>
              <a:rPr sz="1800" b="1" i="1" spc="5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O’Clock</a:t>
            </a:r>
            <a:r>
              <a:rPr sz="1800" b="1" i="1" spc="7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2948"/>
                </a:solidFill>
                <a:latin typeface="Calibri"/>
                <a:cs typeface="Calibri"/>
              </a:rPr>
              <a:t>Somewhere,” </a:t>
            </a:r>
            <a:r>
              <a:rPr sz="1800" b="1" i="1" spc="20" dirty="0">
                <a:solidFill>
                  <a:srgbClr val="002948"/>
                </a:solidFill>
                <a:latin typeface="Calibri"/>
                <a:cs typeface="Calibri"/>
              </a:rPr>
              <a:t>“Cheeseburger</a:t>
            </a:r>
            <a:r>
              <a:rPr sz="1800" b="1" i="1" spc="3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20" dirty="0">
                <a:solidFill>
                  <a:srgbClr val="002948"/>
                </a:solidFill>
                <a:latin typeface="Calibri"/>
                <a:cs typeface="Calibri"/>
              </a:rPr>
              <a:t>in</a:t>
            </a:r>
            <a:r>
              <a:rPr sz="1800" b="1" i="1" spc="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50" dirty="0">
                <a:solidFill>
                  <a:srgbClr val="002948"/>
                </a:solidFill>
                <a:latin typeface="Calibri"/>
                <a:cs typeface="Calibri"/>
              </a:rPr>
              <a:t>Paradise,”</a:t>
            </a:r>
            <a:r>
              <a:rPr sz="1800" b="1" i="1" spc="2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002948"/>
                </a:solidFill>
                <a:latin typeface="Calibri"/>
                <a:cs typeface="Calibri"/>
              </a:rPr>
              <a:t>and </a:t>
            </a:r>
            <a:r>
              <a:rPr sz="1800" b="1" i="1" spc="-10" dirty="0">
                <a:solidFill>
                  <a:srgbClr val="002948"/>
                </a:solidFill>
                <a:latin typeface="Calibri"/>
                <a:cs typeface="Calibri"/>
              </a:rPr>
              <a:t>“Margaritaville”!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35"/>
              </a:spcBef>
            </a:pPr>
            <a:r>
              <a:rPr sz="1200" b="1" i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200" b="1" i="1" spc="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Calibri"/>
                <a:cs typeface="Calibri"/>
              </a:rPr>
              <a:t>Goal</a:t>
            </a:r>
            <a:r>
              <a:rPr sz="1200" b="1" i="1" spc="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200" b="1" i="1" spc="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6FC0"/>
                </a:solidFill>
                <a:latin typeface="Calibri"/>
                <a:cs typeface="Calibri"/>
              </a:rPr>
              <a:t>Investing—Long-Term</a:t>
            </a:r>
            <a:r>
              <a:rPr sz="1200" b="1" i="1" spc="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006FC0"/>
                </a:solidFill>
                <a:latin typeface="Calibri"/>
                <a:cs typeface="Calibri"/>
              </a:rPr>
              <a:t>Success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089903" y="1900440"/>
            <a:ext cx="5442585" cy="3957954"/>
            <a:chOff x="6089903" y="1900440"/>
            <a:chExt cx="5442585" cy="3957954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48188" y="4608576"/>
              <a:ext cx="883920" cy="124968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89903" y="1900440"/>
              <a:ext cx="4250436" cy="99363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267958" y="1958085"/>
            <a:ext cx="390588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i="1" spc="65" dirty="0">
                <a:solidFill>
                  <a:srgbClr val="002948"/>
                </a:solidFill>
                <a:latin typeface="Calibri"/>
                <a:cs typeface="Calibri"/>
              </a:rPr>
              <a:t>“It</a:t>
            </a:r>
            <a:r>
              <a:rPr sz="1800" b="1" i="1" spc="2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takes</a:t>
            </a:r>
            <a:r>
              <a:rPr sz="1800" b="1" i="1" spc="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no</a:t>
            </a:r>
            <a:r>
              <a:rPr sz="1800" b="1" i="1" spc="2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more</a:t>
            </a:r>
            <a:r>
              <a:rPr sz="1800" b="1" i="1" spc="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time</a:t>
            </a:r>
            <a:r>
              <a:rPr sz="1800" b="1" i="1" spc="1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to</a:t>
            </a:r>
            <a:r>
              <a:rPr sz="1800" b="1" i="1" spc="3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see</a:t>
            </a:r>
            <a:r>
              <a:rPr sz="1800" b="1" i="1" spc="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the</a:t>
            </a:r>
            <a:r>
              <a:rPr sz="1800" b="1" i="1" spc="3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002948"/>
                </a:solidFill>
                <a:latin typeface="Calibri"/>
                <a:cs typeface="Calibri"/>
              </a:rPr>
              <a:t>good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side</a:t>
            </a:r>
            <a:r>
              <a:rPr sz="1800" b="1" i="1" spc="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of</a:t>
            </a:r>
            <a:r>
              <a:rPr sz="1800" b="1" i="1" spc="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life</a:t>
            </a:r>
            <a:r>
              <a:rPr sz="1800" b="1" i="1" spc="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than</a:t>
            </a:r>
            <a:r>
              <a:rPr sz="1800" b="1" i="1" spc="5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it</a:t>
            </a:r>
            <a:r>
              <a:rPr sz="1800" b="1" i="1" spc="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takes</a:t>
            </a:r>
            <a:r>
              <a:rPr sz="1800" b="1" i="1" spc="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to</a:t>
            </a:r>
            <a:r>
              <a:rPr sz="1800" b="1" i="1" spc="7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see</a:t>
            </a:r>
            <a:r>
              <a:rPr sz="1800" b="1" i="1" spc="2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2948"/>
                </a:solidFill>
                <a:latin typeface="Calibri"/>
                <a:cs typeface="Calibri"/>
              </a:rPr>
              <a:t>the</a:t>
            </a:r>
            <a:r>
              <a:rPr sz="1800" b="1" i="1" spc="6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i="1" spc="45" dirty="0">
                <a:solidFill>
                  <a:srgbClr val="002948"/>
                </a:solidFill>
                <a:latin typeface="Calibri"/>
                <a:cs typeface="Calibri"/>
              </a:rPr>
              <a:t>bad.”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b="1" i="1" spc="10" dirty="0">
                <a:solidFill>
                  <a:srgbClr val="006FC0"/>
                </a:solidFill>
                <a:latin typeface="Calibri"/>
                <a:cs typeface="Calibri"/>
              </a:rPr>
              <a:t>Bad</a:t>
            </a:r>
            <a:r>
              <a:rPr sz="1200" b="1" i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spc="10" dirty="0">
                <a:solidFill>
                  <a:srgbClr val="006FC0"/>
                </a:solidFill>
                <a:latin typeface="Calibri"/>
                <a:cs typeface="Calibri"/>
              </a:rPr>
              <a:t>News</a:t>
            </a:r>
            <a:r>
              <a:rPr sz="1200" b="1" i="1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spc="10" dirty="0">
                <a:solidFill>
                  <a:srgbClr val="006FC0"/>
                </a:solidFill>
                <a:latin typeface="Calibri"/>
                <a:cs typeface="Calibri"/>
              </a:rPr>
              <a:t>‘Sells;’</a:t>
            </a:r>
            <a:r>
              <a:rPr sz="1200" b="1" i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spc="10" dirty="0">
                <a:solidFill>
                  <a:srgbClr val="006FC0"/>
                </a:solidFill>
                <a:latin typeface="Calibri"/>
                <a:cs typeface="Calibri"/>
              </a:rPr>
              <a:t>Balance</a:t>
            </a:r>
            <a:r>
              <a:rPr sz="1200" b="1" i="1" spc="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spc="10" dirty="0">
                <a:solidFill>
                  <a:srgbClr val="006FC0"/>
                </a:solidFill>
                <a:latin typeface="Calibri"/>
                <a:cs typeface="Calibri"/>
              </a:rPr>
              <a:t>Optimism</a:t>
            </a:r>
            <a:r>
              <a:rPr sz="1200" b="1"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spc="10" dirty="0">
                <a:solidFill>
                  <a:srgbClr val="006FC0"/>
                </a:solidFill>
                <a:latin typeface="Calibri"/>
                <a:cs typeface="Calibri"/>
              </a:rPr>
              <a:t>with</a:t>
            </a:r>
            <a:r>
              <a:rPr sz="1200" b="1" i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006FC0"/>
                </a:solidFill>
                <a:latin typeface="Calibri"/>
                <a:cs typeface="Calibri"/>
              </a:rPr>
              <a:t>Pessimism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549128" y="1729739"/>
            <a:ext cx="883920" cy="124967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198490" y="5988202"/>
            <a:ext cx="1438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A2C2D"/>
                </a:solidFill>
                <a:latin typeface="Arial"/>
                <a:cs typeface="Arial"/>
              </a:rPr>
              <a:t>—</a:t>
            </a:r>
            <a:r>
              <a:rPr sz="1400" b="1" spc="-15" dirty="0">
                <a:solidFill>
                  <a:srgbClr val="2A2C2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2C2D"/>
                </a:solidFill>
                <a:latin typeface="Arial"/>
                <a:cs typeface="Arial"/>
              </a:rPr>
              <a:t>Jimmy</a:t>
            </a:r>
            <a:r>
              <a:rPr sz="1400" b="1" spc="-20" dirty="0">
                <a:solidFill>
                  <a:srgbClr val="2A2C2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2C2D"/>
                </a:solidFill>
                <a:latin typeface="Arial"/>
                <a:cs typeface="Arial"/>
              </a:rPr>
              <a:t>Buffett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208" y="655065"/>
            <a:ext cx="225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948"/>
                </a:solidFill>
                <a:latin typeface="Calibri"/>
                <a:cs typeface="Calibri"/>
              </a:rPr>
              <a:t>UPCOMING </a:t>
            </a:r>
            <a:r>
              <a:rPr sz="1800" b="1" spc="-10" dirty="0">
                <a:solidFill>
                  <a:srgbClr val="002948"/>
                </a:solidFill>
                <a:latin typeface="Calibri"/>
                <a:cs typeface="Calibri"/>
              </a:rPr>
              <a:t>WEBINARS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1329" y="1514094"/>
            <a:ext cx="2629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solidFill>
                  <a:srgbClr val="5388B6"/>
                </a:solidFill>
              </a:rPr>
              <a:t>Nov</a:t>
            </a:r>
            <a:r>
              <a:rPr sz="2400" spc="-20" dirty="0">
                <a:solidFill>
                  <a:srgbClr val="5388B6"/>
                </a:solidFill>
              </a:rPr>
              <a:t> </a:t>
            </a:r>
            <a:r>
              <a:rPr sz="2400" dirty="0">
                <a:solidFill>
                  <a:srgbClr val="5388B6"/>
                </a:solidFill>
              </a:rPr>
              <a:t>6</a:t>
            </a:r>
            <a:r>
              <a:rPr sz="2400" spc="-35" dirty="0">
                <a:solidFill>
                  <a:srgbClr val="5388B6"/>
                </a:solidFill>
              </a:rPr>
              <a:t> </a:t>
            </a:r>
            <a:r>
              <a:rPr sz="2400" spc="-505" dirty="0">
                <a:solidFill>
                  <a:srgbClr val="5388B6"/>
                </a:solidFill>
              </a:rPr>
              <a:t>|</a:t>
            </a:r>
            <a:r>
              <a:rPr sz="2400" spc="-15" dirty="0">
                <a:solidFill>
                  <a:srgbClr val="5388B6"/>
                </a:solidFill>
              </a:rPr>
              <a:t> </a:t>
            </a:r>
            <a:r>
              <a:rPr sz="2400" dirty="0">
                <a:solidFill>
                  <a:srgbClr val="5388B6"/>
                </a:solidFill>
              </a:rPr>
              <a:t>4:00</a:t>
            </a:r>
            <a:r>
              <a:rPr sz="2400" spc="-40" dirty="0">
                <a:solidFill>
                  <a:srgbClr val="5388B6"/>
                </a:solidFill>
              </a:rPr>
              <a:t> </a:t>
            </a:r>
            <a:r>
              <a:rPr sz="2400" spc="80" dirty="0">
                <a:solidFill>
                  <a:srgbClr val="5388B6"/>
                </a:solidFill>
              </a:rPr>
              <a:t>pm</a:t>
            </a:r>
            <a:r>
              <a:rPr sz="2400" spc="-15" dirty="0">
                <a:solidFill>
                  <a:srgbClr val="5388B6"/>
                </a:solidFill>
              </a:rPr>
              <a:t> </a:t>
            </a:r>
            <a:r>
              <a:rPr sz="2400" spc="85" dirty="0">
                <a:solidFill>
                  <a:srgbClr val="5388B6"/>
                </a:solidFill>
              </a:rPr>
              <a:t>E.T.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760089" y="1472483"/>
            <a:ext cx="5726430" cy="5772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00" spc="-20" dirty="0">
                <a:solidFill>
                  <a:srgbClr val="5388B6"/>
                </a:solidFill>
                <a:latin typeface="Calibri"/>
                <a:cs typeface="Calibri"/>
              </a:rPr>
              <a:t>Market</a:t>
            </a:r>
            <a:r>
              <a:rPr sz="1800" spc="1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88B6"/>
                </a:solidFill>
                <a:latin typeface="Calibri"/>
                <a:cs typeface="Calibri"/>
              </a:rPr>
              <a:t>Outlook</a:t>
            </a:r>
            <a:r>
              <a:rPr sz="1800" spc="7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88B6"/>
                </a:solidFill>
                <a:latin typeface="Calibri"/>
                <a:cs typeface="Calibri"/>
              </a:rPr>
              <a:t>and</a:t>
            </a:r>
            <a:r>
              <a:rPr sz="1800" spc="9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88B6"/>
                </a:solidFill>
                <a:latin typeface="Calibri"/>
                <a:cs typeface="Calibri"/>
              </a:rPr>
              <a:t>Timely</a:t>
            </a:r>
            <a:r>
              <a:rPr sz="18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88B6"/>
                </a:solidFill>
                <a:latin typeface="Calibri"/>
                <a:cs typeface="Calibri"/>
              </a:rPr>
              <a:t>Investment</a:t>
            </a:r>
            <a:r>
              <a:rPr sz="1800" spc="1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88B6"/>
                </a:solidFill>
                <a:latin typeface="Calibri"/>
                <a:cs typeface="Calibri"/>
              </a:rPr>
              <a:t>Topics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i="1" dirty="0">
                <a:solidFill>
                  <a:srgbClr val="5388B6"/>
                </a:solidFill>
                <a:latin typeface="Calibri"/>
                <a:cs typeface="Calibri"/>
              </a:rPr>
              <a:t>This</a:t>
            </a:r>
            <a:r>
              <a:rPr sz="1400" i="1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388B6"/>
                </a:solidFill>
                <a:latin typeface="Calibri"/>
                <a:cs typeface="Calibri"/>
              </a:rPr>
              <a:t>presentation</a:t>
            </a:r>
            <a:r>
              <a:rPr sz="1400" i="1" spc="-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388B6"/>
                </a:solidFill>
                <a:latin typeface="Calibri"/>
                <a:cs typeface="Calibri"/>
              </a:rPr>
              <a:t>will</a:t>
            </a:r>
            <a:r>
              <a:rPr sz="1400" i="1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388B6"/>
                </a:solidFill>
                <a:latin typeface="Calibri"/>
                <a:cs typeface="Calibri"/>
              </a:rPr>
              <a:t>discuss</a:t>
            </a:r>
            <a:r>
              <a:rPr sz="1400" i="1" spc="-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388B6"/>
                </a:solidFill>
                <a:latin typeface="Calibri"/>
                <a:cs typeface="Calibri"/>
              </a:rPr>
              <a:t>recent</a:t>
            </a:r>
            <a:r>
              <a:rPr sz="1400" i="1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388B6"/>
                </a:solidFill>
                <a:latin typeface="Calibri"/>
                <a:cs typeface="Calibri"/>
              </a:rPr>
              <a:t>market</a:t>
            </a:r>
            <a:r>
              <a:rPr sz="1400" i="1" spc="-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388B6"/>
                </a:solidFill>
                <a:latin typeface="Calibri"/>
                <a:cs typeface="Calibri"/>
              </a:rPr>
              <a:t>and</a:t>
            </a:r>
            <a:r>
              <a:rPr sz="1400" i="1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388B6"/>
                </a:solidFill>
                <a:latin typeface="Calibri"/>
                <a:cs typeface="Calibri"/>
              </a:rPr>
              <a:t>economic</a:t>
            </a:r>
            <a:r>
              <a:rPr sz="1400" i="1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388B6"/>
                </a:solidFill>
                <a:latin typeface="Calibri"/>
                <a:cs typeface="Calibri"/>
              </a:rPr>
              <a:t>trends</a:t>
            </a:r>
            <a:r>
              <a:rPr sz="1400" i="1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5388B6"/>
                </a:solidFill>
                <a:latin typeface="Calibri"/>
                <a:cs typeface="Calibri"/>
              </a:rPr>
              <a:t>and</a:t>
            </a:r>
            <a:r>
              <a:rPr sz="1400" i="1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5388B6"/>
                </a:solidFill>
                <a:latin typeface="Calibri"/>
                <a:cs typeface="Calibri"/>
              </a:rPr>
              <a:t>impacts.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1086611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5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" y="6248400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4">
                <a:moveTo>
                  <a:pt x="0" y="0"/>
                </a:moveTo>
                <a:lnTo>
                  <a:pt x="11201400" y="1587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71591" y="655065"/>
            <a:ext cx="1449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002948"/>
                </a:solidFill>
                <a:latin typeface="Calibri"/>
                <a:cs typeface="Calibri"/>
              </a:rPr>
              <a:t>SOCIAL</a:t>
            </a:r>
            <a:r>
              <a:rPr sz="1800" b="1" spc="-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2948"/>
                </a:solidFill>
                <a:latin typeface="Calibri"/>
                <a:cs typeface="Calibri"/>
              </a:rPr>
              <a:t>MEDIA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3455" y="1470660"/>
            <a:ext cx="2299716" cy="22981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20164" y="3664153"/>
            <a:ext cx="31451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2440" marR="5080" indent="-46037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FOLLOW</a:t>
            </a:r>
            <a:r>
              <a:rPr sz="28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OUR</a:t>
            </a:r>
            <a:r>
              <a:rPr sz="28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Arial"/>
                <a:cs typeface="Arial"/>
              </a:rPr>
              <a:t>CIO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8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TWITTER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788" y="4944567"/>
            <a:ext cx="3067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solidFill>
                  <a:srgbClr val="5388B6"/>
                </a:solidFill>
                <a:latin typeface="Arial"/>
                <a:cs typeface="Arial"/>
              </a:rPr>
              <a:t>@LARRYADAMRJ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93593" y="2016104"/>
            <a:ext cx="1210185" cy="120882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726426" y="3664153"/>
            <a:ext cx="31451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7515" marR="5080" indent="-42545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FOLLOW</a:t>
            </a:r>
            <a:r>
              <a:rPr sz="28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OUR</a:t>
            </a:r>
            <a:r>
              <a:rPr sz="28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Arial"/>
                <a:cs typeface="Arial"/>
              </a:rPr>
              <a:t>CIO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8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LINKEDIN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8305545" y="4944567"/>
            <a:ext cx="19869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5388B6"/>
                </a:solidFill>
                <a:latin typeface="Arial"/>
                <a:cs typeface="Arial"/>
              </a:rPr>
              <a:t>Larry</a:t>
            </a:r>
            <a:r>
              <a:rPr sz="2800" b="1" spc="-20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5388B6"/>
                </a:solidFill>
                <a:latin typeface="Arial"/>
                <a:cs typeface="Arial"/>
              </a:rPr>
              <a:t>Adam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6248400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4">
                <a:moveTo>
                  <a:pt x="0" y="0"/>
                </a:moveTo>
                <a:lnTo>
                  <a:pt x="11201400" y="1587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1591" y="655065"/>
            <a:ext cx="1449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002948"/>
                </a:solidFill>
                <a:latin typeface="Calibri"/>
                <a:cs typeface="Calibri"/>
              </a:rPr>
              <a:t>SOCIAL</a:t>
            </a:r>
            <a:r>
              <a:rPr sz="1800" b="1" spc="-2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2948"/>
                </a:solidFill>
                <a:latin typeface="Calibri"/>
                <a:cs typeface="Calibri"/>
              </a:rPr>
              <a:t>MEDIA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061" y="2922244"/>
            <a:ext cx="1849013" cy="151200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75630" y="2279650"/>
            <a:ext cx="551053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1F5F"/>
                </a:solidFill>
                <a:latin typeface="Arial"/>
                <a:cs typeface="Arial"/>
              </a:rPr>
              <a:t>FOLLOW</a:t>
            </a:r>
            <a:r>
              <a:rPr sz="4400" b="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0" spc="-10" dirty="0">
                <a:solidFill>
                  <a:srgbClr val="001F5F"/>
                </a:solidFill>
                <a:latin typeface="Arial"/>
                <a:cs typeface="Arial"/>
              </a:rPr>
              <a:t>RAYMOND </a:t>
            </a:r>
            <a:r>
              <a:rPr sz="4400" b="0" dirty="0">
                <a:solidFill>
                  <a:srgbClr val="001F5F"/>
                </a:solidFill>
                <a:latin typeface="Arial"/>
                <a:cs typeface="Arial"/>
              </a:rPr>
              <a:t>JAMES</a:t>
            </a:r>
            <a:r>
              <a:rPr sz="4400" b="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4400" b="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0" spc="-10" dirty="0">
                <a:solidFill>
                  <a:srgbClr val="001F5F"/>
                </a:solidFill>
                <a:latin typeface="Arial"/>
                <a:cs typeface="Arial"/>
              </a:rPr>
              <a:t>TWITTER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5264022" y="4291406"/>
            <a:ext cx="5335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30" dirty="0">
                <a:solidFill>
                  <a:srgbClr val="5388B6"/>
                </a:solidFill>
                <a:latin typeface="Arial"/>
                <a:cs typeface="Arial"/>
              </a:rPr>
              <a:t>@RAYMONDJAMES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6248400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4">
                <a:moveTo>
                  <a:pt x="0" y="0"/>
                </a:moveTo>
                <a:lnTo>
                  <a:pt x="11201400" y="1587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" y="559308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4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3859" y="1080261"/>
            <a:ext cx="11620500" cy="5539740"/>
            <a:chOff x="403859" y="1080261"/>
            <a:chExt cx="11620500" cy="55397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7810" y="6476049"/>
              <a:ext cx="1745366" cy="1436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949" y="1080261"/>
              <a:ext cx="11214100" cy="53693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203" y="1089659"/>
              <a:ext cx="11209020" cy="52059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03859" y="6304788"/>
              <a:ext cx="11620500" cy="152400"/>
            </a:xfrm>
            <a:custGeom>
              <a:avLst/>
              <a:gdLst/>
              <a:ahLst/>
              <a:cxnLst/>
              <a:rect l="l" t="t" r="r" b="b"/>
              <a:pathLst>
                <a:path w="11620500" h="152400">
                  <a:moveTo>
                    <a:pt x="116205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1620500" y="152400"/>
                  </a:lnTo>
                  <a:lnTo>
                    <a:pt x="1162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0876" y="3038855"/>
              <a:ext cx="758951" cy="7193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2351" y="2677667"/>
              <a:ext cx="531876" cy="7193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1476" y="3442716"/>
              <a:ext cx="762000" cy="80772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THE</a:t>
            </a:r>
            <a:r>
              <a:rPr spc="70" dirty="0"/>
              <a:t> </a:t>
            </a:r>
            <a:r>
              <a:rPr dirty="0"/>
              <a:t>INVESTMENT</a:t>
            </a:r>
            <a:r>
              <a:rPr spc="90" dirty="0"/>
              <a:t> </a:t>
            </a:r>
            <a:r>
              <a:rPr spc="55" dirty="0"/>
              <a:t>STRATEGY</a:t>
            </a:r>
            <a:r>
              <a:rPr spc="100" dirty="0"/>
              <a:t> </a:t>
            </a:r>
            <a:r>
              <a:rPr spc="50" dirty="0"/>
              <a:t>BINOCULARS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32229" y="2789046"/>
            <a:ext cx="1289050" cy="137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Interest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Rates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Calibri"/>
              <a:cs typeface="Calibri"/>
            </a:endParaRPr>
          </a:p>
          <a:p>
            <a:pPr marL="45085" marR="5080">
              <a:lnSpc>
                <a:spcPct val="100000"/>
              </a:lnSpc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Record</a:t>
            </a:r>
            <a:r>
              <a:rPr sz="18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Fiscal Stimulus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1703" y="4386071"/>
            <a:ext cx="716279" cy="72847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140457" y="4451095"/>
            <a:ext cx="1797050" cy="123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3715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Strong</a:t>
            </a:r>
            <a:r>
              <a:rPr sz="1800" i="1" spc="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Labor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endParaRPr sz="1800">
              <a:latin typeface="Calibri"/>
              <a:cs typeface="Calibri"/>
            </a:endParaRPr>
          </a:p>
          <a:p>
            <a:pPr marL="95885" marR="5080">
              <a:lnSpc>
                <a:spcPct val="100000"/>
              </a:lnSpc>
              <a:spcBef>
                <a:spcPts val="890"/>
              </a:spcBef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Record</a:t>
            </a:r>
            <a:r>
              <a:rPr sz="1800" i="1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Consumer Spending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97808" y="1524000"/>
            <a:ext cx="4968240" cy="4441190"/>
            <a:chOff x="3797808" y="1524000"/>
            <a:chExt cx="4968240" cy="444119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7808" y="5237988"/>
              <a:ext cx="751332" cy="7269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12052" y="1524000"/>
              <a:ext cx="935736" cy="9357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21396" y="2141219"/>
              <a:ext cx="644651" cy="6126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10528" y="2505455"/>
              <a:ext cx="641603" cy="87325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245477" y="1818894"/>
            <a:ext cx="3321685" cy="17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Real-time</a:t>
            </a:r>
            <a:r>
              <a:rPr sz="18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Economic</a:t>
            </a:r>
            <a:r>
              <a:rPr sz="180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Indicators</a:t>
            </a:r>
            <a:endParaRPr sz="1800">
              <a:latin typeface="Calibri"/>
              <a:cs typeface="Calibri"/>
            </a:endParaRPr>
          </a:p>
          <a:p>
            <a:pPr marL="12700" marR="5080" indent="1599565">
              <a:lnSpc>
                <a:spcPct val="168700"/>
              </a:lnSpc>
              <a:spcBef>
                <a:spcPts val="300"/>
              </a:spcBef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Historical</a:t>
            </a:r>
            <a:r>
              <a:rPr sz="180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Analysis Valuations/Fundamentals</a:t>
            </a:r>
            <a:endParaRPr sz="1800">
              <a:latin typeface="Calibri"/>
              <a:cs typeface="Calibri"/>
            </a:endParaRPr>
          </a:p>
          <a:p>
            <a:pPr marL="1290955">
              <a:lnSpc>
                <a:spcPct val="100000"/>
              </a:lnSpc>
              <a:spcBef>
                <a:spcPts val="1420"/>
              </a:spcBef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Policymaker</a:t>
            </a:r>
            <a:r>
              <a:rPr sz="1800" i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actions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87623" y="3054095"/>
            <a:ext cx="857250" cy="583565"/>
          </a:xfrm>
          <a:custGeom>
            <a:avLst/>
            <a:gdLst/>
            <a:ahLst/>
            <a:cxnLst/>
            <a:rect l="l" t="t" r="r" b="b"/>
            <a:pathLst>
              <a:path w="857250" h="583564">
                <a:moveTo>
                  <a:pt x="819023" y="507364"/>
                </a:moveTo>
                <a:lnTo>
                  <a:pt x="804175" y="510353"/>
                </a:lnTo>
                <a:lnTo>
                  <a:pt x="792067" y="518509"/>
                </a:lnTo>
                <a:lnTo>
                  <a:pt x="783911" y="530617"/>
                </a:lnTo>
                <a:lnTo>
                  <a:pt x="780923" y="545464"/>
                </a:lnTo>
                <a:lnTo>
                  <a:pt x="783911" y="560312"/>
                </a:lnTo>
                <a:lnTo>
                  <a:pt x="792067" y="572420"/>
                </a:lnTo>
                <a:lnTo>
                  <a:pt x="804175" y="580576"/>
                </a:lnTo>
                <a:lnTo>
                  <a:pt x="819023" y="583564"/>
                </a:lnTo>
                <a:lnTo>
                  <a:pt x="833816" y="580576"/>
                </a:lnTo>
                <a:lnTo>
                  <a:pt x="845931" y="572420"/>
                </a:lnTo>
                <a:lnTo>
                  <a:pt x="854116" y="560312"/>
                </a:lnTo>
                <a:lnTo>
                  <a:pt x="855837" y="551814"/>
                </a:lnTo>
                <a:lnTo>
                  <a:pt x="819023" y="551814"/>
                </a:lnTo>
                <a:lnTo>
                  <a:pt x="819023" y="539114"/>
                </a:lnTo>
                <a:lnTo>
                  <a:pt x="855837" y="539114"/>
                </a:lnTo>
                <a:lnTo>
                  <a:pt x="854116" y="530617"/>
                </a:lnTo>
                <a:lnTo>
                  <a:pt x="845931" y="518509"/>
                </a:lnTo>
                <a:lnTo>
                  <a:pt x="833816" y="510353"/>
                </a:lnTo>
                <a:lnTo>
                  <a:pt x="819023" y="507364"/>
                </a:lnTo>
                <a:close/>
              </a:path>
              <a:path w="857250" h="583564">
                <a:moveTo>
                  <a:pt x="422148" y="38100"/>
                </a:moveTo>
                <a:lnTo>
                  <a:pt x="422148" y="548893"/>
                </a:lnTo>
                <a:lnTo>
                  <a:pt x="425068" y="551814"/>
                </a:lnTo>
                <a:lnTo>
                  <a:pt x="782201" y="551814"/>
                </a:lnTo>
                <a:lnTo>
                  <a:pt x="780923" y="545464"/>
                </a:lnTo>
                <a:lnTo>
                  <a:pt x="434848" y="545464"/>
                </a:lnTo>
                <a:lnTo>
                  <a:pt x="428498" y="539114"/>
                </a:lnTo>
                <a:lnTo>
                  <a:pt x="434848" y="539114"/>
                </a:lnTo>
                <a:lnTo>
                  <a:pt x="434848" y="44450"/>
                </a:lnTo>
                <a:lnTo>
                  <a:pt x="428498" y="44450"/>
                </a:lnTo>
                <a:lnTo>
                  <a:pt x="422148" y="38100"/>
                </a:lnTo>
                <a:close/>
              </a:path>
              <a:path w="857250" h="583564">
                <a:moveTo>
                  <a:pt x="855837" y="539114"/>
                </a:moveTo>
                <a:lnTo>
                  <a:pt x="819023" y="539114"/>
                </a:lnTo>
                <a:lnTo>
                  <a:pt x="819023" y="551814"/>
                </a:lnTo>
                <a:lnTo>
                  <a:pt x="855837" y="551814"/>
                </a:lnTo>
                <a:lnTo>
                  <a:pt x="857123" y="545464"/>
                </a:lnTo>
                <a:lnTo>
                  <a:pt x="855837" y="539114"/>
                </a:lnTo>
                <a:close/>
              </a:path>
              <a:path w="857250" h="583564">
                <a:moveTo>
                  <a:pt x="434848" y="539114"/>
                </a:moveTo>
                <a:lnTo>
                  <a:pt x="428498" y="539114"/>
                </a:lnTo>
                <a:lnTo>
                  <a:pt x="434848" y="545464"/>
                </a:lnTo>
                <a:lnTo>
                  <a:pt x="434848" y="539114"/>
                </a:lnTo>
                <a:close/>
              </a:path>
              <a:path w="857250" h="583564">
                <a:moveTo>
                  <a:pt x="782201" y="539114"/>
                </a:moveTo>
                <a:lnTo>
                  <a:pt x="434848" y="539114"/>
                </a:lnTo>
                <a:lnTo>
                  <a:pt x="434848" y="545464"/>
                </a:lnTo>
                <a:lnTo>
                  <a:pt x="780923" y="545464"/>
                </a:lnTo>
                <a:lnTo>
                  <a:pt x="782201" y="539114"/>
                </a:lnTo>
                <a:close/>
              </a:path>
              <a:path w="857250" h="583564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857250" h="583564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857250" h="583564">
                <a:moveTo>
                  <a:pt x="432053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422148" y="44450"/>
                </a:lnTo>
                <a:lnTo>
                  <a:pt x="422148" y="38100"/>
                </a:lnTo>
                <a:lnTo>
                  <a:pt x="434848" y="38100"/>
                </a:lnTo>
                <a:lnTo>
                  <a:pt x="434848" y="34543"/>
                </a:lnTo>
                <a:lnTo>
                  <a:pt x="432053" y="31750"/>
                </a:lnTo>
                <a:close/>
              </a:path>
              <a:path w="857250" h="583564">
                <a:moveTo>
                  <a:pt x="434848" y="38100"/>
                </a:moveTo>
                <a:lnTo>
                  <a:pt x="422148" y="38100"/>
                </a:lnTo>
                <a:lnTo>
                  <a:pt x="428498" y="44450"/>
                </a:lnTo>
                <a:lnTo>
                  <a:pt x="434848" y="44450"/>
                </a:lnTo>
                <a:lnTo>
                  <a:pt x="434848" y="38100"/>
                </a:lnTo>
                <a:close/>
              </a:path>
            </a:pathLst>
          </a:custGeom>
          <a:solidFill>
            <a:srgbClr val="18D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09088" y="3845052"/>
            <a:ext cx="1317625" cy="108585"/>
          </a:xfrm>
          <a:custGeom>
            <a:avLst/>
            <a:gdLst/>
            <a:ahLst/>
            <a:cxnLst/>
            <a:rect l="l" t="t" r="r" b="b"/>
            <a:pathLst>
              <a:path w="1317625" h="108585">
                <a:moveTo>
                  <a:pt x="38100" y="31877"/>
                </a:moveTo>
                <a:lnTo>
                  <a:pt x="23252" y="34883"/>
                </a:lnTo>
                <a:lnTo>
                  <a:pt x="11144" y="43068"/>
                </a:lnTo>
                <a:lnTo>
                  <a:pt x="2988" y="55183"/>
                </a:lnTo>
                <a:lnTo>
                  <a:pt x="0" y="69977"/>
                </a:lnTo>
                <a:lnTo>
                  <a:pt x="2988" y="84824"/>
                </a:lnTo>
                <a:lnTo>
                  <a:pt x="11144" y="96932"/>
                </a:lnTo>
                <a:lnTo>
                  <a:pt x="23252" y="105088"/>
                </a:lnTo>
                <a:lnTo>
                  <a:pt x="38100" y="108077"/>
                </a:lnTo>
                <a:lnTo>
                  <a:pt x="52947" y="105088"/>
                </a:lnTo>
                <a:lnTo>
                  <a:pt x="65055" y="96932"/>
                </a:lnTo>
                <a:lnTo>
                  <a:pt x="73211" y="84824"/>
                </a:lnTo>
                <a:lnTo>
                  <a:pt x="74921" y="76327"/>
                </a:lnTo>
                <a:lnTo>
                  <a:pt x="38100" y="76327"/>
                </a:lnTo>
                <a:lnTo>
                  <a:pt x="38100" y="63627"/>
                </a:lnTo>
                <a:lnTo>
                  <a:pt x="74917" y="63627"/>
                </a:lnTo>
                <a:lnTo>
                  <a:pt x="73211" y="55183"/>
                </a:lnTo>
                <a:lnTo>
                  <a:pt x="65055" y="43068"/>
                </a:lnTo>
                <a:lnTo>
                  <a:pt x="52947" y="34883"/>
                </a:lnTo>
                <a:lnTo>
                  <a:pt x="38100" y="31877"/>
                </a:lnTo>
                <a:close/>
              </a:path>
              <a:path w="1317625" h="108585">
                <a:moveTo>
                  <a:pt x="74917" y="63627"/>
                </a:moveTo>
                <a:lnTo>
                  <a:pt x="38100" y="63627"/>
                </a:lnTo>
                <a:lnTo>
                  <a:pt x="38100" y="76327"/>
                </a:lnTo>
                <a:lnTo>
                  <a:pt x="74921" y="76327"/>
                </a:lnTo>
                <a:lnTo>
                  <a:pt x="76200" y="69977"/>
                </a:lnTo>
                <a:lnTo>
                  <a:pt x="74917" y="63627"/>
                </a:lnTo>
                <a:close/>
              </a:path>
              <a:path w="1317625" h="108585">
                <a:moveTo>
                  <a:pt x="652145" y="63627"/>
                </a:moveTo>
                <a:lnTo>
                  <a:pt x="74917" y="63627"/>
                </a:lnTo>
                <a:lnTo>
                  <a:pt x="76200" y="69977"/>
                </a:lnTo>
                <a:lnTo>
                  <a:pt x="74921" y="76327"/>
                </a:lnTo>
                <a:lnTo>
                  <a:pt x="662051" y="76327"/>
                </a:lnTo>
                <a:lnTo>
                  <a:pt x="664845" y="73533"/>
                </a:lnTo>
                <a:lnTo>
                  <a:pt x="664845" y="69977"/>
                </a:lnTo>
                <a:lnTo>
                  <a:pt x="652145" y="69977"/>
                </a:lnTo>
                <a:lnTo>
                  <a:pt x="652145" y="63627"/>
                </a:lnTo>
                <a:close/>
              </a:path>
              <a:path w="1317625" h="108585">
                <a:moveTo>
                  <a:pt x="1279016" y="0"/>
                </a:moveTo>
                <a:lnTo>
                  <a:pt x="1264169" y="2988"/>
                </a:lnTo>
                <a:lnTo>
                  <a:pt x="1252061" y="11144"/>
                </a:lnTo>
                <a:lnTo>
                  <a:pt x="1243905" y="23252"/>
                </a:lnTo>
                <a:lnTo>
                  <a:pt x="1240916" y="38100"/>
                </a:lnTo>
                <a:lnTo>
                  <a:pt x="1243905" y="52947"/>
                </a:lnTo>
                <a:lnTo>
                  <a:pt x="1252061" y="65055"/>
                </a:lnTo>
                <a:lnTo>
                  <a:pt x="1264169" y="73211"/>
                </a:lnTo>
                <a:lnTo>
                  <a:pt x="1279016" y="76200"/>
                </a:lnTo>
                <a:lnTo>
                  <a:pt x="1293810" y="73211"/>
                </a:lnTo>
                <a:lnTo>
                  <a:pt x="1305925" y="65055"/>
                </a:lnTo>
                <a:lnTo>
                  <a:pt x="1314110" y="52947"/>
                </a:lnTo>
                <a:lnTo>
                  <a:pt x="1315831" y="44450"/>
                </a:lnTo>
                <a:lnTo>
                  <a:pt x="1279016" y="44450"/>
                </a:lnTo>
                <a:lnTo>
                  <a:pt x="1279016" y="31750"/>
                </a:lnTo>
                <a:lnTo>
                  <a:pt x="1315831" y="31750"/>
                </a:lnTo>
                <a:lnTo>
                  <a:pt x="1314110" y="23252"/>
                </a:lnTo>
                <a:lnTo>
                  <a:pt x="1305925" y="11144"/>
                </a:lnTo>
                <a:lnTo>
                  <a:pt x="1293810" y="2988"/>
                </a:lnTo>
                <a:lnTo>
                  <a:pt x="1279016" y="0"/>
                </a:lnTo>
                <a:close/>
              </a:path>
              <a:path w="1317625" h="108585">
                <a:moveTo>
                  <a:pt x="1242195" y="31750"/>
                </a:moveTo>
                <a:lnTo>
                  <a:pt x="655065" y="31750"/>
                </a:lnTo>
                <a:lnTo>
                  <a:pt x="652145" y="34543"/>
                </a:lnTo>
                <a:lnTo>
                  <a:pt x="652145" y="69977"/>
                </a:lnTo>
                <a:lnTo>
                  <a:pt x="658495" y="63627"/>
                </a:lnTo>
                <a:lnTo>
                  <a:pt x="664845" y="63627"/>
                </a:lnTo>
                <a:lnTo>
                  <a:pt x="664845" y="44450"/>
                </a:lnTo>
                <a:lnTo>
                  <a:pt x="658495" y="44450"/>
                </a:lnTo>
                <a:lnTo>
                  <a:pt x="664845" y="38100"/>
                </a:lnTo>
                <a:lnTo>
                  <a:pt x="1240916" y="38100"/>
                </a:lnTo>
                <a:lnTo>
                  <a:pt x="1242195" y="31750"/>
                </a:lnTo>
                <a:close/>
              </a:path>
              <a:path w="1317625" h="108585">
                <a:moveTo>
                  <a:pt x="664845" y="63627"/>
                </a:moveTo>
                <a:lnTo>
                  <a:pt x="658495" y="63627"/>
                </a:lnTo>
                <a:lnTo>
                  <a:pt x="652145" y="69977"/>
                </a:lnTo>
                <a:lnTo>
                  <a:pt x="664845" y="69977"/>
                </a:lnTo>
                <a:lnTo>
                  <a:pt x="664845" y="63627"/>
                </a:lnTo>
                <a:close/>
              </a:path>
              <a:path w="1317625" h="108585">
                <a:moveTo>
                  <a:pt x="664845" y="38100"/>
                </a:moveTo>
                <a:lnTo>
                  <a:pt x="658495" y="44450"/>
                </a:lnTo>
                <a:lnTo>
                  <a:pt x="664845" y="44450"/>
                </a:lnTo>
                <a:lnTo>
                  <a:pt x="664845" y="38100"/>
                </a:lnTo>
                <a:close/>
              </a:path>
              <a:path w="1317625" h="108585">
                <a:moveTo>
                  <a:pt x="1240916" y="38100"/>
                </a:moveTo>
                <a:lnTo>
                  <a:pt x="664845" y="38100"/>
                </a:lnTo>
                <a:lnTo>
                  <a:pt x="664845" y="44450"/>
                </a:lnTo>
                <a:lnTo>
                  <a:pt x="1242195" y="44450"/>
                </a:lnTo>
                <a:lnTo>
                  <a:pt x="1240916" y="38100"/>
                </a:lnTo>
                <a:close/>
              </a:path>
              <a:path w="1317625" h="108585">
                <a:moveTo>
                  <a:pt x="1315831" y="31750"/>
                </a:moveTo>
                <a:lnTo>
                  <a:pt x="1279016" y="31750"/>
                </a:lnTo>
                <a:lnTo>
                  <a:pt x="1279016" y="44450"/>
                </a:lnTo>
                <a:lnTo>
                  <a:pt x="1315831" y="44450"/>
                </a:lnTo>
                <a:lnTo>
                  <a:pt x="1317116" y="38100"/>
                </a:lnTo>
                <a:lnTo>
                  <a:pt x="1315831" y="31750"/>
                </a:lnTo>
                <a:close/>
              </a:path>
            </a:pathLst>
          </a:custGeom>
          <a:solidFill>
            <a:srgbClr val="18D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84932" y="4392167"/>
            <a:ext cx="1270000" cy="842644"/>
          </a:xfrm>
          <a:custGeom>
            <a:avLst/>
            <a:gdLst/>
            <a:ahLst/>
            <a:cxnLst/>
            <a:rect l="l" t="t" r="r" b="b"/>
            <a:pathLst>
              <a:path w="1270000" h="842645">
                <a:moveTo>
                  <a:pt x="968121" y="38100"/>
                </a:moveTo>
                <a:lnTo>
                  <a:pt x="966825" y="31750"/>
                </a:lnTo>
                <a:lnTo>
                  <a:pt x="965111" y="23253"/>
                </a:lnTo>
                <a:lnTo>
                  <a:pt x="956919" y="11150"/>
                </a:lnTo>
                <a:lnTo>
                  <a:pt x="944803" y="2997"/>
                </a:lnTo>
                <a:lnTo>
                  <a:pt x="930021" y="0"/>
                </a:lnTo>
                <a:lnTo>
                  <a:pt x="915162" y="2997"/>
                </a:lnTo>
                <a:lnTo>
                  <a:pt x="903058" y="11150"/>
                </a:lnTo>
                <a:lnTo>
                  <a:pt x="894905" y="23253"/>
                </a:lnTo>
                <a:lnTo>
                  <a:pt x="893191" y="31750"/>
                </a:lnTo>
                <a:lnTo>
                  <a:pt x="601853" y="31750"/>
                </a:lnTo>
                <a:lnTo>
                  <a:pt x="598932" y="34544"/>
                </a:lnTo>
                <a:lnTo>
                  <a:pt x="598932" y="485902"/>
                </a:lnTo>
                <a:lnTo>
                  <a:pt x="74917" y="485902"/>
                </a:lnTo>
                <a:lnTo>
                  <a:pt x="73202" y="477405"/>
                </a:lnTo>
                <a:lnTo>
                  <a:pt x="65049" y="465302"/>
                </a:lnTo>
                <a:lnTo>
                  <a:pt x="52946" y="457149"/>
                </a:lnTo>
                <a:lnTo>
                  <a:pt x="38100" y="454152"/>
                </a:lnTo>
                <a:lnTo>
                  <a:pt x="23241" y="457149"/>
                </a:lnTo>
                <a:lnTo>
                  <a:pt x="11137" y="465302"/>
                </a:lnTo>
                <a:lnTo>
                  <a:pt x="2984" y="477405"/>
                </a:lnTo>
                <a:lnTo>
                  <a:pt x="0" y="492252"/>
                </a:lnTo>
                <a:lnTo>
                  <a:pt x="2984" y="507047"/>
                </a:lnTo>
                <a:lnTo>
                  <a:pt x="11137" y="519163"/>
                </a:lnTo>
                <a:lnTo>
                  <a:pt x="23241" y="527354"/>
                </a:lnTo>
                <a:lnTo>
                  <a:pt x="38100" y="530352"/>
                </a:lnTo>
                <a:lnTo>
                  <a:pt x="52946" y="527354"/>
                </a:lnTo>
                <a:lnTo>
                  <a:pt x="65049" y="519163"/>
                </a:lnTo>
                <a:lnTo>
                  <a:pt x="73202" y="507047"/>
                </a:lnTo>
                <a:lnTo>
                  <a:pt x="74904" y="498602"/>
                </a:lnTo>
                <a:lnTo>
                  <a:pt x="608838" y="498602"/>
                </a:lnTo>
                <a:lnTo>
                  <a:pt x="611632" y="495681"/>
                </a:lnTo>
                <a:lnTo>
                  <a:pt x="611632" y="492252"/>
                </a:lnTo>
                <a:lnTo>
                  <a:pt x="611632" y="485902"/>
                </a:lnTo>
                <a:lnTo>
                  <a:pt x="611632" y="44450"/>
                </a:lnTo>
                <a:lnTo>
                  <a:pt x="893191" y="44450"/>
                </a:lnTo>
                <a:lnTo>
                  <a:pt x="894905" y="52959"/>
                </a:lnTo>
                <a:lnTo>
                  <a:pt x="903058" y="65062"/>
                </a:lnTo>
                <a:lnTo>
                  <a:pt x="915162" y="73215"/>
                </a:lnTo>
                <a:lnTo>
                  <a:pt x="930021" y="76200"/>
                </a:lnTo>
                <a:lnTo>
                  <a:pt x="944803" y="73215"/>
                </a:lnTo>
                <a:lnTo>
                  <a:pt x="956919" y="65062"/>
                </a:lnTo>
                <a:lnTo>
                  <a:pt x="965111" y="52959"/>
                </a:lnTo>
                <a:lnTo>
                  <a:pt x="966825" y="44450"/>
                </a:lnTo>
                <a:lnTo>
                  <a:pt x="968121" y="38100"/>
                </a:lnTo>
                <a:close/>
              </a:path>
              <a:path w="1270000" h="842645">
                <a:moveTo>
                  <a:pt x="1269492" y="804418"/>
                </a:moveTo>
                <a:lnTo>
                  <a:pt x="1266482" y="789571"/>
                </a:lnTo>
                <a:lnTo>
                  <a:pt x="1258290" y="777468"/>
                </a:lnTo>
                <a:lnTo>
                  <a:pt x="1246174" y="769315"/>
                </a:lnTo>
                <a:lnTo>
                  <a:pt x="1237742" y="767613"/>
                </a:lnTo>
                <a:lnTo>
                  <a:pt x="1237742" y="804418"/>
                </a:lnTo>
                <a:lnTo>
                  <a:pt x="1237716" y="767613"/>
                </a:lnTo>
                <a:lnTo>
                  <a:pt x="1237742" y="766318"/>
                </a:lnTo>
                <a:lnTo>
                  <a:pt x="1237742" y="512191"/>
                </a:lnTo>
                <a:lnTo>
                  <a:pt x="1237742" y="502285"/>
                </a:lnTo>
                <a:lnTo>
                  <a:pt x="1234821" y="499491"/>
                </a:lnTo>
                <a:lnTo>
                  <a:pt x="937514" y="499491"/>
                </a:lnTo>
                <a:lnTo>
                  <a:pt x="937514" y="245364"/>
                </a:lnTo>
                <a:lnTo>
                  <a:pt x="937514" y="244094"/>
                </a:lnTo>
                <a:lnTo>
                  <a:pt x="946010" y="242379"/>
                </a:lnTo>
                <a:lnTo>
                  <a:pt x="958113" y="234226"/>
                </a:lnTo>
                <a:lnTo>
                  <a:pt x="966266" y="222123"/>
                </a:lnTo>
                <a:lnTo>
                  <a:pt x="969264" y="207264"/>
                </a:lnTo>
                <a:lnTo>
                  <a:pt x="966266" y="192417"/>
                </a:lnTo>
                <a:lnTo>
                  <a:pt x="958113" y="180314"/>
                </a:lnTo>
                <a:lnTo>
                  <a:pt x="946010" y="172161"/>
                </a:lnTo>
                <a:lnTo>
                  <a:pt x="931164" y="169164"/>
                </a:lnTo>
                <a:lnTo>
                  <a:pt x="916305" y="172161"/>
                </a:lnTo>
                <a:lnTo>
                  <a:pt x="904201" y="180314"/>
                </a:lnTo>
                <a:lnTo>
                  <a:pt x="896048" y="192417"/>
                </a:lnTo>
                <a:lnTo>
                  <a:pt x="893064" y="207264"/>
                </a:lnTo>
                <a:lnTo>
                  <a:pt x="896048" y="222123"/>
                </a:lnTo>
                <a:lnTo>
                  <a:pt x="904201" y="234226"/>
                </a:lnTo>
                <a:lnTo>
                  <a:pt x="916305" y="242379"/>
                </a:lnTo>
                <a:lnTo>
                  <a:pt x="924814" y="244094"/>
                </a:lnTo>
                <a:lnTo>
                  <a:pt x="924814" y="509397"/>
                </a:lnTo>
                <a:lnTo>
                  <a:pt x="927608" y="512191"/>
                </a:lnTo>
                <a:lnTo>
                  <a:pt x="1225042" y="512191"/>
                </a:lnTo>
                <a:lnTo>
                  <a:pt x="1225042" y="767600"/>
                </a:lnTo>
                <a:lnTo>
                  <a:pt x="1216533" y="769315"/>
                </a:lnTo>
                <a:lnTo>
                  <a:pt x="1204429" y="777468"/>
                </a:lnTo>
                <a:lnTo>
                  <a:pt x="1196276" y="789571"/>
                </a:lnTo>
                <a:lnTo>
                  <a:pt x="1193292" y="804418"/>
                </a:lnTo>
                <a:lnTo>
                  <a:pt x="1196276" y="819277"/>
                </a:lnTo>
                <a:lnTo>
                  <a:pt x="1204429" y="831380"/>
                </a:lnTo>
                <a:lnTo>
                  <a:pt x="1216533" y="839533"/>
                </a:lnTo>
                <a:lnTo>
                  <a:pt x="1231392" y="842518"/>
                </a:lnTo>
                <a:lnTo>
                  <a:pt x="1246174" y="839533"/>
                </a:lnTo>
                <a:lnTo>
                  <a:pt x="1258290" y="831380"/>
                </a:lnTo>
                <a:lnTo>
                  <a:pt x="1266482" y="819277"/>
                </a:lnTo>
                <a:lnTo>
                  <a:pt x="1269492" y="804418"/>
                </a:lnTo>
                <a:close/>
              </a:path>
            </a:pathLst>
          </a:custGeom>
          <a:solidFill>
            <a:srgbClr val="18D4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1086611"/>
            <a:ext cx="11201400" cy="1905"/>
          </a:xfrm>
          <a:custGeom>
            <a:avLst/>
            <a:gdLst/>
            <a:ahLst/>
            <a:cxnLst/>
            <a:rect l="l" t="t" r="r" b="b"/>
            <a:pathLst>
              <a:path w="11201400" h="1905">
                <a:moveTo>
                  <a:pt x="0" y="0"/>
                </a:moveTo>
                <a:lnTo>
                  <a:pt x="11201400" y="1650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2600" y="1062545"/>
          <a:ext cx="11208385" cy="5787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6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6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9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C7C7C7"/>
                      </a:solidFill>
                      <a:prstDash val="solid"/>
                    </a:lnT>
                    <a:lnB w="19050">
                      <a:solidFill>
                        <a:srgbClr val="C7C7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Eugenio</a:t>
                      </a:r>
                      <a:r>
                        <a:rPr sz="1400" b="1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J.</a:t>
                      </a:r>
                      <a:r>
                        <a:rPr sz="1400" b="1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Alemán,</a:t>
                      </a:r>
                      <a:r>
                        <a:rPr sz="1400" b="1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PhD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Senior</a:t>
                      </a:r>
                      <a:r>
                        <a:rPr sz="1400" i="1" spc="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Vice</a:t>
                      </a:r>
                      <a:r>
                        <a:rPr sz="1400" i="1" spc="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President,</a:t>
                      </a:r>
                      <a:r>
                        <a:rPr sz="1400" i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Chief </a:t>
                      </a:r>
                      <a:r>
                        <a:rPr sz="1400" i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Economist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T.727.567.2603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u="sng" spc="-10" dirty="0">
                          <a:solidFill>
                            <a:srgbClr val="5388B6"/>
                          </a:solidFill>
                          <a:uFill>
                            <a:solidFill>
                              <a:srgbClr val="5388B6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eugenio.aleman@raymondjames.com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Matt</a:t>
                      </a:r>
                      <a:r>
                        <a:rPr sz="1400" b="1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Barry,</a:t>
                      </a:r>
                      <a:r>
                        <a:rPr sz="1400" b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CFA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Investment</a:t>
                      </a:r>
                      <a:r>
                        <a:rPr sz="1400" i="1" spc="-1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Strategy</a:t>
                      </a:r>
                      <a:r>
                        <a:rPr sz="1400" i="1" spc="-4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Analyst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6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T.</a:t>
                      </a:r>
                      <a:r>
                        <a:rPr sz="1400" b="1" spc="4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410.</a:t>
                      </a:r>
                      <a:r>
                        <a:rPr sz="1400" b="1" spc="4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525.</a:t>
                      </a:r>
                      <a:r>
                        <a:rPr sz="1400" b="1" spc="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6228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u="sng" spc="-10" dirty="0">
                          <a:solidFill>
                            <a:srgbClr val="5388B6"/>
                          </a:solidFill>
                          <a:uFill>
                            <a:solidFill>
                              <a:srgbClr val="5388B6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matt.barry@raymondjames.com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Matthew</a:t>
                      </a:r>
                      <a:r>
                        <a:rPr sz="1400" b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Ziyadeh,</a:t>
                      </a:r>
                      <a:r>
                        <a:rPr sz="1400" b="1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CFA,</a:t>
                      </a:r>
                      <a:r>
                        <a:rPr sz="1400" b="1" spc="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CIPM</a:t>
                      </a:r>
                      <a:r>
                        <a:rPr sz="1350" b="1" spc="-15" baseline="2469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®</a:t>
                      </a:r>
                      <a:endParaRPr sz="1350" baseline="24691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Investment</a:t>
                      </a:r>
                      <a:r>
                        <a:rPr sz="1400" i="1" spc="-1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Strategy</a:t>
                      </a:r>
                      <a:r>
                        <a:rPr sz="1400" i="1" spc="-4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Analyst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6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T.</a:t>
                      </a:r>
                      <a:r>
                        <a:rPr sz="1400" b="1" spc="4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727.</a:t>
                      </a:r>
                      <a:r>
                        <a:rPr sz="1400" b="1" spc="4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567.</a:t>
                      </a:r>
                      <a:r>
                        <a:rPr sz="1400" b="1" spc="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8984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u="sng" spc="-10" dirty="0">
                          <a:solidFill>
                            <a:srgbClr val="5388B6"/>
                          </a:solidFill>
                          <a:uFill>
                            <a:solidFill>
                              <a:srgbClr val="5388B6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matthew.kurayaziyadeh@raymondjames.com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7C7C7"/>
                      </a:solidFill>
                      <a:prstDash val="solid"/>
                    </a:lnT>
                    <a:lnB w="19050">
                      <a:solidFill>
                        <a:srgbClr val="C7C7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Lawrence</a:t>
                      </a: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V.</a:t>
                      </a:r>
                      <a:r>
                        <a:rPr sz="1400" b="1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Adam</a:t>
                      </a:r>
                      <a:r>
                        <a:rPr sz="1400" b="1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III,</a:t>
                      </a:r>
                      <a:r>
                        <a:rPr sz="1400" b="1" spc="6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CFA,</a:t>
                      </a:r>
                      <a:r>
                        <a:rPr sz="1400" b="1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CIMA</a:t>
                      </a:r>
                      <a:r>
                        <a:rPr sz="1350" b="1" spc="-15" baseline="2469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®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CFP</a:t>
                      </a:r>
                      <a:r>
                        <a:rPr sz="1350" b="1" spc="52" baseline="2469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®</a:t>
                      </a:r>
                      <a:endParaRPr sz="1350" baseline="24691">
                        <a:latin typeface="Calibri"/>
                        <a:cs typeface="Calibri"/>
                      </a:endParaRPr>
                    </a:p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Chief</a:t>
                      </a:r>
                      <a:r>
                        <a:rPr sz="1400" i="1" spc="-3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Investment</a:t>
                      </a:r>
                      <a:r>
                        <a:rPr sz="1400" i="1" spc="-4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Officer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1400" b="1" spc="6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T.</a:t>
                      </a:r>
                      <a:r>
                        <a:rPr sz="1400" b="1" spc="-4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410.525.6217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400" u="sng" spc="-10" dirty="0">
                          <a:solidFill>
                            <a:srgbClr val="5388B6"/>
                          </a:solidFill>
                          <a:uFill>
                            <a:solidFill>
                              <a:srgbClr val="5388B6"/>
                            </a:solidFill>
                          </a:uFill>
                          <a:latin typeface="Calibri"/>
                          <a:cs typeface="Calibri"/>
                          <a:hlinkClick r:id="rId5"/>
                        </a:rPr>
                        <a:t>larry.adam@raymondjames.com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Matt</a:t>
                      </a:r>
                      <a:r>
                        <a:rPr sz="1400" b="1" spc="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Hanna,</a:t>
                      </a:r>
                      <a:r>
                        <a:rPr sz="1400" b="1" spc="6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CFA,</a:t>
                      </a:r>
                      <a:r>
                        <a:rPr sz="1400" b="1" spc="9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FRM,</a:t>
                      </a:r>
                      <a:r>
                        <a:rPr sz="1400" b="1" spc="10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CAIA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400" i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Director,</a:t>
                      </a:r>
                      <a:r>
                        <a:rPr sz="1400" i="1" spc="-4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r>
                        <a:rPr sz="1400" i="1" spc="-4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Alloc.</a:t>
                      </a:r>
                      <a:r>
                        <a:rPr sz="1400" i="1" spc="-3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5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i="1" spc="-3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Quant.</a:t>
                      </a:r>
                      <a:r>
                        <a:rPr sz="1400" i="1" spc="-5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Strategy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400" b="1" spc="6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T.</a:t>
                      </a:r>
                      <a:r>
                        <a:rPr sz="1400" b="1" spc="-4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727.567.4978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400" u="sng" spc="-10" dirty="0">
                          <a:solidFill>
                            <a:srgbClr val="5388B6"/>
                          </a:solidFill>
                          <a:uFill>
                            <a:solidFill>
                              <a:srgbClr val="5388B6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matt.hanna@raymondjames.com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Giampiero</a:t>
                      </a:r>
                      <a:r>
                        <a:rPr sz="1400" b="1" spc="8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Fuentes,</a:t>
                      </a:r>
                      <a:r>
                        <a:rPr sz="1400" b="1" spc="1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CFP®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400" i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Economist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400" b="1" spc="6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T.</a:t>
                      </a:r>
                      <a:r>
                        <a:rPr sz="1400" b="1" spc="-4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727.567.5776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400" u="sng" spc="-10" dirty="0">
                          <a:solidFill>
                            <a:srgbClr val="5388B6"/>
                          </a:solidFill>
                          <a:uFill>
                            <a:solidFill>
                              <a:srgbClr val="5388B6"/>
                            </a:solidFill>
                          </a:uFill>
                          <a:latin typeface="Calibri"/>
                          <a:cs typeface="Calibri"/>
                          <a:hlinkClick r:id="rId7"/>
                        </a:rPr>
                        <a:t>giampiero.fuentes@raymondjames.com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Tracey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Manzi,</a:t>
                      </a:r>
                      <a:r>
                        <a:rPr sz="1400" b="1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CFA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Senior</a:t>
                      </a:r>
                      <a:r>
                        <a:rPr sz="1400" i="1" spc="-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Investment</a:t>
                      </a:r>
                      <a:r>
                        <a:rPr sz="1400" i="1" spc="-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Strategist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400" b="1" spc="6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T.</a:t>
                      </a:r>
                      <a:r>
                        <a:rPr sz="1400" b="1" spc="-4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727.567.2211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400" u="sng" spc="-10" dirty="0">
                          <a:solidFill>
                            <a:srgbClr val="5388B6"/>
                          </a:solidFill>
                          <a:uFill>
                            <a:solidFill>
                              <a:srgbClr val="5388B6"/>
                            </a:solidFill>
                          </a:uFill>
                          <a:latin typeface="Calibri"/>
                          <a:cs typeface="Calibri"/>
                          <a:hlinkClick r:id="rId8"/>
                        </a:rPr>
                        <a:t>tracey.manzi@raymondjames.com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400" b="1" spc="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Talley</a:t>
                      </a:r>
                      <a:r>
                        <a:rPr sz="1400" b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Léger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4485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Senior</a:t>
                      </a:r>
                      <a:r>
                        <a:rPr sz="1400" i="1" spc="3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Equity</a:t>
                      </a:r>
                      <a:r>
                        <a:rPr sz="1400" i="1" spc="-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Strategist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52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6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T.</a:t>
                      </a:r>
                      <a:r>
                        <a:rPr sz="1400" b="1" spc="-4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410.525.6228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400" u="sng" spc="-10" dirty="0">
                          <a:solidFill>
                            <a:srgbClr val="5388B6"/>
                          </a:solidFill>
                          <a:uFill>
                            <a:solidFill>
                              <a:srgbClr val="5388B6"/>
                            </a:solidFill>
                          </a:uFill>
                          <a:latin typeface="Calibri"/>
                          <a:cs typeface="Calibri"/>
                          <a:hlinkClick r:id="rId9"/>
                        </a:rPr>
                        <a:t>talley.leger@raymondjames.com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7C7C7"/>
                      </a:solidFill>
                      <a:prstDash val="solid"/>
                    </a:lnT>
                    <a:lnB w="19050">
                      <a:solidFill>
                        <a:srgbClr val="C7C7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Anne</a:t>
                      </a:r>
                      <a:r>
                        <a:rPr sz="1400" b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B.</a:t>
                      </a:r>
                      <a:r>
                        <a:rPr sz="1400" b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Platt,</a:t>
                      </a:r>
                      <a:r>
                        <a:rPr sz="1400" b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AWMA</a:t>
                      </a:r>
                      <a:r>
                        <a:rPr sz="1350" b="1" spc="-97" baseline="2469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®</a:t>
                      </a:r>
                      <a:r>
                        <a:rPr sz="1400" b="1" spc="-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AIF</a:t>
                      </a:r>
                      <a:r>
                        <a:rPr sz="1350" b="1" baseline="2469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®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RICP</a:t>
                      </a:r>
                      <a:r>
                        <a:rPr sz="1350" b="1" spc="-15" baseline="2469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®</a:t>
                      </a:r>
                      <a:endParaRPr sz="1350" baseline="24691">
                        <a:latin typeface="Calibri"/>
                        <a:cs typeface="Calibri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sz="1400" i="1" spc="-2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VP,</a:t>
                      </a:r>
                      <a:r>
                        <a:rPr sz="1400" i="1" spc="-5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Investment</a:t>
                      </a:r>
                      <a:r>
                        <a:rPr sz="1400" i="1" spc="-5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Strategy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sz="1400" b="1" spc="6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T.</a:t>
                      </a:r>
                      <a:r>
                        <a:rPr sz="1400" b="1" spc="-4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727.567.2190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u="sng" spc="-10" dirty="0">
                          <a:solidFill>
                            <a:srgbClr val="5388B6"/>
                          </a:solidFill>
                          <a:uFill>
                            <a:solidFill>
                              <a:srgbClr val="5388B6"/>
                            </a:solidFill>
                          </a:uFill>
                          <a:latin typeface="Calibri"/>
                          <a:cs typeface="Calibri"/>
                          <a:hlinkClick r:id="rId10"/>
                        </a:rPr>
                        <a:t>anne.platt@raymondjames.com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Michael</a:t>
                      </a:r>
                      <a:r>
                        <a:rPr sz="1400" b="1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Payne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Investment</a:t>
                      </a:r>
                      <a:r>
                        <a:rPr sz="1400" i="1" spc="-1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Strategy</a:t>
                      </a:r>
                      <a:r>
                        <a:rPr sz="1400" i="1" spc="-4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Analyst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sz="1400" b="1" spc="6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T.</a:t>
                      </a:r>
                      <a:r>
                        <a:rPr sz="1400" b="1" spc="4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410.</a:t>
                      </a:r>
                      <a:r>
                        <a:rPr sz="1400" b="1" spc="4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525.</a:t>
                      </a:r>
                      <a:r>
                        <a:rPr sz="1400" b="1" spc="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6232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sz="1400" u="sng" spc="-10" dirty="0">
                          <a:solidFill>
                            <a:srgbClr val="5388B6"/>
                          </a:solidFill>
                          <a:uFill>
                            <a:solidFill>
                              <a:srgbClr val="5388B6"/>
                            </a:solidFill>
                          </a:uFill>
                          <a:latin typeface="Calibri"/>
                          <a:cs typeface="Calibri"/>
                          <a:hlinkClick r:id="rId11"/>
                        </a:rPr>
                        <a:t>mike.payne@raymondjames.com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35915">
                        <a:lnSpc>
                          <a:spcPct val="100000"/>
                        </a:lnSpc>
                      </a:pPr>
                      <a:r>
                        <a:rPr sz="1400" b="1" spc="6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Lindsay</a:t>
                      </a:r>
                      <a:r>
                        <a:rPr sz="1400" b="1" spc="-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Smith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512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Investment</a:t>
                      </a:r>
                      <a:r>
                        <a:rPr sz="1400" i="1" spc="-1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Strategy</a:t>
                      </a:r>
                      <a:r>
                        <a:rPr sz="1400" i="1" spc="-45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Analyst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5915">
                        <a:lnSpc>
                          <a:spcPct val="100000"/>
                        </a:lnSpc>
                      </a:pPr>
                      <a:r>
                        <a:rPr sz="1400" b="1" spc="6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T.</a:t>
                      </a:r>
                      <a:r>
                        <a:rPr sz="1400" b="1" spc="-4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727.567.3335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5915">
                        <a:lnSpc>
                          <a:spcPct val="100000"/>
                        </a:lnSpc>
                      </a:pPr>
                      <a:r>
                        <a:rPr sz="1400" u="sng" spc="-10" dirty="0">
                          <a:solidFill>
                            <a:srgbClr val="5388B6"/>
                          </a:solidFill>
                          <a:uFill>
                            <a:solidFill>
                              <a:srgbClr val="5388B6"/>
                            </a:solidFill>
                          </a:uFill>
                          <a:latin typeface="Calibri"/>
                          <a:cs typeface="Calibri"/>
                          <a:hlinkClick r:id="rId9"/>
                        </a:rPr>
                        <a:t>lindsay.smith@raymondjames.com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7C7C7"/>
                      </a:solidFill>
                      <a:prstDash val="solid"/>
                    </a:lnT>
                    <a:lnB w="19050">
                      <a:solidFill>
                        <a:srgbClr val="C7C7C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34925" algn="r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C7C7C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C7C7C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C7C7C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C7C7C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749546" y="671829"/>
            <a:ext cx="2691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2948"/>
                </a:solidFill>
                <a:latin typeface="Calibri"/>
                <a:cs typeface="Calibri"/>
              </a:rPr>
              <a:t>INVESTMENT</a:t>
            </a:r>
            <a:r>
              <a:rPr sz="1600" b="1" spc="-40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2948"/>
                </a:solidFill>
                <a:latin typeface="Calibri"/>
                <a:cs typeface="Calibri"/>
              </a:rPr>
              <a:t>STRATEGY</a:t>
            </a:r>
            <a:r>
              <a:rPr sz="1600" b="1" spc="-3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2948"/>
                </a:solidFill>
                <a:latin typeface="Calibri"/>
                <a:cs typeface="Calibri"/>
              </a:rPr>
              <a:t>GROUP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401" y="515238"/>
            <a:ext cx="11203305" cy="57416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spc="-10" dirty="0">
                <a:solidFill>
                  <a:srgbClr val="002948"/>
                </a:solidFill>
                <a:latin typeface="Arial"/>
                <a:cs typeface="Arial"/>
              </a:rPr>
              <a:t>DISCLOSURES</a:t>
            </a:r>
            <a:endParaRPr sz="9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views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expressed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this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commentary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current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opinion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Chief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Investment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Office,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but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necessarily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those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Raymond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James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&amp;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Associates,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subject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change.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Information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contained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this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report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was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received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from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sources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believed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reliable,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but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accuracy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guaranteed.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Past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performance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indicative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future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results.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investment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strategy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can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guarantee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success.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There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assurance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any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the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trends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mentioned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will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continue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that any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 the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forecasts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mentioned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will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occur. Economic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conditions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 subject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change.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Investing involves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risks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including the possible loss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capital. Material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provided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for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informational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purposes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only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does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constitute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recommendation.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Asset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allocation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do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ensure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profit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protect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against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loss.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Diversification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asset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allocation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do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ensure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profit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protect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against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loss. Dollar-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cost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averaging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cannot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guarantee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profit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 protect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against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loss,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you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should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consider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your financial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ability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continue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purchases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through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periods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low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levels.</a:t>
            </a:r>
            <a:endParaRPr sz="9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409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INTERNATIONAL</a:t>
            </a:r>
            <a:r>
              <a:rPr sz="900" spc="-2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INVESTING</a:t>
            </a:r>
            <a:r>
              <a:rPr sz="900" spc="-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21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International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investing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involves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additional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risks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such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currency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fluctuations,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differing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financial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accounting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standards,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possible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political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economic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instability.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These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risks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greater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emerging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markets.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Investing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emerging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can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riskier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than investing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well-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established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foreign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markets.</a:t>
            </a:r>
            <a:endParaRPr sz="90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SECTORS</a:t>
            </a:r>
            <a:r>
              <a:rPr sz="900" spc="7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6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Sector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investments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companies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engaged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business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related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specific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economic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sector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presented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herein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illustrative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purposes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only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should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considered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sole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basis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an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investment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decision.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Sectors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subject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fierce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competition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their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products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services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may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subject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rapid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obsolescence.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There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additional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risks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associated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with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investing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individual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sector,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including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limited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diversification.</a:t>
            </a:r>
            <a:endParaRPr sz="9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00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OIL</a:t>
            </a:r>
            <a:r>
              <a:rPr sz="900" spc="-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-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Investing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oil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involves special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risks,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including</a:t>
            </a:r>
            <a:r>
              <a:rPr sz="9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potential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adverse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effects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state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federal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regulation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may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suitable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all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investors.</a:t>
            </a:r>
            <a:endParaRPr sz="9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40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WEST TEXAS</a:t>
            </a:r>
            <a:r>
              <a:rPr sz="900" spc="2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INTERMEDIATE</a:t>
            </a:r>
            <a:r>
              <a:rPr sz="900" spc="3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West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Texas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Intermediate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can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refer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grade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mix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crude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oil,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and/or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spot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price,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futures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price,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assessed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that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oil;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colloquially WTI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usually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refers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of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New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York Mercantile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Exchange WTI</a:t>
            </a:r>
            <a:r>
              <a:rPr sz="9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Crude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Oil futures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contract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contract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itself.</a:t>
            </a:r>
            <a:endParaRPr sz="90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CURRENCIES</a:t>
            </a:r>
            <a:r>
              <a:rPr sz="900" spc="5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7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Currencies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investing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generally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considered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speculative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because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significant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potential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investment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loss.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Their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markets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likely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volatile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there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may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sharp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fluctuations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even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during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periods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when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overall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rising.</a:t>
            </a:r>
            <a:endParaRPr sz="90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400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GOLD</a:t>
            </a:r>
            <a:r>
              <a:rPr sz="900" spc="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Gold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subject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special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risks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associated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with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investing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precious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metals, including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but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limited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to: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may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subject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wide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fluctuation;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relatively limited;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 sources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concentrated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in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countries</a:t>
            </a:r>
            <a:r>
              <a:rPr sz="9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that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have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potential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 instability;</a:t>
            </a:r>
            <a:r>
              <a:rPr sz="9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unregulated.</a:t>
            </a:r>
            <a:endParaRPr sz="9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409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FIXED</a:t>
            </a:r>
            <a:r>
              <a:rPr sz="900" spc="7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INCOME</a:t>
            </a:r>
            <a:r>
              <a:rPr sz="900" spc="7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7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Fixed-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income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securities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(or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“bonds”)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exposed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various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risks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including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but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limited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credit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(risk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default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principal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interest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payments),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liquidity,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interest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rate,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reinvestment,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legislative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(changes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 the tax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code), and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call risks.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There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 an inverse relationship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between interest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rate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movements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fixed income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prices. Generally,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when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interest rates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rise, fixed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income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prices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fall and when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interest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rates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fall,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fixed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income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prices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generally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rise.</a:t>
            </a:r>
            <a:endParaRPr sz="9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US</a:t>
            </a:r>
            <a:r>
              <a:rPr sz="900" spc="-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TREASURIES |</a:t>
            </a:r>
            <a:r>
              <a:rPr sz="900" spc="-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Treasury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securities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guaranteed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by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government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and,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if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held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maturity,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generally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offer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fixed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rate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return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guaranteed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principal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value.</a:t>
            </a:r>
            <a:endParaRPr sz="9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US</a:t>
            </a:r>
            <a:r>
              <a:rPr sz="900" spc="-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TREASURY INDEX</a:t>
            </a:r>
            <a:r>
              <a:rPr sz="900" spc="-1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based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on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recent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auctions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Treasury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bills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commonly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used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benchmark</a:t>
            </a:r>
            <a:r>
              <a:rPr sz="9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when determining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interest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rates,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such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mortgage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rates.</a:t>
            </a:r>
            <a:endParaRPr sz="90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409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CAPEX</a:t>
            </a:r>
            <a:r>
              <a:rPr sz="900" spc="-3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CAPEX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Capital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Expenditures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funds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used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by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company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acquire,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upgrade,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maintain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physical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assets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such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property,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plants,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buildings,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technology,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equipment.</a:t>
            </a:r>
            <a:r>
              <a:rPr sz="900" spc="2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CapEx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often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used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undertake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new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projects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 investments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company.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FIXED</a:t>
            </a:r>
            <a:r>
              <a:rPr sz="900" spc="-20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INCOME</a:t>
            </a:r>
            <a:r>
              <a:rPr sz="900" spc="-15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002948"/>
                </a:solidFill>
                <a:latin typeface="Arial"/>
                <a:cs typeface="Arial"/>
              </a:rPr>
              <a:t>DEFINITION</a:t>
            </a:r>
            <a:endParaRPr sz="9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  <a:spcBef>
                <a:spcPts val="400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AGGREGATE</a:t>
            </a:r>
            <a:r>
              <a:rPr sz="900" spc="9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BOND</a:t>
            </a:r>
            <a:r>
              <a:rPr sz="900" spc="9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|</a:t>
            </a:r>
            <a:r>
              <a:rPr sz="900" spc="10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Bloomberg</a:t>
            </a:r>
            <a:r>
              <a:rPr sz="900" b="1" spc="9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US</a:t>
            </a:r>
            <a:r>
              <a:rPr sz="900" b="1" spc="9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Agg</a:t>
            </a:r>
            <a:r>
              <a:rPr sz="900" b="1" spc="10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Bond</a:t>
            </a:r>
            <a:r>
              <a:rPr sz="900" b="1" spc="9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Total</a:t>
            </a:r>
            <a:r>
              <a:rPr sz="900" b="1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Return</a:t>
            </a:r>
            <a:r>
              <a:rPr sz="900" b="1" spc="9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Index:</a:t>
            </a:r>
            <a:r>
              <a:rPr sz="900" b="1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9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9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measure</a:t>
            </a:r>
            <a:r>
              <a:rPr sz="900" spc="10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investment</a:t>
            </a:r>
            <a:r>
              <a:rPr sz="900" spc="9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grade,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fixed-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rate,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taxable</a:t>
            </a:r>
            <a:r>
              <a:rPr sz="900" spc="10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bond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</a:t>
            </a:r>
            <a:r>
              <a:rPr sz="900" spc="9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9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roughly</a:t>
            </a:r>
            <a:r>
              <a:rPr sz="900" spc="9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6,000</a:t>
            </a:r>
            <a:r>
              <a:rPr sz="900" spc="9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SEC-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registered</a:t>
            </a:r>
            <a:r>
              <a:rPr sz="900" spc="9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securities</a:t>
            </a:r>
            <a:r>
              <a:rPr sz="900" spc="10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with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intermediate maturities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averaging approximately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10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years. The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includes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bonds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from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Treasury,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Government-Related,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Corporate,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MBS,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ABS,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 CMBS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sectors.</a:t>
            </a:r>
            <a:endParaRPr sz="9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spcBef>
                <a:spcPts val="40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HIGH</a:t>
            </a:r>
            <a:r>
              <a:rPr sz="900" spc="-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YIELD</a:t>
            </a:r>
            <a:r>
              <a:rPr sz="900" spc="-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|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Bloomberg</a:t>
            </a:r>
            <a:r>
              <a:rPr sz="900" b="1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US</a:t>
            </a:r>
            <a:r>
              <a:rPr sz="900" b="1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Corporate</a:t>
            </a:r>
            <a:r>
              <a:rPr sz="900" b="1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High</a:t>
            </a:r>
            <a:r>
              <a:rPr sz="900" b="1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Yield Total</a:t>
            </a:r>
            <a:r>
              <a:rPr sz="900" b="1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Return</a:t>
            </a:r>
            <a:r>
              <a:rPr sz="900" b="1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Index:</a:t>
            </a:r>
            <a:r>
              <a:rPr sz="900" b="1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measures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USD-denominated,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high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yield,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fixed-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rate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corporate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bond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market.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Securities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classified as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high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yield if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middle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rating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Moody’s, Fitch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S&amp;P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Ba1/BB+/BB+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below.</a:t>
            </a:r>
            <a:endParaRPr sz="900">
              <a:latin typeface="Arial"/>
              <a:cs typeface="Arial"/>
            </a:endParaRPr>
          </a:p>
          <a:p>
            <a:pPr marL="12700" marR="8255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CREDIT</a:t>
            </a:r>
            <a:r>
              <a:rPr sz="900" spc="4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|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Bloomberg</a:t>
            </a:r>
            <a:r>
              <a:rPr sz="900" b="1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US</a:t>
            </a:r>
            <a:r>
              <a:rPr sz="900" b="1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Credit</a:t>
            </a:r>
            <a:r>
              <a:rPr sz="900" b="1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Total</a:t>
            </a:r>
            <a:r>
              <a:rPr sz="900" b="1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Return</a:t>
            </a:r>
            <a:r>
              <a:rPr sz="900" b="1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Index:</a:t>
            </a:r>
            <a:r>
              <a:rPr sz="900" b="1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measures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investment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grade,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dollar-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denominated,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fixed-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rate,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taxable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corporate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government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related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bond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markets.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It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composed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US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Corporate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 non-corporate</a:t>
            </a:r>
            <a:r>
              <a:rPr sz="900" spc="-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component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that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includes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foreign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agencies,</a:t>
            </a:r>
            <a:r>
              <a:rPr sz="900" spc="-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sovereigns,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supranationals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local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authorities.</a:t>
            </a:r>
            <a:endParaRPr sz="9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spcBef>
                <a:spcPts val="400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US</a:t>
            </a:r>
            <a:r>
              <a:rPr sz="900" spc="3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DOLLAR</a:t>
            </a:r>
            <a:r>
              <a:rPr sz="900" spc="3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4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U.S.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Dollar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30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(or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measure)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value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United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States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dollar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relative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basket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foreign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currencies,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often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referred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basket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U.S.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trade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partners'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currencies.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Index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goes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up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when 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U.S.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dollar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gains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"strength"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(value)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when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compared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 other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currencies.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200</a:t>
            </a:r>
            <a:r>
              <a:rPr sz="900" spc="-3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DAY</a:t>
            </a:r>
            <a:r>
              <a:rPr sz="900" spc="-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MOVING AVERAGE</a:t>
            </a:r>
            <a:r>
              <a:rPr sz="900" spc="-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200-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day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moving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average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popular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technical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indicator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which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investors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analyze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trends.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It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simply</a:t>
            </a:r>
            <a:r>
              <a:rPr sz="9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security's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average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closing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over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last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200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days.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791" y="583437"/>
            <a:ext cx="11188700" cy="56286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US</a:t>
            </a:r>
            <a:r>
              <a:rPr sz="900" spc="-20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INDEXES</a:t>
            </a:r>
            <a:r>
              <a:rPr sz="900" spc="-10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EQUITY</a:t>
            </a:r>
            <a:r>
              <a:rPr sz="900" spc="-10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SECTORS </a:t>
            </a:r>
            <a:r>
              <a:rPr sz="900" spc="-10" dirty="0">
                <a:solidFill>
                  <a:srgbClr val="002948"/>
                </a:solidFill>
                <a:latin typeface="Arial"/>
                <a:cs typeface="Arial"/>
              </a:rPr>
              <a:t>DEFINITION</a:t>
            </a:r>
            <a:endParaRPr sz="900">
              <a:latin typeface="Arial"/>
              <a:cs typeface="Arial"/>
            </a:endParaRPr>
          </a:p>
          <a:p>
            <a:pPr marL="12700" marR="8890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S&amp;P</a:t>
            </a:r>
            <a:r>
              <a:rPr sz="900" spc="7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500</a:t>
            </a:r>
            <a:r>
              <a:rPr sz="900" spc="7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|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S&amp;P</a:t>
            </a:r>
            <a:r>
              <a:rPr sz="900" b="1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500</a:t>
            </a:r>
            <a:r>
              <a:rPr sz="900" b="1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Total</a:t>
            </a:r>
            <a:r>
              <a:rPr sz="900" b="1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Return</a:t>
            </a:r>
            <a:r>
              <a:rPr sz="900" b="1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Index:</a:t>
            </a:r>
            <a:r>
              <a:rPr sz="900" b="1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widely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regarded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best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single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gauge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large-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U.S.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equities.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There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over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USD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7.8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trillion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benchmarked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index,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with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assets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comprising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approximately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USD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2.2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trillion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this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total.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 index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includes</a:t>
            </a:r>
            <a:r>
              <a:rPr sz="900" spc="-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500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leading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companies</a:t>
            </a:r>
            <a:r>
              <a:rPr sz="9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captures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approximately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80%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coverage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available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capitalization.</a:t>
            </a:r>
            <a:endParaRPr sz="9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spcBef>
                <a:spcPts val="409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RUSSELL</a:t>
            </a:r>
            <a:r>
              <a:rPr sz="900" spc="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2000</a:t>
            </a:r>
            <a:r>
              <a:rPr sz="900" spc="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|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Russell</a:t>
            </a:r>
            <a:r>
              <a:rPr sz="900" b="1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2000</a:t>
            </a:r>
            <a:r>
              <a:rPr sz="900" b="1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Total</a:t>
            </a:r>
            <a:r>
              <a:rPr sz="900" b="1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Return</a:t>
            </a:r>
            <a:r>
              <a:rPr sz="900" b="1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Index:</a:t>
            </a:r>
            <a:r>
              <a:rPr sz="900" b="1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This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 covers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2000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smallest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companies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Russell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3000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Index,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which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ranks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3000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largest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companies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by market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capitalization.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Russell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2000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represents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approximately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10%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Russell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3000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total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capitalization.</a:t>
            </a:r>
            <a:r>
              <a:rPr sz="900" spc="-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This index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includes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effects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reinvested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dividends.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INTERNATIONAL</a:t>
            </a:r>
            <a:r>
              <a:rPr sz="900" spc="-25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EQUITY</a:t>
            </a:r>
            <a:r>
              <a:rPr sz="900" spc="-25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002948"/>
                </a:solidFill>
                <a:latin typeface="Arial"/>
                <a:cs typeface="Arial"/>
              </a:rPr>
              <a:t>DEFINITION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EMERGING</a:t>
            </a:r>
            <a:r>
              <a:rPr sz="900" spc="3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MARKETS</a:t>
            </a:r>
            <a:r>
              <a:rPr sz="900" spc="1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EASTERN</a:t>
            </a:r>
            <a:r>
              <a:rPr sz="900" spc="1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EUROPE</a:t>
            </a:r>
            <a:r>
              <a:rPr sz="900" spc="2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|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MSCI</a:t>
            </a:r>
            <a:r>
              <a:rPr sz="900" b="1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EM</a:t>
            </a:r>
            <a:r>
              <a:rPr sz="900" b="1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Eastern</a:t>
            </a:r>
            <a:r>
              <a:rPr sz="900" b="1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Europe</a:t>
            </a:r>
            <a:r>
              <a:rPr sz="900" b="1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Net</a:t>
            </a:r>
            <a:r>
              <a:rPr sz="900" b="1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Return</a:t>
            </a:r>
            <a:r>
              <a:rPr sz="900" b="1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Index:</a:t>
            </a:r>
            <a:r>
              <a:rPr sz="900" b="1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captures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large- and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mid-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representation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across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four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Emerging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Markets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(EM)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countries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Eastern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Europe.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With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50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constituents,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covers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approximately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85%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free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float-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adjusted</a:t>
            </a:r>
            <a:r>
              <a:rPr sz="900" spc="-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capitalization</a:t>
            </a:r>
            <a:r>
              <a:rPr sz="9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each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country.</a:t>
            </a:r>
            <a:endParaRPr sz="9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spcBef>
                <a:spcPts val="400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EMERGING</a:t>
            </a:r>
            <a:r>
              <a:rPr sz="900" spc="15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MARKETS</a:t>
            </a:r>
            <a:r>
              <a:rPr sz="900" spc="13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13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MSCI</a:t>
            </a:r>
            <a:r>
              <a:rPr sz="900" b="1" spc="1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Emerging</a:t>
            </a:r>
            <a:r>
              <a:rPr sz="900" b="1" spc="1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Markets</a:t>
            </a:r>
            <a:r>
              <a:rPr sz="900" b="1" spc="1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Net</a:t>
            </a:r>
            <a:r>
              <a:rPr sz="900" b="1" spc="1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Return</a:t>
            </a:r>
            <a:r>
              <a:rPr sz="900" b="1" spc="1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Index:</a:t>
            </a:r>
            <a:r>
              <a:rPr sz="900" b="1" spc="1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This</a:t>
            </a:r>
            <a:r>
              <a:rPr sz="900" spc="1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consists</a:t>
            </a:r>
            <a:r>
              <a:rPr sz="900" spc="1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1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23</a:t>
            </a:r>
            <a:r>
              <a:rPr sz="900" spc="1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countries</a:t>
            </a:r>
            <a:r>
              <a:rPr sz="900" spc="1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representing</a:t>
            </a:r>
            <a:r>
              <a:rPr sz="900" spc="1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10%</a:t>
            </a:r>
            <a:r>
              <a:rPr sz="900" spc="1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1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world</a:t>
            </a:r>
            <a:r>
              <a:rPr sz="900" spc="1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</a:t>
            </a:r>
            <a:r>
              <a:rPr sz="900" spc="1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capitalization.</a:t>
            </a:r>
            <a:r>
              <a:rPr sz="900" spc="1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1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1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available</a:t>
            </a:r>
            <a:r>
              <a:rPr sz="900" spc="1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1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1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number</a:t>
            </a:r>
            <a:r>
              <a:rPr sz="900" spc="1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1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regions,</a:t>
            </a:r>
            <a:r>
              <a:rPr sz="900" spc="1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market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segments/sizes</a:t>
            </a:r>
            <a:r>
              <a:rPr sz="9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covers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approximately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85%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free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float-adjusted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capitalization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each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23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countries.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MSCI</a:t>
            </a:r>
            <a:r>
              <a:rPr sz="900" spc="5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EAFE</a:t>
            </a:r>
            <a:r>
              <a:rPr sz="900" spc="5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6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MSCI</a:t>
            </a:r>
            <a:r>
              <a:rPr sz="900" b="1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EAFE</a:t>
            </a:r>
            <a:r>
              <a:rPr sz="900" b="1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(Europe,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Australasia,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Far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East)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free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float-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adjusted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capitalization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that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designed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measure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developed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equity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performance,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excluding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United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States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383B3D"/>
                </a:solidFill>
                <a:latin typeface="Arial"/>
                <a:cs typeface="Arial"/>
              </a:rPr>
              <a:t>&amp;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 Canada.</a:t>
            </a:r>
            <a:r>
              <a:rPr sz="9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EAFE consists</a:t>
            </a:r>
            <a:r>
              <a:rPr sz="9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 the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country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indices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22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developed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nations.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GERMAN</a:t>
            </a:r>
            <a:r>
              <a:rPr sz="900" spc="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BUND</a:t>
            </a:r>
            <a:r>
              <a:rPr sz="900" spc="-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bund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 debt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security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issued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by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Germany's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federal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government,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it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German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equivalent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U.S.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Treasury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bond.</a:t>
            </a:r>
            <a:endParaRPr sz="9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SMALL</a:t>
            </a:r>
            <a:r>
              <a:rPr sz="900" spc="5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CAP</a:t>
            </a:r>
            <a:r>
              <a:rPr sz="900" spc="4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5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Investing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small-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stocks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generally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involves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greater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risks,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therefore,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may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appropriate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every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investor.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prices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small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company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stocks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may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subject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more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volatility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than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those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of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large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company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stocks.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900" spc="-10" dirty="0">
                <a:solidFill>
                  <a:srgbClr val="5388B6"/>
                </a:solidFill>
                <a:latin typeface="Arial"/>
                <a:cs typeface="Arial"/>
              </a:rPr>
              <a:t>LARGE-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CAP</a:t>
            </a:r>
            <a:r>
              <a:rPr sz="900" spc="4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STOCK</a:t>
            </a:r>
            <a:r>
              <a:rPr sz="900" spc="4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5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also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known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big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caps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shares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that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trade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corporations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with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capitalization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$10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billion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more.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Large-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stocks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tend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less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volatile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during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rough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markets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investors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fly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quality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stability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become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more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risk-averse</a:t>
            </a:r>
            <a:endParaRPr sz="900">
              <a:latin typeface="Arial"/>
              <a:cs typeface="Arial"/>
            </a:endParaRPr>
          </a:p>
          <a:p>
            <a:pPr marL="12700" marR="8255">
              <a:lnSpc>
                <a:spcPct val="100000"/>
              </a:lnSpc>
              <a:spcBef>
                <a:spcPts val="400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MSCI</a:t>
            </a:r>
            <a:r>
              <a:rPr sz="900" spc="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AC</a:t>
            </a:r>
            <a:r>
              <a:rPr sz="900" spc="-1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WORLD</a:t>
            </a:r>
            <a:r>
              <a:rPr sz="900" spc="-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388B6"/>
                </a:solidFill>
                <a:latin typeface="Arial"/>
                <a:cs typeface="Arial"/>
              </a:rPr>
              <a:t>EX-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US</a:t>
            </a:r>
            <a:r>
              <a:rPr sz="900" spc="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1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The MSCI</a:t>
            </a:r>
            <a:r>
              <a:rPr sz="900" b="1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AC</a:t>
            </a:r>
            <a:r>
              <a:rPr sz="900" b="1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ex</a:t>
            </a:r>
            <a:r>
              <a:rPr sz="900" b="1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USA</a:t>
            </a:r>
            <a:r>
              <a:rPr sz="900" b="1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captures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large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 mid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 representation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across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22 of 23 Developed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Markets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(DM)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countries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(excluding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US)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26 Emerging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Markets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(EM)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countries*.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With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2,215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constituents,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covers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approximately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85%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global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equity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opportunity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set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outside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US.</a:t>
            </a:r>
            <a:endParaRPr sz="900">
              <a:latin typeface="Arial"/>
              <a:cs typeface="Arial"/>
            </a:endParaRPr>
          </a:p>
          <a:p>
            <a:pPr marL="12700" marR="7620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LATAM</a:t>
            </a:r>
            <a:r>
              <a:rPr sz="900" spc="9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|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MSCI</a:t>
            </a:r>
            <a:r>
              <a:rPr sz="900" b="1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EM</a:t>
            </a:r>
            <a:r>
              <a:rPr sz="900" b="1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Latin</a:t>
            </a:r>
            <a:r>
              <a:rPr sz="900" b="1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America</a:t>
            </a:r>
            <a:r>
              <a:rPr sz="900" b="1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Net</a:t>
            </a:r>
            <a:r>
              <a:rPr sz="900" b="1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Return</a:t>
            </a:r>
            <a:r>
              <a:rPr sz="900" b="1" spc="10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Index:</a:t>
            </a:r>
            <a:r>
              <a:rPr sz="900" b="1" spc="10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9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captures</a:t>
            </a:r>
            <a:r>
              <a:rPr sz="900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large-</a:t>
            </a:r>
            <a:r>
              <a:rPr sz="900" spc="10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10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mid-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representation</a:t>
            </a:r>
            <a:r>
              <a:rPr sz="900" spc="10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across</a:t>
            </a:r>
            <a:r>
              <a:rPr sz="900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five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Emerging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Markets</a:t>
            </a:r>
            <a:r>
              <a:rPr sz="900" spc="10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(EM)</a:t>
            </a:r>
            <a:r>
              <a:rPr sz="900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countries</a:t>
            </a:r>
            <a:r>
              <a:rPr sz="900" spc="1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Latin</a:t>
            </a:r>
            <a:r>
              <a:rPr sz="900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America.</a:t>
            </a:r>
            <a:r>
              <a:rPr sz="900" spc="10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With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116</a:t>
            </a:r>
            <a:r>
              <a:rPr sz="900" spc="10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constituents,</a:t>
            </a:r>
            <a:r>
              <a:rPr sz="900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10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9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covers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approximately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85%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free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float-adjusted</a:t>
            </a:r>
            <a:r>
              <a:rPr sz="9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capitalization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each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country.</a:t>
            </a:r>
            <a:endParaRPr sz="9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spcBef>
                <a:spcPts val="409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ASIA</a:t>
            </a:r>
            <a:r>
              <a:rPr sz="900" spc="2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388B6"/>
                </a:solidFill>
                <a:latin typeface="Arial"/>
                <a:cs typeface="Arial"/>
              </a:rPr>
              <a:t>EX-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JAPAN</a:t>
            </a:r>
            <a:r>
              <a:rPr sz="900" spc="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3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MSCI</a:t>
            </a:r>
            <a:r>
              <a:rPr sz="900" b="1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Pacific</a:t>
            </a:r>
            <a:r>
              <a:rPr sz="900" b="1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Ex</a:t>
            </a:r>
            <a:r>
              <a:rPr sz="900" b="1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Japan</a:t>
            </a:r>
            <a:r>
              <a:rPr sz="900" b="1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Net</a:t>
            </a:r>
            <a:r>
              <a:rPr sz="900" b="1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Return</a:t>
            </a:r>
            <a:r>
              <a:rPr sz="900" b="1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Index:</a:t>
            </a:r>
            <a:r>
              <a:rPr sz="900" b="1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captures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large-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mid-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representation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across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four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5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Developed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(DM)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countries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Pacific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region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(excluding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Japan).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With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150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constituents,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covers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approximately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85%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free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float-adjusted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capitalization</a:t>
            </a:r>
            <a:r>
              <a:rPr sz="9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each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country.</a:t>
            </a:r>
            <a:endParaRPr sz="9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JAPAN |</a:t>
            </a:r>
            <a:r>
              <a:rPr sz="900" spc="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MSCI Japan</a:t>
            </a:r>
            <a:r>
              <a:rPr sz="900" b="1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Net</a:t>
            </a:r>
            <a:r>
              <a:rPr sz="900" b="1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Return</a:t>
            </a:r>
            <a:r>
              <a:rPr sz="900" b="1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83B3D"/>
                </a:solidFill>
                <a:latin typeface="Arial"/>
                <a:cs typeface="Arial"/>
              </a:rPr>
              <a:t>Index:</a:t>
            </a:r>
            <a:r>
              <a:rPr sz="900" b="1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designed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measure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performance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large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mid cap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segments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Japanese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market.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With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319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constituents,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covers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approximately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85%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the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free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float-adjusted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capitalization</a:t>
            </a:r>
            <a:r>
              <a:rPr sz="9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Japan.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COMMODITIES</a:t>
            </a:r>
            <a:r>
              <a:rPr sz="900" spc="-15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002948"/>
                </a:solidFill>
                <a:latin typeface="Arial"/>
                <a:cs typeface="Arial"/>
              </a:rPr>
              <a:t>DEFINITION</a:t>
            </a:r>
            <a:endParaRPr sz="9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spcBef>
                <a:spcPts val="30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BLOOMBERG</a:t>
            </a:r>
            <a:r>
              <a:rPr sz="900" spc="3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COMMODITY</a:t>
            </a:r>
            <a:r>
              <a:rPr sz="900" spc="3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INDEX</a:t>
            </a:r>
            <a:r>
              <a:rPr sz="900" spc="3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5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Bloomberg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Commodity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commodity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group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sub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Bloomberg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CITR.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composed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futures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contracts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on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crude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oil,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heating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oil,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unleaded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gasoline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and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natural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gas.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It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reflects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return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on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fully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collateralized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futures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positions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quoted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 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USD.</a:t>
            </a:r>
            <a:endParaRPr sz="9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spcBef>
                <a:spcPts val="40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WTI</a:t>
            </a:r>
            <a:r>
              <a:rPr sz="900" spc="3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West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Texas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Intermediate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can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refer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grade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mix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crude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oil,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and/or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spot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price,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futures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price,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assessed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that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oil;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colloquially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WTI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usually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refers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New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York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Mercantile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Exchange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WTI</a:t>
            </a:r>
            <a:r>
              <a:rPr sz="9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Crude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Oil futures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contract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contract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itself.</a:t>
            </a:r>
            <a:endParaRPr sz="9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BLOOMBERG</a:t>
            </a:r>
            <a:r>
              <a:rPr sz="900" spc="10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EMERGING</a:t>
            </a:r>
            <a:r>
              <a:rPr sz="900" spc="1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MARKETS</a:t>
            </a:r>
            <a:r>
              <a:rPr sz="900" spc="114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AGGREGATE</a:t>
            </a:r>
            <a:r>
              <a:rPr sz="900" spc="1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BOND</a:t>
            </a:r>
            <a:r>
              <a:rPr sz="900" spc="114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INDEX</a:t>
            </a:r>
            <a:r>
              <a:rPr sz="900" spc="10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1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1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Bloomberg</a:t>
            </a:r>
            <a:r>
              <a:rPr sz="900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</a:t>
            </a:r>
            <a:r>
              <a:rPr sz="900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Emerging</a:t>
            </a:r>
            <a:r>
              <a:rPr sz="900" spc="1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Markets</a:t>
            </a:r>
            <a:r>
              <a:rPr sz="900" spc="1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Aggregate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Bond</a:t>
            </a:r>
            <a:r>
              <a:rPr sz="900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10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1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flagship</a:t>
            </a:r>
            <a:r>
              <a:rPr sz="900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hard</a:t>
            </a:r>
            <a:r>
              <a:rPr sz="900" spc="1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currency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Emerging</a:t>
            </a:r>
            <a:r>
              <a:rPr sz="900" spc="1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Markets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debt</a:t>
            </a:r>
            <a:r>
              <a:rPr sz="900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benchmark</a:t>
            </a:r>
            <a:r>
              <a:rPr sz="900" spc="1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that</a:t>
            </a:r>
            <a:r>
              <a:rPr sz="900" spc="1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includes</a:t>
            </a:r>
            <a:r>
              <a:rPr sz="900" spc="1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USD-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denominated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debt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from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sovereign,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quasi-sovereign,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 corporate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EM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issuers.</a:t>
            </a:r>
            <a:endParaRPr sz="9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spcBef>
                <a:spcPts val="400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ZILLOW</a:t>
            </a:r>
            <a:r>
              <a:rPr sz="900" spc="4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OBSERVED</a:t>
            </a:r>
            <a:r>
              <a:rPr sz="900" spc="-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RENT</a:t>
            </a:r>
            <a:r>
              <a:rPr sz="900" spc="-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INDEX</a:t>
            </a:r>
            <a:r>
              <a:rPr sz="900" spc="-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A</a:t>
            </a:r>
            <a:r>
              <a:rPr sz="900" spc="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measure</a:t>
            </a:r>
            <a:r>
              <a:rPr sz="900" spc="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of the typical</a:t>
            </a:r>
            <a:r>
              <a:rPr sz="900" spc="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home value</a:t>
            </a:r>
            <a:r>
              <a:rPr sz="900" spc="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and market</a:t>
            </a:r>
            <a:r>
              <a:rPr sz="900" spc="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changes</a:t>
            </a:r>
            <a:r>
              <a:rPr sz="900" spc="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across</a:t>
            </a:r>
            <a:r>
              <a:rPr sz="900" spc="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a</a:t>
            </a:r>
            <a:r>
              <a:rPr sz="900" spc="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given region</a:t>
            </a:r>
            <a:r>
              <a:rPr sz="900" spc="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and housing</a:t>
            </a:r>
            <a:r>
              <a:rPr sz="900" spc="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type. It</a:t>
            </a:r>
            <a:r>
              <a:rPr sz="900" spc="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reflects</a:t>
            </a:r>
            <a:r>
              <a:rPr sz="900" spc="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typical</a:t>
            </a:r>
            <a:r>
              <a:rPr sz="900" spc="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value for</a:t>
            </a:r>
            <a:r>
              <a:rPr sz="900" spc="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homes</a:t>
            </a:r>
            <a:r>
              <a:rPr sz="900" spc="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in</a:t>
            </a:r>
            <a:r>
              <a:rPr sz="900" spc="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35th</a:t>
            </a:r>
            <a:r>
              <a:rPr sz="900" spc="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to</a:t>
            </a:r>
            <a:r>
              <a:rPr sz="900" spc="-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65th</a:t>
            </a:r>
            <a:r>
              <a:rPr sz="900" spc="-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percentile</a:t>
            </a:r>
            <a:r>
              <a:rPr sz="900" spc="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range.</a:t>
            </a:r>
            <a:r>
              <a:rPr sz="900" spc="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A33"/>
                </a:solidFill>
                <a:latin typeface="Arial"/>
                <a:cs typeface="Arial"/>
              </a:rPr>
              <a:t>Available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as</a:t>
            </a:r>
            <a:r>
              <a:rPr sz="900" spc="-1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smoothed,</a:t>
            </a:r>
            <a:r>
              <a:rPr sz="900" spc="-3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seasonally</a:t>
            </a:r>
            <a:r>
              <a:rPr sz="900" spc="-3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adjusted</a:t>
            </a:r>
            <a:r>
              <a:rPr sz="900" spc="-1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measure</a:t>
            </a:r>
            <a:r>
              <a:rPr sz="900" spc="-2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and</a:t>
            </a:r>
            <a:r>
              <a:rPr sz="900" spc="-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as</a:t>
            </a:r>
            <a:r>
              <a:rPr sz="900" spc="-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raw</a:t>
            </a:r>
            <a:r>
              <a:rPr sz="900" spc="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A33"/>
                </a:solidFill>
                <a:latin typeface="Arial"/>
                <a:cs typeface="Arial"/>
              </a:rPr>
              <a:t>measure.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404" y="681304"/>
            <a:ext cx="11315700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ADOBE</a:t>
            </a:r>
            <a:r>
              <a:rPr sz="900" spc="7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DIGITAL</a:t>
            </a:r>
            <a:r>
              <a:rPr sz="900" spc="8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PRICE</a:t>
            </a:r>
            <a:r>
              <a:rPr sz="900" spc="7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INDEX</a:t>
            </a:r>
            <a:r>
              <a:rPr sz="900" spc="6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8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Digital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most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comprehensive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measure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inflation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digital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economy,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it’s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made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possible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by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ability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Adobe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Analytics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turn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terabytes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data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into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useable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insights.</a:t>
            </a:r>
            <a:endParaRPr sz="900">
              <a:latin typeface="Arial"/>
              <a:cs typeface="Arial"/>
            </a:endParaRPr>
          </a:p>
          <a:p>
            <a:pPr marL="76200" marR="71755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NAR</a:t>
            </a:r>
            <a:r>
              <a:rPr sz="900" spc="5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HOUSING</a:t>
            </a:r>
            <a:r>
              <a:rPr sz="900" spc="5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AFFORDABILITY</a:t>
            </a:r>
            <a:r>
              <a:rPr sz="900" spc="5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INDEX</a:t>
            </a:r>
            <a:r>
              <a:rPr sz="900" spc="5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8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Housing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Affordability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Index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measures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whether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typical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family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earns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enough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income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qualify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mortgage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loan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on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typical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home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at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national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regional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levels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based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on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most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recent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price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income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data.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409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COX</a:t>
            </a:r>
            <a:r>
              <a:rPr sz="900" spc="-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AUTOMOTIVE</a:t>
            </a:r>
            <a:r>
              <a:rPr sz="900" spc="4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INDEX</a:t>
            </a:r>
            <a:r>
              <a:rPr sz="900" spc="-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The</a:t>
            </a:r>
            <a:r>
              <a:rPr sz="900" spc="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Cox</a:t>
            </a:r>
            <a:r>
              <a:rPr sz="900" spc="-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Automotive/Moody's Analytics</a:t>
            </a:r>
            <a:r>
              <a:rPr sz="900" spc="-3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Vehicle</a:t>
            </a:r>
            <a:r>
              <a:rPr sz="900" spc="-2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Affordability</a:t>
            </a:r>
            <a:r>
              <a:rPr sz="900" spc="-2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Index</a:t>
            </a:r>
            <a:r>
              <a:rPr sz="900" spc="-1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measures</a:t>
            </a:r>
            <a:r>
              <a:rPr sz="900" spc="-3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ability</a:t>
            </a:r>
            <a:r>
              <a:rPr sz="900" spc="-2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of a</a:t>
            </a:r>
            <a:r>
              <a:rPr sz="900" spc="-1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household</a:t>
            </a:r>
            <a:r>
              <a:rPr sz="900" spc="-2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earning</a:t>
            </a:r>
            <a:r>
              <a:rPr sz="900" spc="-2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median</a:t>
            </a:r>
            <a:r>
              <a:rPr sz="900" spc="-3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income</a:t>
            </a:r>
            <a:r>
              <a:rPr sz="900" spc="-1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to</a:t>
            </a:r>
            <a:r>
              <a:rPr sz="900" spc="-1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afford</a:t>
            </a:r>
            <a:r>
              <a:rPr sz="900" spc="-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purchase</a:t>
            </a:r>
            <a:r>
              <a:rPr sz="900" spc="-3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of</a:t>
            </a:r>
            <a:r>
              <a:rPr sz="900" spc="-1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an</a:t>
            </a:r>
            <a:r>
              <a:rPr sz="900" spc="-15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A33"/>
                </a:solidFill>
                <a:latin typeface="Arial"/>
                <a:cs typeface="Arial"/>
              </a:rPr>
              <a:t>average-</a:t>
            </a:r>
            <a:r>
              <a:rPr sz="900" dirty="0">
                <a:solidFill>
                  <a:srgbClr val="2A2A33"/>
                </a:solidFill>
                <a:latin typeface="Arial"/>
                <a:cs typeface="Arial"/>
              </a:rPr>
              <a:t>priced</a:t>
            </a:r>
            <a:r>
              <a:rPr sz="900" spc="-30" dirty="0">
                <a:solidFill>
                  <a:srgbClr val="2A2A3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A33"/>
                </a:solidFill>
                <a:latin typeface="Arial"/>
                <a:cs typeface="Arial"/>
              </a:rPr>
              <a:t>automobile.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720"/>
              </a:spcBef>
            </a:pP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INTERNATIONAL</a:t>
            </a:r>
            <a:r>
              <a:rPr sz="900" spc="-45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002948"/>
                </a:solidFill>
                <a:latin typeface="Arial"/>
                <a:cs typeface="Arial"/>
              </a:rPr>
              <a:t>DISCLOSURES</a:t>
            </a:r>
            <a:endParaRPr sz="900">
              <a:latin typeface="Arial"/>
              <a:cs typeface="Arial"/>
            </a:endParaRPr>
          </a:p>
          <a:p>
            <a:pPr marL="76200" marR="67945" algn="just">
              <a:lnSpc>
                <a:spcPct val="100000"/>
              </a:lnSpc>
              <a:spcBef>
                <a:spcPts val="409"/>
              </a:spcBef>
            </a:pP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FOR</a:t>
            </a:r>
            <a:r>
              <a:rPr sz="900" spc="5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CLIENTS</a:t>
            </a:r>
            <a:r>
              <a:rPr sz="900" spc="6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IN</a:t>
            </a:r>
            <a:r>
              <a:rPr sz="900" spc="6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THE</a:t>
            </a:r>
            <a:r>
              <a:rPr sz="900" spc="6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UNITED</a:t>
            </a:r>
            <a:r>
              <a:rPr sz="900" spc="6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KINGDOM</a:t>
            </a:r>
            <a:r>
              <a:rPr sz="900" spc="4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7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clients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Raymond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James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Financial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International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Limited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(RJFI):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This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document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any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investment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which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this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document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relates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intended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sole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use</a:t>
            </a:r>
            <a:r>
              <a:rPr sz="900" spc="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6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the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persons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whom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it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addressed,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being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persons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who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Eligible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Counterparties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Professional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Clients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described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FCA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rules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persons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described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Articles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19(5)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(Investment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professionals)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49(2)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(high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net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worth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companies, unincorporated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associations,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etc.)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Financial Services and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Markets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Act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2000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(Financial Promotion) Order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2005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(as amended)or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any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other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person to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whom this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promotion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may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lawfully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 directed.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It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 is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intended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distributed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passed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on,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directly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indirectly,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any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other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class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persons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may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relied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upon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by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such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persons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is,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therefore,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intended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private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individuals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those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who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would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be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classified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Retail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Clients.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FOR</a:t>
            </a:r>
            <a:r>
              <a:rPr sz="900" spc="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CLIENTS</a:t>
            </a:r>
            <a:r>
              <a:rPr sz="900" spc="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OF</a:t>
            </a:r>
            <a:r>
              <a:rPr sz="900" spc="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RAYMOND</a:t>
            </a:r>
            <a:r>
              <a:rPr sz="900" spc="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JAMES</a:t>
            </a:r>
            <a:r>
              <a:rPr sz="900" spc="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INVESTMENT</a:t>
            </a:r>
            <a:r>
              <a:rPr sz="900" spc="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SERVICES,</a:t>
            </a:r>
            <a:r>
              <a:rPr sz="900" spc="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LTD.:</a:t>
            </a:r>
            <a:r>
              <a:rPr sz="900" spc="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This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document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use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professional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investment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advisers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 managers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intended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use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by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clients.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FOR</a:t>
            </a:r>
            <a:r>
              <a:rPr sz="900" spc="7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CLIENTS</a:t>
            </a:r>
            <a:r>
              <a:rPr sz="900" spc="8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IN</a:t>
            </a:r>
            <a:r>
              <a:rPr sz="900" spc="8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FRANCE</a:t>
            </a:r>
            <a:r>
              <a:rPr sz="900" spc="7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6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This</a:t>
            </a:r>
            <a:r>
              <a:rPr sz="900" spc="9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document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any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investment</a:t>
            </a:r>
            <a:r>
              <a:rPr sz="900" spc="9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which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this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document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relates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intended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sole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use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persons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whom</a:t>
            </a:r>
            <a:r>
              <a:rPr sz="900" spc="9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it</a:t>
            </a:r>
            <a:r>
              <a:rPr sz="900" spc="7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addressed,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being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persons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who</a:t>
            </a:r>
            <a:r>
              <a:rPr sz="900" spc="8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are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Eligible</a:t>
            </a:r>
            <a:r>
              <a:rPr sz="900" spc="7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Counterparties</a:t>
            </a:r>
            <a:r>
              <a:rPr sz="900" spc="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or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Professional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Clients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 described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"Code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Monetaire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et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Financier"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Reglement General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 l'Autorite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des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marches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Financiers.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It is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 intended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distributed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 passed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on,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directly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 indirectly,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 any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other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class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of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persons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may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relied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upon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by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such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persons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is,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therefore,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intended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private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individuals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those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who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would</a:t>
            </a:r>
            <a:r>
              <a:rPr sz="900" spc="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be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classified</a:t>
            </a:r>
            <a:r>
              <a:rPr sz="900" spc="5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as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Retail</a:t>
            </a:r>
            <a:r>
              <a:rPr sz="900" spc="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Clients.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FOR</a:t>
            </a:r>
            <a:r>
              <a:rPr sz="900" spc="4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CLIENTS</a:t>
            </a:r>
            <a:r>
              <a:rPr sz="900" spc="5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OF</a:t>
            </a:r>
            <a:r>
              <a:rPr sz="900" spc="4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RAYMOND</a:t>
            </a:r>
            <a:r>
              <a:rPr sz="900" spc="4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JAMES</a:t>
            </a:r>
            <a:r>
              <a:rPr sz="900" spc="4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EURO</a:t>
            </a:r>
            <a:r>
              <a:rPr sz="900" spc="4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EQUITIES</a:t>
            </a:r>
            <a:r>
              <a:rPr sz="900" spc="7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Raymond</a:t>
            </a:r>
            <a:r>
              <a:rPr sz="900" spc="10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James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Euro</a:t>
            </a:r>
            <a:r>
              <a:rPr sz="900" spc="1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Equities</a:t>
            </a:r>
            <a:r>
              <a:rPr sz="900" spc="1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1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authorised</a:t>
            </a:r>
            <a:r>
              <a:rPr sz="900" spc="1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1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regulated</a:t>
            </a:r>
            <a:r>
              <a:rPr sz="900" spc="1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by</a:t>
            </a:r>
            <a:r>
              <a:rPr sz="900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1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Autorite</a:t>
            </a:r>
            <a:r>
              <a:rPr sz="900" spc="1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</a:t>
            </a:r>
            <a:r>
              <a:rPr sz="900" spc="1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Controle</a:t>
            </a:r>
            <a:r>
              <a:rPr sz="900" spc="10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Prudentiel</a:t>
            </a:r>
            <a:r>
              <a:rPr sz="900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et</a:t>
            </a:r>
            <a:r>
              <a:rPr sz="900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</a:t>
            </a:r>
            <a:r>
              <a:rPr sz="900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Resolution</a:t>
            </a:r>
            <a:r>
              <a:rPr sz="900" spc="10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1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Autorite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des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Marches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Financiers.</a:t>
            </a:r>
            <a:r>
              <a:rPr sz="900" spc="11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FOR</a:t>
            </a:r>
            <a:r>
              <a:rPr sz="900" spc="114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INSTITUTIONAL</a:t>
            </a:r>
            <a:r>
              <a:rPr sz="900" spc="1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CLIENTS</a:t>
            </a:r>
            <a:r>
              <a:rPr sz="900" spc="1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IN</a:t>
            </a:r>
            <a:r>
              <a:rPr sz="900" spc="12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THE</a:t>
            </a:r>
            <a:r>
              <a:rPr sz="900" spc="1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388B6"/>
                </a:solidFill>
                <a:latin typeface="Arial"/>
                <a:cs typeface="Arial"/>
              </a:rPr>
              <a:t>EUROPEAN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ECONOMIC</a:t>
            </a:r>
            <a:r>
              <a:rPr sz="900" spc="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AREA</a:t>
            </a:r>
            <a:r>
              <a:rPr sz="900" spc="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(EE)</a:t>
            </a:r>
            <a:r>
              <a:rPr sz="900" spc="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OUTSIDE</a:t>
            </a:r>
            <a:r>
              <a:rPr sz="900" spc="1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OF</a:t>
            </a:r>
            <a:r>
              <a:rPr sz="900" spc="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THE</a:t>
            </a:r>
            <a:r>
              <a:rPr sz="900" spc="1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UNITED</a:t>
            </a:r>
            <a:r>
              <a:rPr sz="900" spc="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KINGDOM |</a:t>
            </a:r>
            <a:r>
              <a:rPr sz="900" spc="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This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document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(and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any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attachments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 exhibits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hereto)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intended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only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EEA institutional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clients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or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others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whom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it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may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lawfully be submitted.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5388B6"/>
                </a:solidFill>
                <a:latin typeface="Arial"/>
                <a:cs typeface="Arial"/>
              </a:rPr>
              <a:t>FOR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CANADIAN</a:t>
            </a:r>
            <a:r>
              <a:rPr sz="900" spc="2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CLIENTS</a:t>
            </a:r>
            <a:r>
              <a:rPr sz="900" spc="25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8B6"/>
                </a:solidFill>
                <a:latin typeface="Arial"/>
                <a:cs typeface="Arial"/>
              </a:rPr>
              <a:t>|</a:t>
            </a:r>
            <a:r>
              <a:rPr sz="900" spc="40" dirty="0">
                <a:solidFill>
                  <a:srgbClr val="5388B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This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document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prepared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subject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Canadian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disclosure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requirements,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unless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Canadian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has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contributed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to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content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document.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case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where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there</a:t>
            </a:r>
            <a:r>
              <a:rPr sz="900" spc="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Canadian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contribution,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document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meets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all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applicable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IIROC disclosure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requirements.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395"/>
              </a:spcBef>
            </a:pP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DESIGNATIONS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Certified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Financial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Planner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Board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Standards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Inc.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owns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certification</a:t>
            </a:r>
            <a:r>
              <a:rPr sz="900" spc="-4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CFP®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CERTIFIED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FINANCIAL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PLANNER</a:t>
            </a:r>
            <a:r>
              <a:rPr sz="900" spc="-10" dirty="0">
                <a:solidFill>
                  <a:srgbClr val="383B3D"/>
                </a:solidFill>
                <a:latin typeface="Calibri"/>
                <a:cs typeface="Calibri"/>
              </a:rPr>
              <a:t>™</a:t>
            </a:r>
            <a:r>
              <a:rPr sz="9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U.S.</a:t>
            </a:r>
            <a:endParaRPr sz="900">
              <a:latin typeface="Arial"/>
              <a:cs typeface="Arial"/>
            </a:endParaRPr>
          </a:p>
          <a:p>
            <a:pPr marL="76200" marR="68580" algn="just">
              <a:lnSpc>
                <a:spcPct val="100000"/>
              </a:lnSpc>
              <a:spcBef>
                <a:spcPts val="420"/>
              </a:spcBef>
            </a:pP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Investments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&amp;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Wealth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Institute</a:t>
            </a:r>
            <a:r>
              <a:rPr sz="900" baseline="27777" dirty="0">
                <a:solidFill>
                  <a:srgbClr val="383B3D"/>
                </a:solidFill>
                <a:latin typeface="Arial"/>
                <a:cs typeface="Arial"/>
              </a:rPr>
              <a:t>TM</a:t>
            </a:r>
            <a:r>
              <a:rPr sz="900" spc="142" baseline="27777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(The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Institute)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owner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certification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marks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“CIMA”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“Certified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Investment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Management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Analyst.”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Use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9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CIMA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and/or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Certified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Investment</a:t>
            </a:r>
            <a:r>
              <a:rPr sz="9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Management</a:t>
            </a:r>
            <a:r>
              <a:rPr sz="9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Analyst</a:t>
            </a:r>
            <a:r>
              <a:rPr sz="900" spc="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signifies</a:t>
            </a:r>
            <a:r>
              <a:rPr sz="9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that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user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has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successfully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completed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Institute's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initial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ongoing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credentialing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requirements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for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investment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management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professionals.</a:t>
            </a:r>
            <a:endParaRPr sz="900">
              <a:latin typeface="Arial"/>
              <a:cs typeface="Arial"/>
            </a:endParaRPr>
          </a:p>
          <a:p>
            <a:pPr marL="76200" marR="6588759">
              <a:lnSpc>
                <a:spcPct val="274400"/>
              </a:lnSpc>
            </a:pP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CFA®</a:t>
            </a:r>
            <a:r>
              <a:rPr sz="900" spc="-10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2948"/>
                </a:solidFill>
                <a:latin typeface="Arial"/>
                <a:cs typeface="Arial"/>
              </a:rPr>
              <a:t> Chartered</a:t>
            </a:r>
            <a:r>
              <a:rPr sz="900" spc="-20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Financial</a:t>
            </a:r>
            <a:r>
              <a:rPr sz="900" spc="-25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Analyst®</a:t>
            </a:r>
            <a:r>
              <a:rPr sz="900" spc="-10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are</a:t>
            </a:r>
            <a:r>
              <a:rPr sz="900" spc="-10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registered</a:t>
            </a:r>
            <a:r>
              <a:rPr sz="900" spc="-25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trademarks</a:t>
            </a:r>
            <a:r>
              <a:rPr sz="900" spc="-25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owned</a:t>
            </a:r>
            <a:r>
              <a:rPr sz="900" spc="5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CFA</a:t>
            </a:r>
            <a:r>
              <a:rPr sz="900" spc="-10" dirty="0">
                <a:solidFill>
                  <a:srgbClr val="002948"/>
                </a:solidFill>
                <a:latin typeface="Arial"/>
                <a:cs typeface="Arial"/>
              </a:rPr>
              <a:t> Institute. </a:t>
            </a:r>
            <a:r>
              <a:rPr sz="900" dirty="0">
                <a:solidFill>
                  <a:srgbClr val="002948"/>
                </a:solidFill>
                <a:latin typeface="Arial"/>
                <a:cs typeface="Arial"/>
              </a:rPr>
              <a:t>DATA</a:t>
            </a:r>
            <a:r>
              <a:rPr sz="900" spc="-5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002948"/>
                </a:solidFill>
                <a:latin typeface="Arial"/>
                <a:cs typeface="Arial"/>
              </a:rPr>
              <a:t>SOURCES: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395"/>
              </a:spcBef>
            </a:pP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FactSet.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0" y="5516879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700">
            <a:solidFill>
              <a:srgbClr val="9EA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92677" y="4565650"/>
            <a:ext cx="4405630" cy="64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INTERNATIONAL</a:t>
            </a:r>
            <a:r>
              <a:rPr sz="9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HEADQUARTERS:</a:t>
            </a:r>
            <a:r>
              <a:rPr sz="900" spc="19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THE</a:t>
            </a:r>
            <a:r>
              <a:rPr sz="9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RAYMOND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JAMES</a:t>
            </a:r>
            <a:r>
              <a:rPr sz="9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FINANCIAL</a:t>
            </a:r>
            <a:r>
              <a:rPr sz="9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CENTER</a:t>
            </a:r>
            <a:endParaRPr sz="900">
              <a:latin typeface="Arial"/>
              <a:cs typeface="Arial"/>
            </a:endParaRPr>
          </a:p>
          <a:p>
            <a:pPr marL="127000" marR="120014" algn="ctr">
              <a:lnSpc>
                <a:spcPct val="174400"/>
              </a:lnSpc>
              <a:spcBef>
                <a:spcPts val="10"/>
              </a:spcBef>
            </a:pP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880</a:t>
            </a:r>
            <a:r>
              <a:rPr sz="9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CARILLON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PARKWAY</a:t>
            </a:r>
            <a:r>
              <a:rPr sz="900" spc="45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//</a:t>
            </a:r>
            <a:r>
              <a:rPr sz="900" spc="48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ST.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PETERSBURG,</a:t>
            </a:r>
            <a:r>
              <a:rPr sz="9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FL</a:t>
            </a:r>
            <a:r>
              <a:rPr sz="9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33716</a:t>
            </a:r>
            <a:r>
              <a:rPr sz="900" spc="46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B3D"/>
                </a:solidFill>
                <a:latin typeface="Arial"/>
                <a:cs typeface="Arial"/>
              </a:rPr>
              <a:t>//</a:t>
            </a:r>
            <a:r>
              <a:rPr sz="900" spc="484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383B3D"/>
                </a:solidFill>
                <a:latin typeface="Arial"/>
                <a:cs typeface="Arial"/>
              </a:rPr>
              <a:t>800.248.8863 RAYMONDJAMES.COM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9029" y="5736437"/>
            <a:ext cx="7363459" cy="4648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Investment</a:t>
            </a:r>
            <a:r>
              <a:rPr sz="8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products</a:t>
            </a:r>
            <a:r>
              <a:rPr sz="8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are:</a:t>
            </a:r>
            <a:r>
              <a:rPr sz="8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8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deposits,</a:t>
            </a:r>
            <a:r>
              <a:rPr sz="8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8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FDIC/NCUA</a:t>
            </a:r>
            <a:r>
              <a:rPr sz="8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insured,</a:t>
            </a:r>
            <a:r>
              <a:rPr sz="8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8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insured</a:t>
            </a:r>
            <a:r>
              <a:rPr sz="8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by</a:t>
            </a:r>
            <a:r>
              <a:rPr sz="8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any government</a:t>
            </a:r>
            <a:r>
              <a:rPr sz="8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agency,</a:t>
            </a:r>
            <a:r>
              <a:rPr sz="800" spc="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not</a:t>
            </a:r>
            <a:r>
              <a:rPr sz="8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bank</a:t>
            </a:r>
            <a:r>
              <a:rPr sz="8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guaranteed,</a:t>
            </a:r>
            <a:r>
              <a:rPr sz="800" spc="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subject to</a:t>
            </a:r>
            <a:r>
              <a:rPr sz="8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risk</a:t>
            </a:r>
            <a:r>
              <a:rPr sz="8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and</a:t>
            </a:r>
            <a:r>
              <a:rPr sz="800" spc="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may</a:t>
            </a:r>
            <a:r>
              <a:rPr sz="8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lose</a:t>
            </a:r>
            <a:r>
              <a:rPr sz="800" spc="-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83B3D"/>
                </a:solidFill>
                <a:latin typeface="Arial"/>
                <a:cs typeface="Arial"/>
              </a:rPr>
              <a:t>value.</a:t>
            </a:r>
            <a:endParaRPr sz="800">
              <a:latin typeface="Arial"/>
              <a:cs typeface="Arial"/>
            </a:endParaRPr>
          </a:p>
          <a:p>
            <a:pPr marL="1925955" marR="46990" indent="-1842770">
              <a:lnSpc>
                <a:spcPct val="120000"/>
              </a:lnSpc>
            </a:pP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©</a:t>
            </a:r>
            <a:r>
              <a:rPr sz="8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2023 Raymond James</a:t>
            </a:r>
            <a:r>
              <a:rPr sz="8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&amp;</a:t>
            </a:r>
            <a:r>
              <a:rPr sz="8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Associates,</a:t>
            </a:r>
            <a:r>
              <a:rPr sz="8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Inc.,</a:t>
            </a:r>
            <a:r>
              <a:rPr sz="8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member</a:t>
            </a:r>
            <a:r>
              <a:rPr sz="8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New</a:t>
            </a:r>
            <a:r>
              <a:rPr sz="8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York</a:t>
            </a:r>
            <a:r>
              <a:rPr sz="800" spc="-1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Stock</a:t>
            </a:r>
            <a:r>
              <a:rPr sz="8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Exchange/SIPC.</a:t>
            </a:r>
            <a:r>
              <a:rPr sz="800" spc="2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©</a:t>
            </a:r>
            <a:r>
              <a:rPr sz="8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2023 Raymond James</a:t>
            </a:r>
            <a:r>
              <a:rPr sz="800" spc="-4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Financial</a:t>
            </a:r>
            <a:r>
              <a:rPr sz="8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Services,</a:t>
            </a:r>
            <a:r>
              <a:rPr sz="800" spc="-2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Inc.,</a:t>
            </a:r>
            <a:r>
              <a:rPr sz="800" spc="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member</a:t>
            </a:r>
            <a:r>
              <a:rPr sz="800" spc="-3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83B3D"/>
                </a:solidFill>
                <a:latin typeface="Arial"/>
                <a:cs typeface="Arial"/>
              </a:rPr>
              <a:t>FINRA/SIPC.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Raymond</a:t>
            </a:r>
            <a:r>
              <a:rPr sz="8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James</a:t>
            </a:r>
            <a:r>
              <a:rPr sz="750" baseline="27777" dirty="0">
                <a:solidFill>
                  <a:srgbClr val="383B3D"/>
                </a:solidFill>
                <a:latin typeface="Arial"/>
                <a:cs typeface="Arial"/>
              </a:rPr>
              <a:t>®</a:t>
            </a:r>
            <a:r>
              <a:rPr sz="750" spc="67" baseline="27777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is</a:t>
            </a:r>
            <a:r>
              <a:rPr sz="8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registered trademark</a:t>
            </a:r>
            <a:r>
              <a:rPr sz="8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of</a:t>
            </a:r>
            <a:r>
              <a:rPr sz="8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Raymond</a:t>
            </a:r>
            <a:r>
              <a:rPr sz="800" spc="-10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James</a:t>
            </a:r>
            <a:r>
              <a:rPr sz="800" spc="-3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3B3D"/>
                </a:solidFill>
                <a:latin typeface="Arial"/>
                <a:cs typeface="Arial"/>
              </a:rPr>
              <a:t>Financial,</a:t>
            </a:r>
            <a:r>
              <a:rPr sz="800" spc="-5" dirty="0">
                <a:solidFill>
                  <a:srgbClr val="383B3D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383B3D"/>
                </a:solidFill>
                <a:latin typeface="Arial"/>
                <a:cs typeface="Arial"/>
              </a:rPr>
              <a:t>Inc.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2464" y="4108126"/>
            <a:ext cx="2167070" cy="1916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3520440"/>
            <a:chOff x="0" y="0"/>
            <a:chExt cx="12192000" cy="3520440"/>
          </a:xfrm>
        </p:grpSpPr>
        <p:sp>
          <p:nvSpPr>
            <p:cNvPr id="3" name="object 3"/>
            <p:cNvSpPr/>
            <p:nvPr/>
          </p:nvSpPr>
          <p:spPr>
            <a:xfrm>
              <a:off x="495299" y="3432047"/>
              <a:ext cx="11201400" cy="45720"/>
            </a:xfrm>
            <a:custGeom>
              <a:avLst/>
              <a:gdLst/>
              <a:ahLst/>
              <a:cxnLst/>
              <a:rect l="l" t="t" r="r" b="b"/>
              <a:pathLst>
                <a:path w="11201400" h="45720">
                  <a:moveTo>
                    <a:pt x="112014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1201400" y="45720"/>
                  </a:lnTo>
                  <a:lnTo>
                    <a:pt x="11201400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352044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64921" y="4249928"/>
            <a:ext cx="70358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-5" dirty="0">
                <a:solidFill>
                  <a:srgbClr val="002948"/>
                </a:solidFill>
                <a:latin typeface="Arial"/>
                <a:cs typeface="Arial"/>
              </a:rPr>
              <a:t>2</a:t>
            </a:r>
            <a:endParaRPr sz="9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394" y="4604559"/>
            <a:ext cx="4966335" cy="77660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400" spc="-10" dirty="0">
                <a:solidFill>
                  <a:srgbClr val="5388B6"/>
                </a:solidFill>
                <a:latin typeface="Arial"/>
                <a:cs typeface="Arial"/>
              </a:rPr>
              <a:t>ECONOMY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Navigating</a:t>
            </a:r>
            <a:r>
              <a:rPr sz="2000" spc="-3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by</a:t>
            </a:r>
            <a:r>
              <a:rPr sz="2000" spc="-1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Stars</a:t>
            </a:r>
            <a:r>
              <a:rPr sz="2000" spc="-20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Under</a:t>
            </a:r>
            <a:r>
              <a:rPr sz="2000" spc="-3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EA7AF"/>
                </a:solidFill>
                <a:latin typeface="Arial"/>
                <a:cs typeface="Arial"/>
              </a:rPr>
              <a:t>Cloudy</a:t>
            </a:r>
            <a:r>
              <a:rPr sz="2000" spc="-25" dirty="0">
                <a:solidFill>
                  <a:srgbClr val="9EA7A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EA7AF"/>
                </a:solidFill>
                <a:latin typeface="Arial"/>
                <a:cs typeface="Arial"/>
              </a:rPr>
              <a:t>Skies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1683" y="3813428"/>
            <a:ext cx="4122420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002948"/>
                </a:solidFill>
                <a:latin typeface="Arial"/>
                <a:cs typeface="Arial"/>
              </a:rPr>
              <a:t>INSIGHT: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229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strength</a:t>
            </a:r>
            <a:r>
              <a:rPr sz="1300" spc="25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of</a:t>
            </a:r>
            <a:r>
              <a:rPr sz="1300" spc="2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24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consumer</a:t>
            </a:r>
            <a:r>
              <a:rPr sz="1300" spc="24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has</a:t>
            </a:r>
            <a:r>
              <a:rPr sz="1300" spc="2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kept</a:t>
            </a:r>
            <a:r>
              <a:rPr sz="1300" spc="25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25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economy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afloat</a:t>
            </a:r>
            <a:r>
              <a:rPr sz="1300" spc="2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to</a:t>
            </a:r>
            <a:r>
              <a:rPr sz="1300" spc="20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this</a:t>
            </a:r>
            <a:r>
              <a:rPr sz="1300" spc="2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point.</a:t>
            </a:r>
            <a:r>
              <a:rPr sz="1300" spc="229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However,</a:t>
            </a:r>
            <a:r>
              <a:rPr sz="1300" spc="2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cracks</a:t>
            </a:r>
            <a:r>
              <a:rPr sz="1300" spc="2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are</a:t>
            </a:r>
            <a:r>
              <a:rPr sz="1300" spc="21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beginning</a:t>
            </a:r>
            <a:r>
              <a:rPr sz="1300" spc="2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to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form</a:t>
            </a:r>
            <a:r>
              <a:rPr sz="1300" spc="229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as</a:t>
            </a:r>
            <a:r>
              <a:rPr sz="1300" spc="2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excess</a:t>
            </a:r>
            <a:r>
              <a:rPr sz="1300" spc="24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savings</a:t>
            </a:r>
            <a:r>
              <a:rPr sz="1300" spc="229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are</a:t>
            </a:r>
            <a:r>
              <a:rPr sz="1300" spc="2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depleted</a:t>
            </a:r>
            <a:r>
              <a:rPr sz="1300" spc="2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and</a:t>
            </a:r>
            <a:r>
              <a:rPr sz="1300" spc="229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fixed</a:t>
            </a:r>
            <a:r>
              <a:rPr sz="1300" spc="2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costs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surge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as</a:t>
            </a:r>
            <a:r>
              <a:rPr sz="1300" spc="-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</a:t>
            </a:r>
            <a:r>
              <a:rPr sz="1300" spc="-4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result</a:t>
            </a:r>
            <a:r>
              <a:rPr sz="1300" spc="-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of</a:t>
            </a:r>
            <a:r>
              <a:rPr sz="1300" spc="-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rising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interest</a:t>
            </a:r>
            <a:r>
              <a:rPr sz="1300" spc="-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rates.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1683" y="5002529"/>
            <a:ext cx="4123054" cy="1213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002948"/>
                </a:solidFill>
                <a:latin typeface="Arial"/>
                <a:cs typeface="Arial"/>
              </a:rPr>
              <a:t>BOTTOM</a:t>
            </a:r>
            <a:r>
              <a:rPr sz="1300" spc="-55" dirty="0">
                <a:solidFill>
                  <a:srgbClr val="002948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002948"/>
                </a:solidFill>
                <a:latin typeface="Arial"/>
                <a:cs typeface="Arial"/>
              </a:rPr>
              <a:t>LINE: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Depleted</a:t>
            </a:r>
            <a:r>
              <a:rPr sz="1300" spc="315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excess</a:t>
            </a:r>
            <a:r>
              <a:rPr sz="1300" spc="315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savings,</a:t>
            </a:r>
            <a:r>
              <a:rPr sz="1300" spc="32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combined</a:t>
            </a:r>
            <a:r>
              <a:rPr sz="1300" spc="325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with</a:t>
            </a:r>
            <a:r>
              <a:rPr sz="1300" spc="32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credit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tightening</a:t>
            </a:r>
            <a:r>
              <a:rPr sz="1300" spc="20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and</a:t>
            </a:r>
            <a:r>
              <a:rPr sz="1300" spc="204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job</a:t>
            </a:r>
            <a:r>
              <a:rPr sz="1300" spc="210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growth</a:t>
            </a:r>
            <a:r>
              <a:rPr sz="1300" spc="204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slowing,</a:t>
            </a:r>
            <a:r>
              <a:rPr sz="1300" spc="204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suggests</a:t>
            </a:r>
            <a:r>
              <a:rPr sz="1300" spc="204" dirty="0">
                <a:solidFill>
                  <a:srgbClr val="6E717C"/>
                </a:solidFill>
                <a:latin typeface="Arial"/>
                <a:cs typeface="Arial"/>
              </a:rPr>
              <a:t>  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the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economy</a:t>
            </a:r>
            <a:r>
              <a:rPr sz="1300" spc="2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will</a:t>
            </a:r>
            <a:r>
              <a:rPr sz="1300" spc="24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slide</a:t>
            </a:r>
            <a:r>
              <a:rPr sz="1300" spc="2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into</a:t>
            </a:r>
            <a:r>
              <a:rPr sz="1300" spc="229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</a:t>
            </a:r>
            <a:r>
              <a:rPr sz="1300" spc="2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mild</a:t>
            </a:r>
            <a:r>
              <a:rPr sz="1300" spc="2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recession</a:t>
            </a:r>
            <a:r>
              <a:rPr sz="1300" spc="2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beginning</a:t>
            </a:r>
            <a:r>
              <a:rPr sz="1300" spc="229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in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1Q24.</a:t>
            </a:r>
            <a:r>
              <a:rPr sz="1300" spc="11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Despite</a:t>
            </a:r>
            <a:r>
              <a:rPr sz="1300" spc="1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the</a:t>
            </a:r>
            <a:r>
              <a:rPr sz="1300" spc="1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slowdown,</a:t>
            </a:r>
            <a:r>
              <a:rPr sz="1300" spc="13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we</a:t>
            </a:r>
            <a:r>
              <a:rPr sz="1300" spc="114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expect</a:t>
            </a:r>
            <a:r>
              <a:rPr sz="1300" spc="1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2024</a:t>
            </a:r>
            <a:r>
              <a:rPr sz="1300" spc="1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GDP</a:t>
            </a:r>
            <a:r>
              <a:rPr sz="1300" spc="9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to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rise</a:t>
            </a:r>
            <a:r>
              <a:rPr sz="1300" spc="-3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0.4%</a:t>
            </a:r>
            <a:r>
              <a:rPr sz="1300" spc="-20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on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</a:t>
            </a:r>
            <a:r>
              <a:rPr sz="1300" spc="-25" dirty="0">
                <a:solidFill>
                  <a:srgbClr val="6E717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E717C"/>
                </a:solidFill>
                <a:latin typeface="Arial"/>
                <a:cs typeface="Arial"/>
              </a:rPr>
              <a:t>annual </a:t>
            </a:r>
            <a:r>
              <a:rPr sz="1300" spc="-10" dirty="0">
                <a:solidFill>
                  <a:srgbClr val="6E717C"/>
                </a:solidFill>
                <a:latin typeface="Arial"/>
                <a:cs typeface="Arial"/>
              </a:rPr>
              <a:t>basis.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67956" y="3960876"/>
            <a:ext cx="0" cy="2123440"/>
          </a:xfrm>
          <a:custGeom>
            <a:avLst/>
            <a:gdLst/>
            <a:ahLst/>
            <a:cxnLst/>
            <a:rect l="l" t="t" r="r" b="b"/>
            <a:pathLst>
              <a:path h="2123440">
                <a:moveTo>
                  <a:pt x="0" y="0"/>
                </a:moveTo>
                <a:lnTo>
                  <a:pt x="0" y="2123249"/>
                </a:lnTo>
              </a:path>
            </a:pathLst>
          </a:custGeom>
          <a:ln w="127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942" y="1186053"/>
            <a:ext cx="10918190" cy="707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DEPLETED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EXCESS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SAVINGS</a:t>
            </a:r>
            <a:r>
              <a:rPr sz="16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AND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RISING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EXPENSES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WILL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WEIGH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ON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CONSUMER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SPENDING</a:t>
            </a:r>
            <a:endParaRPr sz="1600">
              <a:latin typeface="Calibri"/>
              <a:cs typeface="Calibri"/>
            </a:endParaRPr>
          </a:p>
          <a:p>
            <a:pPr marL="1440815">
              <a:lnSpc>
                <a:spcPct val="100000"/>
              </a:lnSpc>
              <a:spcBef>
                <a:spcPts val="1530"/>
              </a:spcBef>
              <a:tabLst>
                <a:tab pos="7317740" algn="l"/>
              </a:tabLst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Excess</a:t>
            </a:r>
            <a:r>
              <a:rPr sz="1600" spc="19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Savings</a:t>
            </a:r>
            <a:r>
              <a:rPr sz="1600" spc="229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Depleted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	Surge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Mortgage,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Auto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and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Gas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Expenses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785">
              <a:lnSpc>
                <a:spcPct val="100000"/>
              </a:lnSpc>
              <a:spcBef>
                <a:spcPts val="100"/>
              </a:spcBef>
            </a:pPr>
            <a:r>
              <a:rPr dirty="0"/>
              <a:t>CONSUMER</a:t>
            </a:r>
            <a:r>
              <a:rPr spc="180" dirty="0"/>
              <a:t> </a:t>
            </a:r>
            <a:r>
              <a:rPr dirty="0"/>
              <a:t>HEADWINDS</a:t>
            </a:r>
            <a:r>
              <a:rPr spc="160" dirty="0"/>
              <a:t> </a:t>
            </a:r>
            <a:r>
              <a:rPr spc="-10" dirty="0"/>
              <a:t>BUILDING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18835" y="2851861"/>
            <a:ext cx="1374140" cy="164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600" b="1" spc="150" dirty="0">
                <a:solidFill>
                  <a:srgbClr val="002948"/>
                </a:solidFill>
                <a:latin typeface="Calibri"/>
                <a:cs typeface="Calibri"/>
              </a:rPr>
              <a:t>+78%</a:t>
            </a:r>
            <a:endParaRPr sz="3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675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Average</a:t>
            </a:r>
            <a:r>
              <a:rPr sz="1400" spc="-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Monthly Consumer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Expenditure</a:t>
            </a:r>
            <a:r>
              <a:rPr sz="1400" spc="1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Since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Start</a:t>
            </a:r>
            <a:r>
              <a:rPr sz="14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4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COVID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4959" y="2749295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09">
                <a:moveTo>
                  <a:pt x="0" y="0"/>
                </a:moveTo>
                <a:lnTo>
                  <a:pt x="1425829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0388" y="4771644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09">
                <a:moveTo>
                  <a:pt x="0" y="0"/>
                </a:moveTo>
                <a:lnTo>
                  <a:pt x="1425829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79704" y="2169985"/>
            <a:ext cx="4446270" cy="3182620"/>
            <a:chOff x="679704" y="2169985"/>
            <a:chExt cx="4446270" cy="3182620"/>
          </a:xfrm>
        </p:grpSpPr>
        <p:sp>
          <p:nvSpPr>
            <p:cNvPr id="8" name="object 8"/>
            <p:cNvSpPr/>
            <p:nvPr/>
          </p:nvSpPr>
          <p:spPr>
            <a:xfrm>
              <a:off x="969264" y="2685287"/>
              <a:ext cx="4074160" cy="2150745"/>
            </a:xfrm>
            <a:custGeom>
              <a:avLst/>
              <a:gdLst/>
              <a:ahLst/>
              <a:cxnLst/>
              <a:rect l="l" t="t" r="r" b="b"/>
              <a:pathLst>
                <a:path w="4074160" h="2150745">
                  <a:moveTo>
                    <a:pt x="42672" y="2068068"/>
                  </a:moveTo>
                  <a:lnTo>
                    <a:pt x="0" y="2068068"/>
                  </a:lnTo>
                  <a:lnTo>
                    <a:pt x="0" y="2133600"/>
                  </a:lnTo>
                  <a:lnTo>
                    <a:pt x="42672" y="2133600"/>
                  </a:lnTo>
                  <a:lnTo>
                    <a:pt x="42672" y="2068068"/>
                  </a:lnTo>
                  <a:close/>
                </a:path>
                <a:path w="4074160" h="2150745">
                  <a:moveTo>
                    <a:pt x="147828" y="1639824"/>
                  </a:moveTo>
                  <a:lnTo>
                    <a:pt x="106680" y="1639824"/>
                  </a:lnTo>
                  <a:lnTo>
                    <a:pt x="106680" y="2133600"/>
                  </a:lnTo>
                  <a:lnTo>
                    <a:pt x="147828" y="2133600"/>
                  </a:lnTo>
                  <a:lnTo>
                    <a:pt x="147828" y="1639824"/>
                  </a:lnTo>
                  <a:close/>
                </a:path>
                <a:path w="4074160" h="2150745">
                  <a:moveTo>
                    <a:pt x="254508" y="1380744"/>
                  </a:moveTo>
                  <a:lnTo>
                    <a:pt x="211836" y="1380744"/>
                  </a:lnTo>
                  <a:lnTo>
                    <a:pt x="211836" y="2133600"/>
                  </a:lnTo>
                  <a:lnTo>
                    <a:pt x="254508" y="2133600"/>
                  </a:lnTo>
                  <a:lnTo>
                    <a:pt x="254508" y="1380744"/>
                  </a:lnTo>
                  <a:close/>
                </a:path>
                <a:path w="4074160" h="2150745">
                  <a:moveTo>
                    <a:pt x="361188" y="1202436"/>
                  </a:moveTo>
                  <a:lnTo>
                    <a:pt x="318516" y="1202436"/>
                  </a:lnTo>
                  <a:lnTo>
                    <a:pt x="318516" y="2133600"/>
                  </a:lnTo>
                  <a:lnTo>
                    <a:pt x="361188" y="2133600"/>
                  </a:lnTo>
                  <a:lnTo>
                    <a:pt x="361188" y="1202436"/>
                  </a:lnTo>
                  <a:close/>
                </a:path>
                <a:path w="4074160" h="2150745">
                  <a:moveTo>
                    <a:pt x="466344" y="1037844"/>
                  </a:moveTo>
                  <a:lnTo>
                    <a:pt x="423672" y="1037844"/>
                  </a:lnTo>
                  <a:lnTo>
                    <a:pt x="423672" y="2133600"/>
                  </a:lnTo>
                  <a:lnTo>
                    <a:pt x="466344" y="2133600"/>
                  </a:lnTo>
                  <a:lnTo>
                    <a:pt x="466344" y="1037844"/>
                  </a:lnTo>
                  <a:close/>
                </a:path>
                <a:path w="4074160" h="2150745">
                  <a:moveTo>
                    <a:pt x="573024" y="941832"/>
                  </a:moveTo>
                  <a:lnTo>
                    <a:pt x="530352" y="941832"/>
                  </a:lnTo>
                  <a:lnTo>
                    <a:pt x="530352" y="2133600"/>
                  </a:lnTo>
                  <a:lnTo>
                    <a:pt x="573024" y="2133600"/>
                  </a:lnTo>
                  <a:lnTo>
                    <a:pt x="573024" y="941832"/>
                  </a:lnTo>
                  <a:close/>
                </a:path>
                <a:path w="4074160" h="2150745">
                  <a:moveTo>
                    <a:pt x="678180" y="859536"/>
                  </a:moveTo>
                  <a:lnTo>
                    <a:pt x="637032" y="859536"/>
                  </a:lnTo>
                  <a:lnTo>
                    <a:pt x="637032" y="2133600"/>
                  </a:lnTo>
                  <a:lnTo>
                    <a:pt x="678180" y="2133600"/>
                  </a:lnTo>
                  <a:lnTo>
                    <a:pt x="678180" y="859536"/>
                  </a:lnTo>
                  <a:close/>
                </a:path>
                <a:path w="4074160" h="2150745">
                  <a:moveTo>
                    <a:pt x="784860" y="787908"/>
                  </a:moveTo>
                  <a:lnTo>
                    <a:pt x="742188" y="787908"/>
                  </a:lnTo>
                  <a:lnTo>
                    <a:pt x="742188" y="2133600"/>
                  </a:lnTo>
                  <a:lnTo>
                    <a:pt x="784860" y="2133600"/>
                  </a:lnTo>
                  <a:lnTo>
                    <a:pt x="784860" y="787908"/>
                  </a:lnTo>
                  <a:close/>
                </a:path>
                <a:path w="4074160" h="2150745">
                  <a:moveTo>
                    <a:pt x="891540" y="731520"/>
                  </a:moveTo>
                  <a:lnTo>
                    <a:pt x="848868" y="731520"/>
                  </a:lnTo>
                  <a:lnTo>
                    <a:pt x="848868" y="2133600"/>
                  </a:lnTo>
                  <a:lnTo>
                    <a:pt x="891540" y="2133600"/>
                  </a:lnTo>
                  <a:lnTo>
                    <a:pt x="891540" y="731520"/>
                  </a:lnTo>
                  <a:close/>
                </a:path>
                <a:path w="4074160" h="2150745">
                  <a:moveTo>
                    <a:pt x="996696" y="667512"/>
                  </a:moveTo>
                  <a:lnTo>
                    <a:pt x="954024" y="667512"/>
                  </a:lnTo>
                  <a:lnTo>
                    <a:pt x="954024" y="2133600"/>
                  </a:lnTo>
                  <a:lnTo>
                    <a:pt x="996696" y="2133600"/>
                  </a:lnTo>
                  <a:lnTo>
                    <a:pt x="996696" y="667512"/>
                  </a:lnTo>
                  <a:close/>
                </a:path>
                <a:path w="4074160" h="2150745">
                  <a:moveTo>
                    <a:pt x="1103376" y="477012"/>
                  </a:moveTo>
                  <a:lnTo>
                    <a:pt x="1060704" y="477012"/>
                  </a:lnTo>
                  <a:lnTo>
                    <a:pt x="1060704" y="2133600"/>
                  </a:lnTo>
                  <a:lnTo>
                    <a:pt x="1103376" y="2133600"/>
                  </a:lnTo>
                  <a:lnTo>
                    <a:pt x="1103376" y="477012"/>
                  </a:lnTo>
                  <a:close/>
                </a:path>
                <a:path w="4074160" h="2150745">
                  <a:moveTo>
                    <a:pt x="1210056" y="419100"/>
                  </a:moveTo>
                  <a:lnTo>
                    <a:pt x="1167384" y="419100"/>
                  </a:lnTo>
                  <a:lnTo>
                    <a:pt x="1167384" y="2133600"/>
                  </a:lnTo>
                  <a:lnTo>
                    <a:pt x="1210056" y="2133600"/>
                  </a:lnTo>
                  <a:lnTo>
                    <a:pt x="1210056" y="419100"/>
                  </a:lnTo>
                  <a:close/>
                </a:path>
                <a:path w="4074160" h="2150745">
                  <a:moveTo>
                    <a:pt x="1315212" y="65532"/>
                  </a:moveTo>
                  <a:lnTo>
                    <a:pt x="1272540" y="65532"/>
                  </a:lnTo>
                  <a:lnTo>
                    <a:pt x="1272540" y="2133600"/>
                  </a:lnTo>
                  <a:lnTo>
                    <a:pt x="1315212" y="2133600"/>
                  </a:lnTo>
                  <a:lnTo>
                    <a:pt x="1315212" y="65532"/>
                  </a:lnTo>
                  <a:close/>
                </a:path>
                <a:path w="4074160" h="2150745">
                  <a:moveTo>
                    <a:pt x="1421892" y="10668"/>
                  </a:moveTo>
                  <a:lnTo>
                    <a:pt x="1379220" y="10668"/>
                  </a:lnTo>
                  <a:lnTo>
                    <a:pt x="1379220" y="2133600"/>
                  </a:lnTo>
                  <a:lnTo>
                    <a:pt x="1421892" y="2133600"/>
                  </a:lnTo>
                  <a:lnTo>
                    <a:pt x="1421892" y="10668"/>
                  </a:lnTo>
                  <a:close/>
                </a:path>
                <a:path w="4074160" h="2150745">
                  <a:moveTo>
                    <a:pt x="1527048" y="0"/>
                  </a:moveTo>
                  <a:lnTo>
                    <a:pt x="1485900" y="0"/>
                  </a:lnTo>
                  <a:lnTo>
                    <a:pt x="1485900" y="2133600"/>
                  </a:lnTo>
                  <a:lnTo>
                    <a:pt x="1527048" y="2133600"/>
                  </a:lnTo>
                  <a:lnTo>
                    <a:pt x="1527048" y="0"/>
                  </a:lnTo>
                  <a:close/>
                </a:path>
                <a:path w="4074160" h="2150745">
                  <a:moveTo>
                    <a:pt x="1633728" y="7620"/>
                  </a:moveTo>
                  <a:lnTo>
                    <a:pt x="1591056" y="7620"/>
                  </a:lnTo>
                  <a:lnTo>
                    <a:pt x="1591056" y="2133600"/>
                  </a:lnTo>
                  <a:lnTo>
                    <a:pt x="1633728" y="2133600"/>
                  </a:lnTo>
                  <a:lnTo>
                    <a:pt x="1633728" y="7620"/>
                  </a:lnTo>
                  <a:close/>
                </a:path>
                <a:path w="4074160" h="2150745">
                  <a:moveTo>
                    <a:pt x="1740408" y="4572"/>
                  </a:moveTo>
                  <a:lnTo>
                    <a:pt x="1697736" y="4572"/>
                  </a:lnTo>
                  <a:lnTo>
                    <a:pt x="1697736" y="2133600"/>
                  </a:lnTo>
                  <a:lnTo>
                    <a:pt x="1740408" y="2133600"/>
                  </a:lnTo>
                  <a:lnTo>
                    <a:pt x="1740408" y="4572"/>
                  </a:lnTo>
                  <a:close/>
                </a:path>
                <a:path w="4074160" h="2150745">
                  <a:moveTo>
                    <a:pt x="1845564" y="9144"/>
                  </a:moveTo>
                  <a:lnTo>
                    <a:pt x="1802892" y="9144"/>
                  </a:lnTo>
                  <a:lnTo>
                    <a:pt x="1802892" y="2133600"/>
                  </a:lnTo>
                  <a:lnTo>
                    <a:pt x="1845564" y="2133600"/>
                  </a:lnTo>
                  <a:lnTo>
                    <a:pt x="1845564" y="9144"/>
                  </a:lnTo>
                  <a:close/>
                </a:path>
                <a:path w="4074160" h="2150745">
                  <a:moveTo>
                    <a:pt x="1952244" y="44196"/>
                  </a:moveTo>
                  <a:lnTo>
                    <a:pt x="1909572" y="44196"/>
                  </a:lnTo>
                  <a:lnTo>
                    <a:pt x="1909572" y="2133600"/>
                  </a:lnTo>
                  <a:lnTo>
                    <a:pt x="1952244" y="2133600"/>
                  </a:lnTo>
                  <a:lnTo>
                    <a:pt x="1952244" y="44196"/>
                  </a:lnTo>
                  <a:close/>
                </a:path>
                <a:path w="4074160" h="2150745">
                  <a:moveTo>
                    <a:pt x="2057400" y="89916"/>
                  </a:moveTo>
                  <a:lnTo>
                    <a:pt x="2016252" y="89916"/>
                  </a:lnTo>
                  <a:lnTo>
                    <a:pt x="2016252" y="2133600"/>
                  </a:lnTo>
                  <a:lnTo>
                    <a:pt x="2057400" y="2133600"/>
                  </a:lnTo>
                  <a:lnTo>
                    <a:pt x="2057400" y="89916"/>
                  </a:lnTo>
                  <a:close/>
                </a:path>
                <a:path w="4074160" h="2150745">
                  <a:moveTo>
                    <a:pt x="2164080" y="137160"/>
                  </a:moveTo>
                  <a:lnTo>
                    <a:pt x="2121408" y="137160"/>
                  </a:lnTo>
                  <a:lnTo>
                    <a:pt x="2121408" y="2133600"/>
                  </a:lnTo>
                  <a:lnTo>
                    <a:pt x="2164080" y="2133600"/>
                  </a:lnTo>
                  <a:lnTo>
                    <a:pt x="2164080" y="137160"/>
                  </a:lnTo>
                  <a:close/>
                </a:path>
                <a:path w="4074160" h="2150745">
                  <a:moveTo>
                    <a:pt x="2270760" y="181356"/>
                  </a:moveTo>
                  <a:lnTo>
                    <a:pt x="2228088" y="181356"/>
                  </a:lnTo>
                  <a:lnTo>
                    <a:pt x="2228088" y="2133600"/>
                  </a:lnTo>
                  <a:lnTo>
                    <a:pt x="2270760" y="2133600"/>
                  </a:lnTo>
                  <a:lnTo>
                    <a:pt x="2270760" y="181356"/>
                  </a:lnTo>
                  <a:close/>
                </a:path>
                <a:path w="4074160" h="2150745">
                  <a:moveTo>
                    <a:pt x="2375916" y="272796"/>
                  </a:moveTo>
                  <a:lnTo>
                    <a:pt x="2333244" y="272796"/>
                  </a:lnTo>
                  <a:lnTo>
                    <a:pt x="2333244" y="2133600"/>
                  </a:lnTo>
                  <a:lnTo>
                    <a:pt x="2375916" y="2133600"/>
                  </a:lnTo>
                  <a:lnTo>
                    <a:pt x="2375916" y="272796"/>
                  </a:lnTo>
                  <a:close/>
                </a:path>
                <a:path w="4074160" h="2150745">
                  <a:moveTo>
                    <a:pt x="2482596" y="370332"/>
                  </a:moveTo>
                  <a:lnTo>
                    <a:pt x="2439924" y="370332"/>
                  </a:lnTo>
                  <a:lnTo>
                    <a:pt x="2439924" y="2133600"/>
                  </a:lnTo>
                  <a:lnTo>
                    <a:pt x="2482596" y="2133600"/>
                  </a:lnTo>
                  <a:lnTo>
                    <a:pt x="2482596" y="370332"/>
                  </a:lnTo>
                  <a:close/>
                </a:path>
                <a:path w="4074160" h="2150745">
                  <a:moveTo>
                    <a:pt x="2589276" y="478536"/>
                  </a:moveTo>
                  <a:lnTo>
                    <a:pt x="2546604" y="478536"/>
                  </a:lnTo>
                  <a:lnTo>
                    <a:pt x="2546604" y="2133600"/>
                  </a:lnTo>
                  <a:lnTo>
                    <a:pt x="2589276" y="2133600"/>
                  </a:lnTo>
                  <a:lnTo>
                    <a:pt x="2589276" y="478536"/>
                  </a:lnTo>
                  <a:close/>
                </a:path>
                <a:path w="4074160" h="2150745">
                  <a:moveTo>
                    <a:pt x="2694432" y="591312"/>
                  </a:moveTo>
                  <a:lnTo>
                    <a:pt x="2651760" y="591312"/>
                  </a:lnTo>
                  <a:lnTo>
                    <a:pt x="2651760" y="2133600"/>
                  </a:lnTo>
                  <a:lnTo>
                    <a:pt x="2694432" y="2133600"/>
                  </a:lnTo>
                  <a:lnTo>
                    <a:pt x="2694432" y="591312"/>
                  </a:lnTo>
                  <a:close/>
                </a:path>
                <a:path w="4074160" h="2150745">
                  <a:moveTo>
                    <a:pt x="2801112" y="710184"/>
                  </a:moveTo>
                  <a:lnTo>
                    <a:pt x="2758440" y="710184"/>
                  </a:lnTo>
                  <a:lnTo>
                    <a:pt x="2758440" y="2133600"/>
                  </a:lnTo>
                  <a:lnTo>
                    <a:pt x="2801112" y="2133600"/>
                  </a:lnTo>
                  <a:lnTo>
                    <a:pt x="2801112" y="710184"/>
                  </a:lnTo>
                  <a:close/>
                </a:path>
                <a:path w="4074160" h="2150745">
                  <a:moveTo>
                    <a:pt x="2906268" y="838200"/>
                  </a:moveTo>
                  <a:lnTo>
                    <a:pt x="2865120" y="838200"/>
                  </a:lnTo>
                  <a:lnTo>
                    <a:pt x="2865120" y="2133600"/>
                  </a:lnTo>
                  <a:lnTo>
                    <a:pt x="2906268" y="2133600"/>
                  </a:lnTo>
                  <a:lnTo>
                    <a:pt x="2906268" y="838200"/>
                  </a:lnTo>
                  <a:close/>
                </a:path>
                <a:path w="4074160" h="2150745">
                  <a:moveTo>
                    <a:pt x="3012948" y="957072"/>
                  </a:moveTo>
                  <a:lnTo>
                    <a:pt x="2970276" y="957072"/>
                  </a:lnTo>
                  <a:lnTo>
                    <a:pt x="2970276" y="2133600"/>
                  </a:lnTo>
                  <a:lnTo>
                    <a:pt x="3012948" y="2133600"/>
                  </a:lnTo>
                  <a:lnTo>
                    <a:pt x="3012948" y="957072"/>
                  </a:lnTo>
                  <a:close/>
                </a:path>
                <a:path w="4074160" h="2150745">
                  <a:moveTo>
                    <a:pt x="3119628" y="1080516"/>
                  </a:moveTo>
                  <a:lnTo>
                    <a:pt x="3076956" y="1080516"/>
                  </a:lnTo>
                  <a:lnTo>
                    <a:pt x="3076956" y="2133600"/>
                  </a:lnTo>
                  <a:lnTo>
                    <a:pt x="3119628" y="2133600"/>
                  </a:lnTo>
                  <a:lnTo>
                    <a:pt x="3119628" y="1080516"/>
                  </a:lnTo>
                  <a:close/>
                </a:path>
                <a:path w="4074160" h="2150745">
                  <a:moveTo>
                    <a:pt x="3224784" y="1210056"/>
                  </a:moveTo>
                  <a:lnTo>
                    <a:pt x="3182112" y="1210056"/>
                  </a:lnTo>
                  <a:lnTo>
                    <a:pt x="3182112" y="2133600"/>
                  </a:lnTo>
                  <a:lnTo>
                    <a:pt x="3224784" y="2133600"/>
                  </a:lnTo>
                  <a:lnTo>
                    <a:pt x="3224784" y="1210056"/>
                  </a:lnTo>
                  <a:close/>
                </a:path>
                <a:path w="4074160" h="2150745">
                  <a:moveTo>
                    <a:pt x="3331464" y="1338072"/>
                  </a:moveTo>
                  <a:lnTo>
                    <a:pt x="3288792" y="1338072"/>
                  </a:lnTo>
                  <a:lnTo>
                    <a:pt x="3288792" y="2133600"/>
                  </a:lnTo>
                  <a:lnTo>
                    <a:pt x="3331464" y="2133600"/>
                  </a:lnTo>
                  <a:lnTo>
                    <a:pt x="3331464" y="1338072"/>
                  </a:lnTo>
                  <a:close/>
                </a:path>
                <a:path w="4074160" h="2150745">
                  <a:moveTo>
                    <a:pt x="3436620" y="1461516"/>
                  </a:moveTo>
                  <a:lnTo>
                    <a:pt x="3395472" y="1461516"/>
                  </a:lnTo>
                  <a:lnTo>
                    <a:pt x="3395472" y="2133600"/>
                  </a:lnTo>
                  <a:lnTo>
                    <a:pt x="3436620" y="2133600"/>
                  </a:lnTo>
                  <a:lnTo>
                    <a:pt x="3436620" y="1461516"/>
                  </a:lnTo>
                  <a:close/>
                </a:path>
                <a:path w="4074160" h="2150745">
                  <a:moveTo>
                    <a:pt x="3543300" y="1583436"/>
                  </a:moveTo>
                  <a:lnTo>
                    <a:pt x="3500628" y="1583436"/>
                  </a:lnTo>
                  <a:lnTo>
                    <a:pt x="3500628" y="2133600"/>
                  </a:lnTo>
                  <a:lnTo>
                    <a:pt x="3543300" y="2133600"/>
                  </a:lnTo>
                  <a:lnTo>
                    <a:pt x="3543300" y="1583436"/>
                  </a:lnTo>
                  <a:close/>
                </a:path>
                <a:path w="4074160" h="2150745">
                  <a:moveTo>
                    <a:pt x="3649980" y="1699260"/>
                  </a:moveTo>
                  <a:lnTo>
                    <a:pt x="3607308" y="1699260"/>
                  </a:lnTo>
                  <a:lnTo>
                    <a:pt x="3607308" y="2133600"/>
                  </a:lnTo>
                  <a:lnTo>
                    <a:pt x="3649980" y="2133600"/>
                  </a:lnTo>
                  <a:lnTo>
                    <a:pt x="3649980" y="1699260"/>
                  </a:lnTo>
                  <a:close/>
                </a:path>
                <a:path w="4074160" h="2150745">
                  <a:moveTo>
                    <a:pt x="3755136" y="1812036"/>
                  </a:moveTo>
                  <a:lnTo>
                    <a:pt x="3712464" y="1812036"/>
                  </a:lnTo>
                  <a:lnTo>
                    <a:pt x="3712464" y="2133600"/>
                  </a:lnTo>
                  <a:lnTo>
                    <a:pt x="3755136" y="2133600"/>
                  </a:lnTo>
                  <a:lnTo>
                    <a:pt x="3755136" y="1812036"/>
                  </a:lnTo>
                  <a:close/>
                </a:path>
                <a:path w="4074160" h="2150745">
                  <a:moveTo>
                    <a:pt x="3861816" y="1921764"/>
                  </a:moveTo>
                  <a:lnTo>
                    <a:pt x="3819144" y="1921764"/>
                  </a:lnTo>
                  <a:lnTo>
                    <a:pt x="3819144" y="2133600"/>
                  </a:lnTo>
                  <a:lnTo>
                    <a:pt x="3861816" y="2133600"/>
                  </a:lnTo>
                  <a:lnTo>
                    <a:pt x="3861816" y="1921764"/>
                  </a:lnTo>
                  <a:close/>
                </a:path>
                <a:path w="4074160" h="2150745">
                  <a:moveTo>
                    <a:pt x="3968496" y="2037588"/>
                  </a:moveTo>
                  <a:lnTo>
                    <a:pt x="3925824" y="2037588"/>
                  </a:lnTo>
                  <a:lnTo>
                    <a:pt x="3925824" y="2133600"/>
                  </a:lnTo>
                  <a:lnTo>
                    <a:pt x="3968496" y="2133600"/>
                  </a:lnTo>
                  <a:lnTo>
                    <a:pt x="3968496" y="2037588"/>
                  </a:lnTo>
                  <a:close/>
                </a:path>
                <a:path w="4074160" h="2150745">
                  <a:moveTo>
                    <a:pt x="4073652" y="2133600"/>
                  </a:moveTo>
                  <a:lnTo>
                    <a:pt x="4030980" y="2133600"/>
                  </a:lnTo>
                  <a:lnTo>
                    <a:pt x="4030980" y="2150364"/>
                  </a:lnTo>
                  <a:lnTo>
                    <a:pt x="4073652" y="2150364"/>
                  </a:lnTo>
                  <a:lnTo>
                    <a:pt x="4073652" y="2133600"/>
                  </a:lnTo>
                  <a:close/>
                </a:path>
              </a:pathLst>
            </a:custGeom>
            <a:solidFill>
              <a:srgbClr val="676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9704" y="2174748"/>
              <a:ext cx="45720" cy="3173095"/>
            </a:xfrm>
            <a:custGeom>
              <a:avLst/>
              <a:gdLst/>
              <a:ahLst/>
              <a:cxnLst/>
              <a:rect l="l" t="t" r="r" b="b"/>
              <a:pathLst>
                <a:path w="45720" h="3173095">
                  <a:moveTo>
                    <a:pt x="45719" y="3172967"/>
                  </a:moveTo>
                  <a:lnTo>
                    <a:pt x="45719" y="0"/>
                  </a:lnTo>
                </a:path>
                <a:path w="45720" h="3173095">
                  <a:moveTo>
                    <a:pt x="0" y="3172967"/>
                  </a:moveTo>
                  <a:lnTo>
                    <a:pt x="45719" y="3172967"/>
                  </a:lnTo>
                </a:path>
                <a:path w="45720" h="3173095">
                  <a:moveTo>
                    <a:pt x="0" y="2644140"/>
                  </a:moveTo>
                  <a:lnTo>
                    <a:pt x="45719" y="2644140"/>
                  </a:lnTo>
                </a:path>
                <a:path w="45720" h="3173095">
                  <a:moveTo>
                    <a:pt x="0" y="2115312"/>
                  </a:moveTo>
                  <a:lnTo>
                    <a:pt x="45719" y="2115312"/>
                  </a:lnTo>
                </a:path>
                <a:path w="45720" h="3173095">
                  <a:moveTo>
                    <a:pt x="0" y="1586483"/>
                  </a:moveTo>
                  <a:lnTo>
                    <a:pt x="45719" y="1586483"/>
                  </a:lnTo>
                </a:path>
                <a:path w="45720" h="3173095">
                  <a:moveTo>
                    <a:pt x="0" y="1057655"/>
                  </a:moveTo>
                  <a:lnTo>
                    <a:pt x="45719" y="1057655"/>
                  </a:lnTo>
                </a:path>
                <a:path w="45720" h="3173095">
                  <a:moveTo>
                    <a:pt x="0" y="528827"/>
                  </a:moveTo>
                  <a:lnTo>
                    <a:pt x="45719" y="528827"/>
                  </a:lnTo>
                </a:path>
                <a:path w="45720" h="3173095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5424" y="4818888"/>
              <a:ext cx="4349750" cy="45720"/>
            </a:xfrm>
            <a:custGeom>
              <a:avLst/>
              <a:gdLst/>
              <a:ahLst/>
              <a:cxnLst/>
              <a:rect l="l" t="t" r="r" b="b"/>
              <a:pathLst>
                <a:path w="4349750" h="45720">
                  <a:moveTo>
                    <a:pt x="0" y="0"/>
                  </a:moveTo>
                  <a:lnTo>
                    <a:pt x="4349496" y="0"/>
                  </a:lnTo>
                </a:path>
                <a:path w="4349750" h="45720">
                  <a:moveTo>
                    <a:pt x="0" y="0"/>
                  </a:moveTo>
                  <a:lnTo>
                    <a:pt x="0" y="45719"/>
                  </a:lnTo>
                </a:path>
                <a:path w="4349750" h="45720">
                  <a:moveTo>
                    <a:pt x="1272539" y="0"/>
                  </a:moveTo>
                  <a:lnTo>
                    <a:pt x="1272539" y="45719"/>
                  </a:lnTo>
                </a:path>
                <a:path w="4349750" h="45720">
                  <a:moveTo>
                    <a:pt x="2546604" y="0"/>
                  </a:moveTo>
                  <a:lnTo>
                    <a:pt x="2546604" y="45719"/>
                  </a:lnTo>
                </a:path>
                <a:path w="4349750" h="45720">
                  <a:moveTo>
                    <a:pt x="3819143" y="0"/>
                  </a:moveTo>
                  <a:lnTo>
                    <a:pt x="3819143" y="45719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43856" y="4686300"/>
              <a:ext cx="173990" cy="269875"/>
            </a:xfrm>
            <a:custGeom>
              <a:avLst/>
              <a:gdLst/>
              <a:ahLst/>
              <a:cxnLst/>
              <a:rect l="l" t="t" r="r" b="b"/>
              <a:pathLst>
                <a:path w="173989" h="269875">
                  <a:moveTo>
                    <a:pt x="0" y="134874"/>
                  </a:moveTo>
                  <a:lnTo>
                    <a:pt x="6822" y="82349"/>
                  </a:lnTo>
                  <a:lnTo>
                    <a:pt x="25431" y="39481"/>
                  </a:lnTo>
                  <a:lnTo>
                    <a:pt x="53042" y="10590"/>
                  </a:lnTo>
                  <a:lnTo>
                    <a:pt x="86868" y="0"/>
                  </a:lnTo>
                  <a:lnTo>
                    <a:pt x="120693" y="10590"/>
                  </a:lnTo>
                  <a:lnTo>
                    <a:pt x="148304" y="39481"/>
                  </a:lnTo>
                  <a:lnTo>
                    <a:pt x="166913" y="82349"/>
                  </a:lnTo>
                  <a:lnTo>
                    <a:pt x="173736" y="134874"/>
                  </a:lnTo>
                  <a:lnTo>
                    <a:pt x="166913" y="187398"/>
                  </a:lnTo>
                  <a:lnTo>
                    <a:pt x="148304" y="230266"/>
                  </a:lnTo>
                  <a:lnTo>
                    <a:pt x="120693" y="259157"/>
                  </a:lnTo>
                  <a:lnTo>
                    <a:pt x="86868" y="269748"/>
                  </a:lnTo>
                  <a:lnTo>
                    <a:pt x="53042" y="259157"/>
                  </a:lnTo>
                  <a:lnTo>
                    <a:pt x="25431" y="230266"/>
                  </a:lnTo>
                  <a:lnTo>
                    <a:pt x="6822" y="187398"/>
                  </a:lnTo>
                  <a:lnTo>
                    <a:pt x="0" y="134874"/>
                  </a:lnTo>
                  <a:close/>
                </a:path>
              </a:pathLst>
            </a:custGeom>
            <a:ln w="15875">
              <a:solidFill>
                <a:srgbClr val="B68B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1899" y="5235955"/>
            <a:ext cx="24320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0.5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9422" y="4707127"/>
            <a:ext cx="952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5180" y="4178046"/>
            <a:ext cx="1987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0.5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9422" y="3649217"/>
            <a:ext cx="952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5180" y="3120389"/>
            <a:ext cx="1987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1.5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9422" y="2591562"/>
            <a:ext cx="952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5180" y="2062733"/>
            <a:ext cx="1987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2.5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8594" y="5424297"/>
            <a:ext cx="1987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'23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18132" y="5815584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7"/>
                </a:lnTo>
                <a:lnTo>
                  <a:pt x="79248" y="79247"/>
                </a:lnTo>
                <a:lnTo>
                  <a:pt x="79248" y="0"/>
                </a:lnTo>
                <a:close/>
              </a:path>
            </a:pathLst>
          </a:custGeom>
          <a:solidFill>
            <a:srgbClr val="67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8962" y="5424297"/>
            <a:ext cx="332168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  <a:tabLst>
                <a:tab pos="1325245" algn="l"/>
                <a:tab pos="2598420" algn="l"/>
              </a:tabLst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'20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'21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'22</a:t>
            </a:r>
            <a:endParaRPr sz="1100">
              <a:latin typeface="Calibri"/>
              <a:cs typeface="Calibri"/>
            </a:endParaRPr>
          </a:p>
          <a:p>
            <a:pPr marL="1293495">
              <a:lnSpc>
                <a:spcPct val="100000"/>
              </a:lnSpc>
              <a:spcBef>
                <a:spcPts val="120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Accumulated</a:t>
            </a:r>
            <a:r>
              <a:rPr sz="1100" spc="9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Savings</a:t>
            </a:r>
            <a:r>
              <a:rPr sz="1100" spc="1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(in</a:t>
            </a:r>
            <a:r>
              <a:rPr sz="1100" spc="10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$trillions)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481316" y="2084641"/>
            <a:ext cx="4267200" cy="3019425"/>
            <a:chOff x="7481316" y="2084641"/>
            <a:chExt cx="4267200" cy="301942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7036" y="2468880"/>
              <a:ext cx="4221480" cy="258927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481316" y="2089404"/>
              <a:ext cx="4267200" cy="3014980"/>
            </a:xfrm>
            <a:custGeom>
              <a:avLst/>
              <a:gdLst/>
              <a:ahLst/>
              <a:cxnLst/>
              <a:rect l="l" t="t" r="r" b="b"/>
              <a:pathLst>
                <a:path w="4267200" h="3014979">
                  <a:moveTo>
                    <a:pt x="45719" y="2968752"/>
                  </a:moveTo>
                  <a:lnTo>
                    <a:pt x="45719" y="0"/>
                  </a:lnTo>
                </a:path>
                <a:path w="4267200" h="3014979">
                  <a:moveTo>
                    <a:pt x="0" y="2968752"/>
                  </a:moveTo>
                  <a:lnTo>
                    <a:pt x="45719" y="2968752"/>
                  </a:lnTo>
                </a:path>
                <a:path w="4267200" h="3014979">
                  <a:moveTo>
                    <a:pt x="0" y="2543556"/>
                  </a:moveTo>
                  <a:lnTo>
                    <a:pt x="45719" y="2543556"/>
                  </a:lnTo>
                </a:path>
                <a:path w="4267200" h="3014979">
                  <a:moveTo>
                    <a:pt x="0" y="2119884"/>
                  </a:moveTo>
                  <a:lnTo>
                    <a:pt x="45719" y="2119884"/>
                  </a:lnTo>
                </a:path>
                <a:path w="4267200" h="3014979">
                  <a:moveTo>
                    <a:pt x="0" y="1696212"/>
                  </a:moveTo>
                  <a:lnTo>
                    <a:pt x="45719" y="1696212"/>
                  </a:lnTo>
                </a:path>
                <a:path w="4267200" h="3014979">
                  <a:moveTo>
                    <a:pt x="0" y="1272540"/>
                  </a:moveTo>
                  <a:lnTo>
                    <a:pt x="45719" y="1272540"/>
                  </a:lnTo>
                </a:path>
                <a:path w="4267200" h="3014979">
                  <a:moveTo>
                    <a:pt x="0" y="848868"/>
                  </a:moveTo>
                  <a:lnTo>
                    <a:pt x="45719" y="848868"/>
                  </a:lnTo>
                </a:path>
                <a:path w="4267200" h="3014979">
                  <a:moveTo>
                    <a:pt x="0" y="423672"/>
                  </a:moveTo>
                  <a:lnTo>
                    <a:pt x="45719" y="423672"/>
                  </a:lnTo>
                </a:path>
                <a:path w="4267200" h="3014979">
                  <a:moveTo>
                    <a:pt x="0" y="0"/>
                  </a:moveTo>
                  <a:lnTo>
                    <a:pt x="45719" y="0"/>
                  </a:lnTo>
                </a:path>
                <a:path w="4267200" h="3014979">
                  <a:moveTo>
                    <a:pt x="45719" y="2968752"/>
                  </a:moveTo>
                  <a:lnTo>
                    <a:pt x="4267200" y="2968752"/>
                  </a:lnTo>
                </a:path>
                <a:path w="4267200" h="3014979">
                  <a:moveTo>
                    <a:pt x="45719" y="2968752"/>
                  </a:moveTo>
                  <a:lnTo>
                    <a:pt x="45719" y="3014472"/>
                  </a:lnTo>
                </a:path>
                <a:path w="4267200" h="3014979">
                  <a:moveTo>
                    <a:pt x="795527" y="2968752"/>
                  </a:moveTo>
                  <a:lnTo>
                    <a:pt x="795527" y="3014472"/>
                  </a:lnTo>
                </a:path>
                <a:path w="4267200" h="3014979">
                  <a:moveTo>
                    <a:pt x="1543811" y="2968752"/>
                  </a:moveTo>
                  <a:lnTo>
                    <a:pt x="1543811" y="3014472"/>
                  </a:lnTo>
                </a:path>
                <a:path w="4267200" h="3014979">
                  <a:moveTo>
                    <a:pt x="2292095" y="2968752"/>
                  </a:moveTo>
                  <a:lnTo>
                    <a:pt x="2292095" y="3014472"/>
                  </a:lnTo>
                </a:path>
                <a:path w="4267200" h="3014979">
                  <a:moveTo>
                    <a:pt x="3040379" y="2968752"/>
                  </a:moveTo>
                  <a:lnTo>
                    <a:pt x="3040379" y="3014472"/>
                  </a:lnTo>
                </a:path>
                <a:path w="4267200" h="3014979">
                  <a:moveTo>
                    <a:pt x="3788663" y="2968752"/>
                  </a:moveTo>
                  <a:lnTo>
                    <a:pt x="3788663" y="3014472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312914" y="4945760"/>
            <a:ext cx="952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74230" y="4521834"/>
            <a:ext cx="234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500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04633" y="4097782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1000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04633" y="3673855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1500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04633" y="3249549"/>
            <a:ext cx="303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04633" y="2825623"/>
            <a:ext cx="303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2500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04633" y="2401570"/>
            <a:ext cx="303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3000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04633" y="1977644"/>
            <a:ext cx="303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3500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77176" y="5134483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120373" y="5134483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44711" y="5782055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32619" y="5782055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41635" y="5782055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F3E4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125714" y="5134483"/>
            <a:ext cx="2585720" cy="77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1365" algn="l"/>
                <a:tab pos="1510030" algn="l"/>
                <a:tab pos="2258695" algn="l"/>
              </a:tabLst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2009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2012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2015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2018</a:t>
            </a:r>
            <a:endParaRPr sz="1100">
              <a:latin typeface="Calibri"/>
              <a:cs typeface="Calibri"/>
            </a:endParaRPr>
          </a:p>
          <a:p>
            <a:pPr marL="734060" marR="5080" indent="-509270">
              <a:lnSpc>
                <a:spcPct val="140500"/>
              </a:lnSpc>
              <a:spcBef>
                <a:spcPts val="830"/>
              </a:spcBef>
              <a:tabLst>
                <a:tab pos="1521460" algn="l"/>
                <a:tab pos="2030095" algn="l"/>
              </a:tabLst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Average</a:t>
            </a:r>
            <a:r>
              <a:rPr sz="11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Monthly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Consumer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Expenditure Mortgage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Auto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Gas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619" y="3451859"/>
            <a:ext cx="36830" cy="1289685"/>
          </a:xfrm>
          <a:custGeom>
            <a:avLst/>
            <a:gdLst/>
            <a:ahLst/>
            <a:cxnLst/>
            <a:rect l="l" t="t" r="r" b="b"/>
            <a:pathLst>
              <a:path w="36829" h="1289685">
                <a:moveTo>
                  <a:pt x="36575" y="0"/>
                </a:moveTo>
                <a:lnTo>
                  <a:pt x="0" y="0"/>
                </a:lnTo>
                <a:lnTo>
                  <a:pt x="0" y="1289303"/>
                </a:lnTo>
                <a:lnTo>
                  <a:pt x="36575" y="1289303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1060" y="3241548"/>
            <a:ext cx="36830" cy="1499870"/>
          </a:xfrm>
          <a:custGeom>
            <a:avLst/>
            <a:gdLst/>
            <a:ahLst/>
            <a:cxnLst/>
            <a:rect l="l" t="t" r="r" b="b"/>
            <a:pathLst>
              <a:path w="36830" h="1499870">
                <a:moveTo>
                  <a:pt x="36576" y="0"/>
                </a:moveTo>
                <a:lnTo>
                  <a:pt x="0" y="0"/>
                </a:lnTo>
                <a:lnTo>
                  <a:pt x="0" y="1499615"/>
                </a:lnTo>
                <a:lnTo>
                  <a:pt x="36576" y="1499615"/>
                </a:lnTo>
                <a:lnTo>
                  <a:pt x="36576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2500" y="2695955"/>
            <a:ext cx="36830" cy="2045335"/>
          </a:xfrm>
          <a:custGeom>
            <a:avLst/>
            <a:gdLst/>
            <a:ahLst/>
            <a:cxnLst/>
            <a:rect l="l" t="t" r="r" b="b"/>
            <a:pathLst>
              <a:path w="36830" h="2045335">
                <a:moveTo>
                  <a:pt x="36575" y="0"/>
                </a:moveTo>
                <a:lnTo>
                  <a:pt x="0" y="0"/>
                </a:lnTo>
                <a:lnTo>
                  <a:pt x="0" y="2045208"/>
                </a:lnTo>
                <a:lnTo>
                  <a:pt x="36575" y="2045208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3939" y="3994403"/>
            <a:ext cx="36830" cy="746760"/>
          </a:xfrm>
          <a:custGeom>
            <a:avLst/>
            <a:gdLst/>
            <a:ahLst/>
            <a:cxnLst/>
            <a:rect l="l" t="t" r="r" b="b"/>
            <a:pathLst>
              <a:path w="36830" h="746760">
                <a:moveTo>
                  <a:pt x="36575" y="0"/>
                </a:moveTo>
                <a:lnTo>
                  <a:pt x="0" y="0"/>
                </a:lnTo>
                <a:lnTo>
                  <a:pt x="0" y="746760"/>
                </a:lnTo>
                <a:lnTo>
                  <a:pt x="36575" y="746760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5380" y="3483864"/>
            <a:ext cx="36830" cy="1257300"/>
          </a:xfrm>
          <a:custGeom>
            <a:avLst/>
            <a:gdLst/>
            <a:ahLst/>
            <a:cxnLst/>
            <a:rect l="l" t="t" r="r" b="b"/>
            <a:pathLst>
              <a:path w="36830" h="1257300">
                <a:moveTo>
                  <a:pt x="36575" y="0"/>
                </a:moveTo>
                <a:lnTo>
                  <a:pt x="0" y="0"/>
                </a:lnTo>
                <a:lnTo>
                  <a:pt x="0" y="1257300"/>
                </a:lnTo>
                <a:lnTo>
                  <a:pt x="36575" y="1257300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6819" y="2933700"/>
            <a:ext cx="36830" cy="1807845"/>
          </a:xfrm>
          <a:custGeom>
            <a:avLst/>
            <a:gdLst/>
            <a:ahLst/>
            <a:cxnLst/>
            <a:rect l="l" t="t" r="r" b="b"/>
            <a:pathLst>
              <a:path w="36830" h="1807845">
                <a:moveTo>
                  <a:pt x="36576" y="0"/>
                </a:moveTo>
                <a:lnTo>
                  <a:pt x="0" y="0"/>
                </a:lnTo>
                <a:lnTo>
                  <a:pt x="0" y="1807464"/>
                </a:lnTo>
                <a:lnTo>
                  <a:pt x="36576" y="1807464"/>
                </a:lnTo>
                <a:lnTo>
                  <a:pt x="36576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8260" y="2735579"/>
            <a:ext cx="36830" cy="2005964"/>
          </a:xfrm>
          <a:custGeom>
            <a:avLst/>
            <a:gdLst/>
            <a:ahLst/>
            <a:cxnLst/>
            <a:rect l="l" t="t" r="r" b="b"/>
            <a:pathLst>
              <a:path w="36830" h="2005964">
                <a:moveTo>
                  <a:pt x="36576" y="0"/>
                </a:moveTo>
                <a:lnTo>
                  <a:pt x="0" y="0"/>
                </a:lnTo>
                <a:lnTo>
                  <a:pt x="0" y="2005584"/>
                </a:lnTo>
                <a:lnTo>
                  <a:pt x="36576" y="2005584"/>
                </a:lnTo>
                <a:lnTo>
                  <a:pt x="36576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700" y="3011423"/>
            <a:ext cx="36830" cy="1729739"/>
          </a:xfrm>
          <a:custGeom>
            <a:avLst/>
            <a:gdLst/>
            <a:ahLst/>
            <a:cxnLst/>
            <a:rect l="l" t="t" r="r" b="b"/>
            <a:pathLst>
              <a:path w="36830" h="1729739">
                <a:moveTo>
                  <a:pt x="36575" y="0"/>
                </a:moveTo>
                <a:lnTo>
                  <a:pt x="0" y="0"/>
                </a:lnTo>
                <a:lnTo>
                  <a:pt x="0" y="1729739"/>
                </a:lnTo>
                <a:lnTo>
                  <a:pt x="36575" y="1729739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1139" y="3287267"/>
            <a:ext cx="36830" cy="1454150"/>
          </a:xfrm>
          <a:custGeom>
            <a:avLst/>
            <a:gdLst/>
            <a:ahLst/>
            <a:cxnLst/>
            <a:rect l="l" t="t" r="r" b="b"/>
            <a:pathLst>
              <a:path w="36830" h="1454150">
                <a:moveTo>
                  <a:pt x="36575" y="0"/>
                </a:moveTo>
                <a:lnTo>
                  <a:pt x="0" y="0"/>
                </a:lnTo>
                <a:lnTo>
                  <a:pt x="0" y="1453896"/>
                </a:lnTo>
                <a:lnTo>
                  <a:pt x="36575" y="1453896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2580" y="2703576"/>
            <a:ext cx="36830" cy="2037714"/>
          </a:xfrm>
          <a:custGeom>
            <a:avLst/>
            <a:gdLst/>
            <a:ahLst/>
            <a:cxnLst/>
            <a:rect l="l" t="t" r="r" b="b"/>
            <a:pathLst>
              <a:path w="36830" h="2037714">
                <a:moveTo>
                  <a:pt x="36575" y="0"/>
                </a:moveTo>
                <a:lnTo>
                  <a:pt x="0" y="0"/>
                </a:lnTo>
                <a:lnTo>
                  <a:pt x="0" y="2037588"/>
                </a:lnTo>
                <a:lnTo>
                  <a:pt x="36575" y="2037588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4020" y="3139439"/>
            <a:ext cx="36830" cy="1602105"/>
          </a:xfrm>
          <a:custGeom>
            <a:avLst/>
            <a:gdLst/>
            <a:ahLst/>
            <a:cxnLst/>
            <a:rect l="l" t="t" r="r" b="b"/>
            <a:pathLst>
              <a:path w="36830" h="1602104">
                <a:moveTo>
                  <a:pt x="36575" y="0"/>
                </a:moveTo>
                <a:lnTo>
                  <a:pt x="0" y="0"/>
                </a:lnTo>
                <a:lnTo>
                  <a:pt x="0" y="1601724"/>
                </a:lnTo>
                <a:lnTo>
                  <a:pt x="36575" y="1601724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75460" y="3256788"/>
            <a:ext cx="36830" cy="1484630"/>
          </a:xfrm>
          <a:custGeom>
            <a:avLst/>
            <a:gdLst/>
            <a:ahLst/>
            <a:cxnLst/>
            <a:rect l="l" t="t" r="r" b="b"/>
            <a:pathLst>
              <a:path w="36830" h="1484629">
                <a:moveTo>
                  <a:pt x="36575" y="0"/>
                </a:moveTo>
                <a:lnTo>
                  <a:pt x="0" y="0"/>
                </a:lnTo>
                <a:lnTo>
                  <a:pt x="0" y="1484376"/>
                </a:lnTo>
                <a:lnTo>
                  <a:pt x="36575" y="1484376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6900" y="3791711"/>
            <a:ext cx="36830" cy="949960"/>
          </a:xfrm>
          <a:custGeom>
            <a:avLst/>
            <a:gdLst/>
            <a:ahLst/>
            <a:cxnLst/>
            <a:rect l="l" t="t" r="r" b="b"/>
            <a:pathLst>
              <a:path w="36830" h="949960">
                <a:moveTo>
                  <a:pt x="36575" y="0"/>
                </a:moveTo>
                <a:lnTo>
                  <a:pt x="0" y="0"/>
                </a:lnTo>
                <a:lnTo>
                  <a:pt x="0" y="949451"/>
                </a:lnTo>
                <a:lnTo>
                  <a:pt x="36575" y="949451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8339" y="2383535"/>
            <a:ext cx="36830" cy="2357755"/>
          </a:xfrm>
          <a:custGeom>
            <a:avLst/>
            <a:gdLst/>
            <a:ahLst/>
            <a:cxnLst/>
            <a:rect l="l" t="t" r="r" b="b"/>
            <a:pathLst>
              <a:path w="36830" h="2357754">
                <a:moveTo>
                  <a:pt x="36576" y="0"/>
                </a:moveTo>
                <a:lnTo>
                  <a:pt x="0" y="0"/>
                </a:lnTo>
                <a:lnTo>
                  <a:pt x="0" y="2357628"/>
                </a:lnTo>
                <a:lnTo>
                  <a:pt x="36576" y="2357628"/>
                </a:lnTo>
                <a:lnTo>
                  <a:pt x="36576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9779" y="3660647"/>
            <a:ext cx="36830" cy="1080770"/>
          </a:xfrm>
          <a:custGeom>
            <a:avLst/>
            <a:gdLst/>
            <a:ahLst/>
            <a:cxnLst/>
            <a:rect l="l" t="t" r="r" b="b"/>
            <a:pathLst>
              <a:path w="36830" h="1080770">
                <a:moveTo>
                  <a:pt x="36575" y="0"/>
                </a:moveTo>
                <a:lnTo>
                  <a:pt x="0" y="0"/>
                </a:lnTo>
                <a:lnTo>
                  <a:pt x="0" y="1080515"/>
                </a:lnTo>
                <a:lnTo>
                  <a:pt x="36575" y="1080515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1220" y="4078223"/>
            <a:ext cx="36830" cy="662940"/>
          </a:xfrm>
          <a:custGeom>
            <a:avLst/>
            <a:gdLst/>
            <a:ahLst/>
            <a:cxnLst/>
            <a:rect l="l" t="t" r="r" b="b"/>
            <a:pathLst>
              <a:path w="36830" h="662939">
                <a:moveTo>
                  <a:pt x="36575" y="0"/>
                </a:moveTo>
                <a:lnTo>
                  <a:pt x="0" y="0"/>
                </a:lnTo>
                <a:lnTo>
                  <a:pt x="0" y="662939"/>
                </a:lnTo>
                <a:lnTo>
                  <a:pt x="36575" y="662939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2660" y="3791711"/>
            <a:ext cx="36830" cy="949960"/>
          </a:xfrm>
          <a:custGeom>
            <a:avLst/>
            <a:gdLst/>
            <a:ahLst/>
            <a:cxnLst/>
            <a:rect l="l" t="t" r="r" b="b"/>
            <a:pathLst>
              <a:path w="36830" h="949960">
                <a:moveTo>
                  <a:pt x="36575" y="0"/>
                </a:moveTo>
                <a:lnTo>
                  <a:pt x="0" y="0"/>
                </a:lnTo>
                <a:lnTo>
                  <a:pt x="0" y="949451"/>
                </a:lnTo>
                <a:lnTo>
                  <a:pt x="36575" y="949451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24100" y="3774947"/>
            <a:ext cx="36830" cy="966469"/>
          </a:xfrm>
          <a:custGeom>
            <a:avLst/>
            <a:gdLst/>
            <a:ahLst/>
            <a:cxnLst/>
            <a:rect l="l" t="t" r="r" b="b"/>
            <a:pathLst>
              <a:path w="36830" h="966470">
                <a:moveTo>
                  <a:pt x="36575" y="0"/>
                </a:moveTo>
                <a:lnTo>
                  <a:pt x="0" y="0"/>
                </a:lnTo>
                <a:lnTo>
                  <a:pt x="0" y="966215"/>
                </a:lnTo>
                <a:lnTo>
                  <a:pt x="36575" y="966215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15539" y="3259835"/>
            <a:ext cx="36830" cy="1481455"/>
          </a:xfrm>
          <a:custGeom>
            <a:avLst/>
            <a:gdLst/>
            <a:ahLst/>
            <a:cxnLst/>
            <a:rect l="l" t="t" r="r" b="b"/>
            <a:pathLst>
              <a:path w="36830" h="1481454">
                <a:moveTo>
                  <a:pt x="36576" y="0"/>
                </a:moveTo>
                <a:lnTo>
                  <a:pt x="0" y="0"/>
                </a:lnTo>
                <a:lnTo>
                  <a:pt x="0" y="1481327"/>
                </a:lnTo>
                <a:lnTo>
                  <a:pt x="36576" y="1481327"/>
                </a:lnTo>
                <a:lnTo>
                  <a:pt x="36576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06979" y="3822191"/>
            <a:ext cx="36830" cy="919480"/>
          </a:xfrm>
          <a:custGeom>
            <a:avLst/>
            <a:gdLst/>
            <a:ahLst/>
            <a:cxnLst/>
            <a:rect l="l" t="t" r="r" b="b"/>
            <a:pathLst>
              <a:path w="36830" h="919479">
                <a:moveTo>
                  <a:pt x="36575" y="0"/>
                </a:moveTo>
                <a:lnTo>
                  <a:pt x="0" y="0"/>
                </a:lnTo>
                <a:lnTo>
                  <a:pt x="0" y="918971"/>
                </a:lnTo>
                <a:lnTo>
                  <a:pt x="36575" y="918971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98420" y="3828288"/>
            <a:ext cx="36830" cy="913130"/>
          </a:xfrm>
          <a:custGeom>
            <a:avLst/>
            <a:gdLst/>
            <a:ahLst/>
            <a:cxnLst/>
            <a:rect l="l" t="t" r="r" b="b"/>
            <a:pathLst>
              <a:path w="36830" h="913129">
                <a:moveTo>
                  <a:pt x="36575" y="0"/>
                </a:moveTo>
                <a:lnTo>
                  <a:pt x="0" y="0"/>
                </a:lnTo>
                <a:lnTo>
                  <a:pt x="0" y="912876"/>
                </a:lnTo>
                <a:lnTo>
                  <a:pt x="36575" y="912876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89860" y="3895344"/>
            <a:ext cx="36830" cy="845819"/>
          </a:xfrm>
          <a:custGeom>
            <a:avLst/>
            <a:gdLst/>
            <a:ahLst/>
            <a:cxnLst/>
            <a:rect l="l" t="t" r="r" b="b"/>
            <a:pathLst>
              <a:path w="36830" h="845820">
                <a:moveTo>
                  <a:pt x="36575" y="0"/>
                </a:moveTo>
                <a:lnTo>
                  <a:pt x="0" y="0"/>
                </a:lnTo>
                <a:lnTo>
                  <a:pt x="0" y="845819"/>
                </a:lnTo>
                <a:lnTo>
                  <a:pt x="36575" y="845819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1300" y="3983735"/>
            <a:ext cx="36830" cy="757555"/>
          </a:xfrm>
          <a:custGeom>
            <a:avLst/>
            <a:gdLst/>
            <a:ahLst/>
            <a:cxnLst/>
            <a:rect l="l" t="t" r="r" b="b"/>
            <a:pathLst>
              <a:path w="36830" h="757554">
                <a:moveTo>
                  <a:pt x="36575" y="0"/>
                </a:moveTo>
                <a:lnTo>
                  <a:pt x="0" y="0"/>
                </a:lnTo>
                <a:lnTo>
                  <a:pt x="0" y="757427"/>
                </a:lnTo>
                <a:lnTo>
                  <a:pt x="36575" y="757427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72739" y="4117847"/>
            <a:ext cx="36830" cy="623570"/>
          </a:xfrm>
          <a:custGeom>
            <a:avLst/>
            <a:gdLst/>
            <a:ahLst/>
            <a:cxnLst/>
            <a:rect l="l" t="t" r="r" b="b"/>
            <a:pathLst>
              <a:path w="36830" h="623570">
                <a:moveTo>
                  <a:pt x="36576" y="0"/>
                </a:moveTo>
                <a:lnTo>
                  <a:pt x="0" y="0"/>
                </a:lnTo>
                <a:lnTo>
                  <a:pt x="0" y="623315"/>
                </a:lnTo>
                <a:lnTo>
                  <a:pt x="36576" y="623315"/>
                </a:lnTo>
                <a:lnTo>
                  <a:pt x="36576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64179" y="3509771"/>
            <a:ext cx="36830" cy="1231900"/>
          </a:xfrm>
          <a:custGeom>
            <a:avLst/>
            <a:gdLst/>
            <a:ahLst/>
            <a:cxnLst/>
            <a:rect l="l" t="t" r="r" b="b"/>
            <a:pathLst>
              <a:path w="36830" h="1231900">
                <a:moveTo>
                  <a:pt x="36575" y="0"/>
                </a:moveTo>
                <a:lnTo>
                  <a:pt x="0" y="0"/>
                </a:lnTo>
                <a:lnTo>
                  <a:pt x="0" y="1231391"/>
                </a:lnTo>
                <a:lnTo>
                  <a:pt x="36575" y="1231391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5620" y="4093464"/>
            <a:ext cx="36830" cy="647700"/>
          </a:xfrm>
          <a:custGeom>
            <a:avLst/>
            <a:gdLst/>
            <a:ahLst/>
            <a:cxnLst/>
            <a:rect l="l" t="t" r="r" b="b"/>
            <a:pathLst>
              <a:path w="36830" h="647700">
                <a:moveTo>
                  <a:pt x="36575" y="0"/>
                </a:moveTo>
                <a:lnTo>
                  <a:pt x="0" y="0"/>
                </a:lnTo>
                <a:lnTo>
                  <a:pt x="0" y="647700"/>
                </a:lnTo>
                <a:lnTo>
                  <a:pt x="36575" y="647700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47060" y="4174235"/>
            <a:ext cx="36830" cy="567055"/>
          </a:xfrm>
          <a:custGeom>
            <a:avLst/>
            <a:gdLst/>
            <a:ahLst/>
            <a:cxnLst/>
            <a:rect l="l" t="t" r="r" b="b"/>
            <a:pathLst>
              <a:path w="36830" h="567054">
                <a:moveTo>
                  <a:pt x="36575" y="0"/>
                </a:moveTo>
                <a:lnTo>
                  <a:pt x="0" y="0"/>
                </a:lnTo>
                <a:lnTo>
                  <a:pt x="0" y="566927"/>
                </a:lnTo>
                <a:lnTo>
                  <a:pt x="36575" y="566927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38500" y="3974591"/>
            <a:ext cx="36830" cy="767080"/>
          </a:xfrm>
          <a:custGeom>
            <a:avLst/>
            <a:gdLst/>
            <a:ahLst/>
            <a:cxnLst/>
            <a:rect l="l" t="t" r="r" b="b"/>
            <a:pathLst>
              <a:path w="36829" h="767079">
                <a:moveTo>
                  <a:pt x="36575" y="0"/>
                </a:moveTo>
                <a:lnTo>
                  <a:pt x="0" y="0"/>
                </a:lnTo>
                <a:lnTo>
                  <a:pt x="0" y="766571"/>
                </a:lnTo>
                <a:lnTo>
                  <a:pt x="36575" y="766571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29940" y="4008120"/>
            <a:ext cx="36830" cy="733425"/>
          </a:xfrm>
          <a:custGeom>
            <a:avLst/>
            <a:gdLst/>
            <a:ahLst/>
            <a:cxnLst/>
            <a:rect l="l" t="t" r="r" b="b"/>
            <a:pathLst>
              <a:path w="36829" h="733425">
                <a:moveTo>
                  <a:pt x="36575" y="0"/>
                </a:moveTo>
                <a:lnTo>
                  <a:pt x="0" y="0"/>
                </a:lnTo>
                <a:lnTo>
                  <a:pt x="0" y="733043"/>
                </a:lnTo>
                <a:lnTo>
                  <a:pt x="36575" y="733043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21379" y="4466844"/>
            <a:ext cx="36830" cy="274320"/>
          </a:xfrm>
          <a:custGeom>
            <a:avLst/>
            <a:gdLst/>
            <a:ahLst/>
            <a:cxnLst/>
            <a:rect l="l" t="t" r="r" b="b"/>
            <a:pathLst>
              <a:path w="36829" h="274320">
                <a:moveTo>
                  <a:pt x="36575" y="0"/>
                </a:moveTo>
                <a:lnTo>
                  <a:pt x="0" y="0"/>
                </a:lnTo>
                <a:lnTo>
                  <a:pt x="0" y="274319"/>
                </a:lnTo>
                <a:lnTo>
                  <a:pt x="36575" y="274319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12820" y="4125467"/>
            <a:ext cx="36830" cy="615950"/>
          </a:xfrm>
          <a:custGeom>
            <a:avLst/>
            <a:gdLst/>
            <a:ahLst/>
            <a:cxnLst/>
            <a:rect l="l" t="t" r="r" b="b"/>
            <a:pathLst>
              <a:path w="36829" h="615950">
                <a:moveTo>
                  <a:pt x="36575" y="0"/>
                </a:moveTo>
                <a:lnTo>
                  <a:pt x="0" y="0"/>
                </a:lnTo>
                <a:lnTo>
                  <a:pt x="0" y="615695"/>
                </a:lnTo>
                <a:lnTo>
                  <a:pt x="36575" y="615695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4259" y="4148328"/>
            <a:ext cx="36830" cy="593090"/>
          </a:xfrm>
          <a:custGeom>
            <a:avLst/>
            <a:gdLst/>
            <a:ahLst/>
            <a:cxnLst/>
            <a:rect l="l" t="t" r="r" b="b"/>
            <a:pathLst>
              <a:path w="36829" h="593089">
                <a:moveTo>
                  <a:pt x="36575" y="0"/>
                </a:moveTo>
                <a:lnTo>
                  <a:pt x="0" y="0"/>
                </a:lnTo>
                <a:lnTo>
                  <a:pt x="0" y="592836"/>
                </a:lnTo>
                <a:lnTo>
                  <a:pt x="36575" y="592836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95700" y="3864864"/>
            <a:ext cx="36830" cy="876300"/>
          </a:xfrm>
          <a:custGeom>
            <a:avLst/>
            <a:gdLst/>
            <a:ahLst/>
            <a:cxnLst/>
            <a:rect l="l" t="t" r="r" b="b"/>
            <a:pathLst>
              <a:path w="36829" h="876300">
                <a:moveTo>
                  <a:pt x="36575" y="0"/>
                </a:moveTo>
                <a:lnTo>
                  <a:pt x="0" y="0"/>
                </a:lnTo>
                <a:lnTo>
                  <a:pt x="0" y="876300"/>
                </a:lnTo>
                <a:lnTo>
                  <a:pt x="36575" y="876300"/>
                </a:lnTo>
                <a:lnTo>
                  <a:pt x="36575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87140" y="4532376"/>
            <a:ext cx="36830" cy="208915"/>
          </a:xfrm>
          <a:custGeom>
            <a:avLst/>
            <a:gdLst/>
            <a:ahLst/>
            <a:cxnLst/>
            <a:rect l="l" t="t" r="r" b="b"/>
            <a:pathLst>
              <a:path w="36829" h="208914">
                <a:moveTo>
                  <a:pt x="36575" y="0"/>
                </a:moveTo>
                <a:lnTo>
                  <a:pt x="0" y="0"/>
                </a:lnTo>
                <a:lnTo>
                  <a:pt x="0" y="208787"/>
                </a:lnTo>
                <a:lnTo>
                  <a:pt x="36575" y="208787"/>
                </a:lnTo>
                <a:lnTo>
                  <a:pt x="36575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78579" y="4584191"/>
            <a:ext cx="36830" cy="157480"/>
          </a:xfrm>
          <a:custGeom>
            <a:avLst/>
            <a:gdLst/>
            <a:ahLst/>
            <a:cxnLst/>
            <a:rect l="l" t="t" r="r" b="b"/>
            <a:pathLst>
              <a:path w="36829" h="157479">
                <a:moveTo>
                  <a:pt x="36575" y="0"/>
                </a:moveTo>
                <a:lnTo>
                  <a:pt x="0" y="0"/>
                </a:lnTo>
                <a:lnTo>
                  <a:pt x="0" y="156971"/>
                </a:lnTo>
                <a:lnTo>
                  <a:pt x="36575" y="156971"/>
                </a:lnTo>
                <a:lnTo>
                  <a:pt x="36575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70020" y="4610100"/>
            <a:ext cx="36830" cy="131445"/>
          </a:xfrm>
          <a:custGeom>
            <a:avLst/>
            <a:gdLst/>
            <a:ahLst/>
            <a:cxnLst/>
            <a:rect l="l" t="t" r="r" b="b"/>
            <a:pathLst>
              <a:path w="36829" h="131445">
                <a:moveTo>
                  <a:pt x="36575" y="0"/>
                </a:moveTo>
                <a:lnTo>
                  <a:pt x="0" y="0"/>
                </a:lnTo>
                <a:lnTo>
                  <a:pt x="0" y="131063"/>
                </a:lnTo>
                <a:lnTo>
                  <a:pt x="36575" y="131063"/>
                </a:lnTo>
                <a:lnTo>
                  <a:pt x="36575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61459" y="4741164"/>
            <a:ext cx="36830" cy="52069"/>
          </a:xfrm>
          <a:custGeom>
            <a:avLst/>
            <a:gdLst/>
            <a:ahLst/>
            <a:cxnLst/>
            <a:rect l="l" t="t" r="r" b="b"/>
            <a:pathLst>
              <a:path w="36829" h="52070">
                <a:moveTo>
                  <a:pt x="36575" y="0"/>
                </a:moveTo>
                <a:lnTo>
                  <a:pt x="0" y="0"/>
                </a:lnTo>
                <a:lnTo>
                  <a:pt x="0" y="51816"/>
                </a:lnTo>
                <a:lnTo>
                  <a:pt x="36575" y="51816"/>
                </a:lnTo>
                <a:lnTo>
                  <a:pt x="36575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52900" y="4741164"/>
            <a:ext cx="36830" cy="129539"/>
          </a:xfrm>
          <a:custGeom>
            <a:avLst/>
            <a:gdLst/>
            <a:ahLst/>
            <a:cxnLst/>
            <a:rect l="l" t="t" r="r" b="b"/>
            <a:pathLst>
              <a:path w="36829" h="129539">
                <a:moveTo>
                  <a:pt x="36575" y="0"/>
                </a:moveTo>
                <a:lnTo>
                  <a:pt x="0" y="0"/>
                </a:lnTo>
                <a:lnTo>
                  <a:pt x="0" y="129540"/>
                </a:lnTo>
                <a:lnTo>
                  <a:pt x="36575" y="129540"/>
                </a:lnTo>
                <a:lnTo>
                  <a:pt x="36575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44340" y="4741164"/>
            <a:ext cx="36830" cy="182880"/>
          </a:xfrm>
          <a:custGeom>
            <a:avLst/>
            <a:gdLst/>
            <a:ahLst/>
            <a:cxnLst/>
            <a:rect l="l" t="t" r="r" b="b"/>
            <a:pathLst>
              <a:path w="36829" h="182879">
                <a:moveTo>
                  <a:pt x="36575" y="0"/>
                </a:moveTo>
                <a:lnTo>
                  <a:pt x="0" y="0"/>
                </a:lnTo>
                <a:lnTo>
                  <a:pt x="0" y="182880"/>
                </a:lnTo>
                <a:lnTo>
                  <a:pt x="36575" y="182880"/>
                </a:lnTo>
                <a:lnTo>
                  <a:pt x="36575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35779" y="4741164"/>
            <a:ext cx="36830" cy="234950"/>
          </a:xfrm>
          <a:custGeom>
            <a:avLst/>
            <a:gdLst/>
            <a:ahLst/>
            <a:cxnLst/>
            <a:rect l="l" t="t" r="r" b="b"/>
            <a:pathLst>
              <a:path w="36829" h="234950">
                <a:moveTo>
                  <a:pt x="36575" y="0"/>
                </a:moveTo>
                <a:lnTo>
                  <a:pt x="0" y="0"/>
                </a:lnTo>
                <a:lnTo>
                  <a:pt x="0" y="234696"/>
                </a:lnTo>
                <a:lnTo>
                  <a:pt x="36575" y="234696"/>
                </a:lnTo>
                <a:lnTo>
                  <a:pt x="36575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27220" y="4741164"/>
            <a:ext cx="36830" cy="287020"/>
          </a:xfrm>
          <a:custGeom>
            <a:avLst/>
            <a:gdLst/>
            <a:ahLst/>
            <a:cxnLst/>
            <a:rect l="l" t="t" r="r" b="b"/>
            <a:pathLst>
              <a:path w="36829" h="287020">
                <a:moveTo>
                  <a:pt x="36575" y="0"/>
                </a:moveTo>
                <a:lnTo>
                  <a:pt x="0" y="0"/>
                </a:lnTo>
                <a:lnTo>
                  <a:pt x="0" y="286512"/>
                </a:lnTo>
                <a:lnTo>
                  <a:pt x="36575" y="286512"/>
                </a:lnTo>
                <a:lnTo>
                  <a:pt x="36575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18659" y="4741164"/>
            <a:ext cx="36830" cy="208915"/>
          </a:xfrm>
          <a:custGeom>
            <a:avLst/>
            <a:gdLst/>
            <a:ahLst/>
            <a:cxnLst/>
            <a:rect l="l" t="t" r="r" b="b"/>
            <a:pathLst>
              <a:path w="36829" h="208914">
                <a:moveTo>
                  <a:pt x="36575" y="0"/>
                </a:moveTo>
                <a:lnTo>
                  <a:pt x="0" y="0"/>
                </a:lnTo>
                <a:lnTo>
                  <a:pt x="0" y="208787"/>
                </a:lnTo>
                <a:lnTo>
                  <a:pt x="36575" y="208787"/>
                </a:lnTo>
                <a:lnTo>
                  <a:pt x="36575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10100" y="4741164"/>
            <a:ext cx="36830" cy="104139"/>
          </a:xfrm>
          <a:custGeom>
            <a:avLst/>
            <a:gdLst/>
            <a:ahLst/>
            <a:cxnLst/>
            <a:rect l="l" t="t" r="r" b="b"/>
            <a:pathLst>
              <a:path w="36829" h="104139">
                <a:moveTo>
                  <a:pt x="36575" y="0"/>
                </a:moveTo>
                <a:lnTo>
                  <a:pt x="0" y="0"/>
                </a:lnTo>
                <a:lnTo>
                  <a:pt x="0" y="103631"/>
                </a:lnTo>
                <a:lnTo>
                  <a:pt x="36575" y="103631"/>
                </a:lnTo>
                <a:lnTo>
                  <a:pt x="36575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01540" y="4741164"/>
            <a:ext cx="36830" cy="52069"/>
          </a:xfrm>
          <a:custGeom>
            <a:avLst/>
            <a:gdLst/>
            <a:ahLst/>
            <a:cxnLst/>
            <a:rect l="l" t="t" r="r" b="b"/>
            <a:pathLst>
              <a:path w="36829" h="52070">
                <a:moveTo>
                  <a:pt x="36575" y="0"/>
                </a:moveTo>
                <a:lnTo>
                  <a:pt x="0" y="0"/>
                </a:lnTo>
                <a:lnTo>
                  <a:pt x="0" y="51816"/>
                </a:lnTo>
                <a:lnTo>
                  <a:pt x="36575" y="51816"/>
                </a:lnTo>
                <a:lnTo>
                  <a:pt x="36575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92979" y="468782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29" h="53339">
                <a:moveTo>
                  <a:pt x="36575" y="0"/>
                </a:moveTo>
                <a:lnTo>
                  <a:pt x="0" y="0"/>
                </a:lnTo>
                <a:lnTo>
                  <a:pt x="0" y="53339"/>
                </a:lnTo>
                <a:lnTo>
                  <a:pt x="36575" y="53339"/>
                </a:lnTo>
                <a:lnTo>
                  <a:pt x="36575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84420" y="4610100"/>
            <a:ext cx="36830" cy="131445"/>
          </a:xfrm>
          <a:custGeom>
            <a:avLst/>
            <a:gdLst/>
            <a:ahLst/>
            <a:cxnLst/>
            <a:rect l="l" t="t" r="r" b="b"/>
            <a:pathLst>
              <a:path w="36829" h="131445">
                <a:moveTo>
                  <a:pt x="36575" y="0"/>
                </a:moveTo>
                <a:lnTo>
                  <a:pt x="0" y="0"/>
                </a:lnTo>
                <a:lnTo>
                  <a:pt x="0" y="131063"/>
                </a:lnTo>
                <a:lnTo>
                  <a:pt x="36575" y="131063"/>
                </a:lnTo>
                <a:lnTo>
                  <a:pt x="36575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75859" y="4506467"/>
            <a:ext cx="36830" cy="234950"/>
          </a:xfrm>
          <a:custGeom>
            <a:avLst/>
            <a:gdLst/>
            <a:ahLst/>
            <a:cxnLst/>
            <a:rect l="l" t="t" r="r" b="b"/>
            <a:pathLst>
              <a:path w="36829" h="234950">
                <a:moveTo>
                  <a:pt x="36575" y="0"/>
                </a:moveTo>
                <a:lnTo>
                  <a:pt x="0" y="0"/>
                </a:lnTo>
                <a:lnTo>
                  <a:pt x="0" y="234695"/>
                </a:lnTo>
                <a:lnTo>
                  <a:pt x="36575" y="234695"/>
                </a:lnTo>
                <a:lnTo>
                  <a:pt x="36575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67300" y="4401311"/>
            <a:ext cx="36830" cy="340360"/>
          </a:xfrm>
          <a:custGeom>
            <a:avLst/>
            <a:gdLst/>
            <a:ahLst/>
            <a:cxnLst/>
            <a:rect l="l" t="t" r="r" b="b"/>
            <a:pathLst>
              <a:path w="36829" h="340360">
                <a:moveTo>
                  <a:pt x="36575" y="0"/>
                </a:moveTo>
                <a:lnTo>
                  <a:pt x="0" y="0"/>
                </a:lnTo>
                <a:lnTo>
                  <a:pt x="0" y="339851"/>
                </a:lnTo>
                <a:lnTo>
                  <a:pt x="36575" y="339851"/>
                </a:lnTo>
                <a:lnTo>
                  <a:pt x="36575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694944" y="2127313"/>
            <a:ext cx="4441190" cy="3140075"/>
            <a:chOff x="694944" y="2127313"/>
            <a:chExt cx="4441190" cy="3140075"/>
          </a:xfrm>
        </p:grpSpPr>
        <p:sp>
          <p:nvSpPr>
            <p:cNvPr id="51" name="object 51"/>
            <p:cNvSpPr/>
            <p:nvPr/>
          </p:nvSpPr>
          <p:spPr>
            <a:xfrm>
              <a:off x="694944" y="2132076"/>
              <a:ext cx="47625" cy="3130550"/>
            </a:xfrm>
            <a:custGeom>
              <a:avLst/>
              <a:gdLst/>
              <a:ahLst/>
              <a:cxnLst/>
              <a:rect l="l" t="t" r="r" b="b"/>
              <a:pathLst>
                <a:path w="47625" h="3130550">
                  <a:moveTo>
                    <a:pt x="47243" y="3130296"/>
                  </a:moveTo>
                  <a:lnTo>
                    <a:pt x="47243" y="0"/>
                  </a:lnTo>
                </a:path>
                <a:path w="47625" h="3130550">
                  <a:moveTo>
                    <a:pt x="0" y="3130296"/>
                  </a:moveTo>
                  <a:lnTo>
                    <a:pt x="47243" y="3130296"/>
                  </a:lnTo>
                </a:path>
                <a:path w="47625" h="3130550">
                  <a:moveTo>
                    <a:pt x="0" y="2609088"/>
                  </a:moveTo>
                  <a:lnTo>
                    <a:pt x="47243" y="2609088"/>
                  </a:lnTo>
                </a:path>
                <a:path w="47625" h="3130550">
                  <a:moveTo>
                    <a:pt x="0" y="2086356"/>
                  </a:moveTo>
                  <a:lnTo>
                    <a:pt x="47243" y="2086356"/>
                  </a:lnTo>
                </a:path>
                <a:path w="47625" h="3130550">
                  <a:moveTo>
                    <a:pt x="0" y="1565148"/>
                  </a:moveTo>
                  <a:lnTo>
                    <a:pt x="47243" y="1565148"/>
                  </a:lnTo>
                </a:path>
                <a:path w="47625" h="3130550">
                  <a:moveTo>
                    <a:pt x="0" y="1043939"/>
                  </a:moveTo>
                  <a:lnTo>
                    <a:pt x="47243" y="1043939"/>
                  </a:lnTo>
                </a:path>
                <a:path w="47625" h="3130550">
                  <a:moveTo>
                    <a:pt x="0" y="522732"/>
                  </a:moveTo>
                  <a:lnTo>
                    <a:pt x="47243" y="522732"/>
                  </a:lnTo>
                </a:path>
                <a:path w="47625" h="3130550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2188" y="4741164"/>
              <a:ext cx="4389120" cy="45720"/>
            </a:xfrm>
            <a:custGeom>
              <a:avLst/>
              <a:gdLst/>
              <a:ahLst/>
              <a:cxnLst/>
              <a:rect l="l" t="t" r="r" b="b"/>
              <a:pathLst>
                <a:path w="4389120" h="45720">
                  <a:moveTo>
                    <a:pt x="0" y="0"/>
                  </a:moveTo>
                  <a:lnTo>
                    <a:pt x="4389120" y="0"/>
                  </a:lnTo>
                </a:path>
                <a:path w="4389120" h="45720">
                  <a:moveTo>
                    <a:pt x="0" y="0"/>
                  </a:moveTo>
                  <a:lnTo>
                    <a:pt x="0" y="45719"/>
                  </a:lnTo>
                </a:path>
                <a:path w="4389120" h="45720">
                  <a:moveTo>
                    <a:pt x="1097280" y="0"/>
                  </a:moveTo>
                  <a:lnTo>
                    <a:pt x="1097280" y="45719"/>
                  </a:lnTo>
                </a:path>
                <a:path w="4389120" h="45720">
                  <a:moveTo>
                    <a:pt x="2194560" y="0"/>
                  </a:moveTo>
                  <a:lnTo>
                    <a:pt x="2194560" y="45719"/>
                  </a:lnTo>
                </a:path>
                <a:path w="4389120" h="45720">
                  <a:moveTo>
                    <a:pt x="3291840" y="0"/>
                  </a:moveTo>
                  <a:lnTo>
                    <a:pt x="3291840" y="45719"/>
                  </a:lnTo>
                </a:path>
                <a:path w="4389120" h="45720">
                  <a:moveTo>
                    <a:pt x="4389120" y="0"/>
                  </a:moveTo>
                  <a:lnTo>
                    <a:pt x="4389120" y="45719"/>
                  </a:lnTo>
                </a:path>
              </a:pathLst>
            </a:custGeom>
            <a:ln w="9525">
              <a:solidFill>
                <a:srgbClr val="DFE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88308" y="4529327"/>
              <a:ext cx="802005" cy="597535"/>
            </a:xfrm>
            <a:custGeom>
              <a:avLst/>
              <a:gdLst/>
              <a:ahLst/>
              <a:cxnLst/>
              <a:rect l="l" t="t" r="r" b="b"/>
              <a:pathLst>
                <a:path w="802004" h="597535">
                  <a:moveTo>
                    <a:pt x="0" y="298704"/>
                  </a:moveTo>
                  <a:lnTo>
                    <a:pt x="3658" y="258170"/>
                  </a:lnTo>
                  <a:lnTo>
                    <a:pt x="14317" y="219295"/>
                  </a:lnTo>
                  <a:lnTo>
                    <a:pt x="31497" y="182433"/>
                  </a:lnTo>
                  <a:lnTo>
                    <a:pt x="54722" y="147940"/>
                  </a:lnTo>
                  <a:lnTo>
                    <a:pt x="83514" y="116173"/>
                  </a:lnTo>
                  <a:lnTo>
                    <a:pt x="117395" y="87487"/>
                  </a:lnTo>
                  <a:lnTo>
                    <a:pt x="155888" y="62237"/>
                  </a:lnTo>
                  <a:lnTo>
                    <a:pt x="198515" y="40781"/>
                  </a:lnTo>
                  <a:lnTo>
                    <a:pt x="244798" y="23473"/>
                  </a:lnTo>
                  <a:lnTo>
                    <a:pt x="294260" y="10669"/>
                  </a:lnTo>
                  <a:lnTo>
                    <a:pt x="346424" y="2726"/>
                  </a:lnTo>
                  <a:lnTo>
                    <a:pt x="400812" y="0"/>
                  </a:lnTo>
                  <a:lnTo>
                    <a:pt x="455199" y="2726"/>
                  </a:lnTo>
                  <a:lnTo>
                    <a:pt x="507363" y="10669"/>
                  </a:lnTo>
                  <a:lnTo>
                    <a:pt x="556825" y="23473"/>
                  </a:lnTo>
                  <a:lnTo>
                    <a:pt x="603108" y="40781"/>
                  </a:lnTo>
                  <a:lnTo>
                    <a:pt x="645735" y="62237"/>
                  </a:lnTo>
                  <a:lnTo>
                    <a:pt x="684228" y="87487"/>
                  </a:lnTo>
                  <a:lnTo>
                    <a:pt x="718109" y="116173"/>
                  </a:lnTo>
                  <a:lnTo>
                    <a:pt x="746901" y="147940"/>
                  </a:lnTo>
                  <a:lnTo>
                    <a:pt x="770126" y="182433"/>
                  </a:lnTo>
                  <a:lnTo>
                    <a:pt x="787306" y="219295"/>
                  </a:lnTo>
                  <a:lnTo>
                    <a:pt x="797965" y="258170"/>
                  </a:lnTo>
                  <a:lnTo>
                    <a:pt x="801624" y="298704"/>
                  </a:lnTo>
                  <a:lnTo>
                    <a:pt x="797965" y="339237"/>
                  </a:lnTo>
                  <a:lnTo>
                    <a:pt x="787306" y="378112"/>
                  </a:lnTo>
                  <a:lnTo>
                    <a:pt x="770126" y="414974"/>
                  </a:lnTo>
                  <a:lnTo>
                    <a:pt x="746901" y="449467"/>
                  </a:lnTo>
                  <a:lnTo>
                    <a:pt x="718109" y="481234"/>
                  </a:lnTo>
                  <a:lnTo>
                    <a:pt x="684228" y="509920"/>
                  </a:lnTo>
                  <a:lnTo>
                    <a:pt x="645735" y="535170"/>
                  </a:lnTo>
                  <a:lnTo>
                    <a:pt x="603108" y="556626"/>
                  </a:lnTo>
                  <a:lnTo>
                    <a:pt x="556825" y="573934"/>
                  </a:lnTo>
                  <a:lnTo>
                    <a:pt x="507363" y="586738"/>
                  </a:lnTo>
                  <a:lnTo>
                    <a:pt x="455199" y="594681"/>
                  </a:lnTo>
                  <a:lnTo>
                    <a:pt x="400812" y="597408"/>
                  </a:lnTo>
                  <a:lnTo>
                    <a:pt x="346424" y="594681"/>
                  </a:lnTo>
                  <a:lnTo>
                    <a:pt x="294260" y="586738"/>
                  </a:lnTo>
                  <a:lnTo>
                    <a:pt x="244798" y="573934"/>
                  </a:lnTo>
                  <a:lnTo>
                    <a:pt x="198515" y="556626"/>
                  </a:lnTo>
                  <a:lnTo>
                    <a:pt x="155888" y="535170"/>
                  </a:lnTo>
                  <a:lnTo>
                    <a:pt x="117395" y="509920"/>
                  </a:lnTo>
                  <a:lnTo>
                    <a:pt x="83514" y="481234"/>
                  </a:lnTo>
                  <a:lnTo>
                    <a:pt x="54722" y="449467"/>
                  </a:lnTo>
                  <a:lnTo>
                    <a:pt x="31497" y="414974"/>
                  </a:lnTo>
                  <a:lnTo>
                    <a:pt x="14317" y="378112"/>
                  </a:lnTo>
                  <a:lnTo>
                    <a:pt x="3658" y="339237"/>
                  </a:lnTo>
                  <a:lnTo>
                    <a:pt x="0" y="298704"/>
                  </a:lnTo>
                  <a:close/>
                </a:path>
              </a:pathLst>
            </a:custGeom>
            <a:ln w="15875">
              <a:solidFill>
                <a:srgbClr val="B68B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43611" y="5150866"/>
            <a:ext cx="2774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5881" y="4629150"/>
            <a:ext cx="952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6892" y="4107307"/>
            <a:ext cx="234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86892" y="3585717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86892" y="3064001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600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6892" y="2542158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800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17703" y="2020316"/>
            <a:ext cx="303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1000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87730" y="5339334"/>
            <a:ext cx="1987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'21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785366" y="5339334"/>
            <a:ext cx="1987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'22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882900" y="5339334"/>
            <a:ext cx="1987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'23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980179" y="5339334"/>
            <a:ext cx="1987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'24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830323" y="5698235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7"/>
                </a:lnTo>
                <a:lnTo>
                  <a:pt x="79248" y="79247"/>
                </a:lnTo>
                <a:lnTo>
                  <a:pt x="79248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931923" y="5625795"/>
            <a:ext cx="10401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Nonfarm</a:t>
            </a:r>
            <a:r>
              <a:rPr sz="1100" spc="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Payrolls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125723" y="5698235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7"/>
                </a:lnTo>
                <a:lnTo>
                  <a:pt x="79248" y="79247"/>
                </a:lnTo>
                <a:lnTo>
                  <a:pt x="79248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226689" y="5625795"/>
            <a:ext cx="528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Forecast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8942" y="1186053"/>
            <a:ext cx="10750550" cy="707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0" dirty="0">
                <a:solidFill>
                  <a:srgbClr val="5388B6"/>
                </a:solidFill>
                <a:latin typeface="Calibri"/>
                <a:cs typeface="Calibri"/>
              </a:rPr>
              <a:t>A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SLOWING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LABOR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MARKET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COMBINED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WITH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TIGHTENING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LENDING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STANDARDS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WILL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WEIGH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ON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ECONOMY</a:t>
            </a:r>
            <a:endParaRPr sz="1600">
              <a:latin typeface="Calibri"/>
              <a:cs typeface="Calibri"/>
            </a:endParaRPr>
          </a:p>
          <a:p>
            <a:pPr marL="1094740">
              <a:lnSpc>
                <a:spcPct val="100000"/>
              </a:lnSpc>
              <a:spcBef>
                <a:spcPts val="1530"/>
              </a:spcBef>
              <a:tabLst>
                <a:tab pos="7620634" algn="l"/>
              </a:tabLst>
            </a:pPr>
            <a:r>
              <a:rPr sz="1600" spc="100" dirty="0">
                <a:solidFill>
                  <a:srgbClr val="5388B6"/>
                </a:solidFill>
                <a:latin typeface="Calibri"/>
                <a:cs typeface="Calibri"/>
              </a:rPr>
              <a:t>Job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Growth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Set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-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Turn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Negative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	Banks</a:t>
            </a:r>
            <a:r>
              <a:rPr sz="1600" spc="2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Tightening</a:t>
            </a:r>
            <a:r>
              <a:rPr sz="1600" spc="229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Lending</a:t>
            </a:r>
            <a:r>
              <a:rPr sz="1600" spc="2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Standards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0">
              <a:lnSpc>
                <a:spcPct val="100000"/>
              </a:lnSpc>
              <a:spcBef>
                <a:spcPts val="100"/>
              </a:spcBef>
            </a:pPr>
            <a:r>
              <a:rPr dirty="0"/>
              <a:t>HEADWINDS</a:t>
            </a:r>
            <a:r>
              <a:rPr spc="20" dirty="0"/>
              <a:t> </a:t>
            </a:r>
            <a:r>
              <a:rPr spc="65" dirty="0"/>
              <a:t>FOR</a:t>
            </a:r>
            <a:r>
              <a:rPr spc="-15" dirty="0"/>
              <a:t> </a:t>
            </a:r>
            <a:r>
              <a:rPr spc="90" dirty="0"/>
              <a:t>THE</a:t>
            </a:r>
            <a:r>
              <a:rPr spc="25" dirty="0"/>
              <a:t> </a:t>
            </a:r>
            <a:r>
              <a:rPr spc="-10" dirty="0"/>
              <a:t>ECONOMY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638962" y="6050076"/>
            <a:ext cx="2016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498719" y="2851861"/>
            <a:ext cx="1478280" cy="164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spc="145" dirty="0">
                <a:solidFill>
                  <a:srgbClr val="002948"/>
                </a:solidFill>
                <a:latin typeface="Calibri"/>
                <a:cs typeface="Calibri"/>
              </a:rPr>
              <a:t>7.2%</a:t>
            </a:r>
            <a:endParaRPr sz="3600">
              <a:latin typeface="Calibri"/>
              <a:cs typeface="Calibri"/>
            </a:endParaRPr>
          </a:p>
          <a:p>
            <a:pPr marL="12700" marR="5080" indent="-2540" algn="ctr">
              <a:lnSpc>
                <a:spcPct val="100000"/>
              </a:lnSpc>
              <a:spcBef>
                <a:spcPts val="1675"/>
              </a:spcBef>
            </a:pPr>
            <a:r>
              <a:rPr sz="1400" spc="-20" dirty="0">
                <a:solidFill>
                  <a:srgbClr val="5388B6"/>
                </a:solidFill>
                <a:latin typeface="Calibri"/>
                <a:cs typeface="Calibri"/>
              </a:rPr>
              <a:t>90-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Day</a:t>
            </a:r>
            <a:r>
              <a:rPr sz="14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Credit</a:t>
            </a:r>
            <a:r>
              <a:rPr sz="14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388B6"/>
                </a:solidFill>
                <a:latin typeface="Calibri"/>
                <a:cs typeface="Calibri"/>
              </a:rPr>
              <a:t>Card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Delinquencies</a:t>
            </a:r>
            <a:r>
              <a:rPr sz="1400" spc="2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388B6"/>
                </a:solidFill>
                <a:latin typeface="Calibri"/>
                <a:cs typeface="Calibri"/>
              </a:rPr>
              <a:t>Rose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4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The</a:t>
            </a:r>
            <a:r>
              <a:rPr sz="14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Highest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Level</a:t>
            </a:r>
            <a:r>
              <a:rPr sz="1400" spc="10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Since</a:t>
            </a:r>
            <a:r>
              <a:rPr sz="1400" spc="1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388B6"/>
                </a:solidFill>
                <a:latin typeface="Calibri"/>
                <a:cs typeface="Calibri"/>
              </a:rPr>
              <a:t>1Q12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526023" y="2749295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09">
                <a:moveTo>
                  <a:pt x="0" y="0"/>
                </a:moveTo>
                <a:lnTo>
                  <a:pt x="1425828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21452" y="4728971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09">
                <a:moveTo>
                  <a:pt x="0" y="0"/>
                </a:moveTo>
                <a:lnTo>
                  <a:pt x="1425828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012184" y="3884167"/>
            <a:ext cx="8108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 algn="just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998542"/>
                </a:solidFill>
                <a:latin typeface="Calibri"/>
                <a:cs typeface="Calibri"/>
              </a:rPr>
              <a:t>Job</a:t>
            </a:r>
            <a:r>
              <a:rPr sz="900" i="1" spc="40" dirty="0">
                <a:solidFill>
                  <a:srgbClr val="998542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998542"/>
                </a:solidFill>
                <a:latin typeface="Calibri"/>
                <a:cs typeface="Calibri"/>
              </a:rPr>
              <a:t>growth</a:t>
            </a:r>
            <a:r>
              <a:rPr sz="900" i="1" spc="10" dirty="0">
                <a:solidFill>
                  <a:srgbClr val="998542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998542"/>
                </a:solidFill>
                <a:latin typeface="Calibri"/>
                <a:cs typeface="Calibri"/>
              </a:rPr>
              <a:t>is</a:t>
            </a:r>
            <a:r>
              <a:rPr sz="900" i="1" spc="45" dirty="0">
                <a:solidFill>
                  <a:srgbClr val="998542"/>
                </a:solidFill>
                <a:latin typeface="Calibri"/>
                <a:cs typeface="Calibri"/>
              </a:rPr>
              <a:t> </a:t>
            </a:r>
            <a:r>
              <a:rPr sz="900" i="1" spc="-25" dirty="0">
                <a:solidFill>
                  <a:srgbClr val="998542"/>
                </a:solidFill>
                <a:latin typeface="Calibri"/>
                <a:cs typeface="Calibri"/>
              </a:rPr>
              <a:t>set</a:t>
            </a:r>
            <a:r>
              <a:rPr sz="900" i="1" dirty="0">
                <a:solidFill>
                  <a:srgbClr val="998542"/>
                </a:solidFill>
                <a:latin typeface="Calibri"/>
                <a:cs typeface="Calibri"/>
              </a:rPr>
              <a:t> to</a:t>
            </a:r>
            <a:r>
              <a:rPr sz="900" i="1" spc="-45" dirty="0">
                <a:solidFill>
                  <a:srgbClr val="998542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998542"/>
                </a:solidFill>
                <a:latin typeface="Calibri"/>
                <a:cs typeface="Calibri"/>
              </a:rPr>
              <a:t>turn</a:t>
            </a:r>
            <a:r>
              <a:rPr sz="900" i="1" spc="-35" dirty="0">
                <a:solidFill>
                  <a:srgbClr val="998542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998542"/>
                </a:solidFill>
                <a:latin typeface="Calibri"/>
                <a:cs typeface="Calibri"/>
              </a:rPr>
              <a:t>negative</a:t>
            </a:r>
            <a:r>
              <a:rPr sz="900" i="1" dirty="0">
                <a:solidFill>
                  <a:srgbClr val="998542"/>
                </a:solidFill>
                <a:latin typeface="Calibri"/>
                <a:cs typeface="Calibri"/>
              </a:rPr>
              <a:t> by</a:t>
            </a:r>
            <a:r>
              <a:rPr sz="900" i="1" spc="60" dirty="0">
                <a:solidFill>
                  <a:srgbClr val="998542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998542"/>
                </a:solidFill>
                <a:latin typeface="Calibri"/>
                <a:cs typeface="Calibri"/>
              </a:rPr>
              <a:t>January</a:t>
            </a:r>
            <a:r>
              <a:rPr sz="900" i="1" spc="60" dirty="0">
                <a:solidFill>
                  <a:srgbClr val="998542"/>
                </a:solidFill>
                <a:latin typeface="Calibri"/>
                <a:cs typeface="Calibri"/>
              </a:rPr>
              <a:t> </a:t>
            </a:r>
            <a:r>
              <a:rPr sz="900" i="1" spc="-20" dirty="0">
                <a:solidFill>
                  <a:srgbClr val="998542"/>
                </a:solidFill>
                <a:latin typeface="Calibri"/>
                <a:cs typeface="Calibri"/>
              </a:rPr>
              <a:t>2024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7865364" y="2081593"/>
            <a:ext cx="3943985" cy="2940685"/>
            <a:chOff x="7865364" y="2081593"/>
            <a:chExt cx="3943985" cy="2940685"/>
          </a:xfrm>
        </p:grpSpPr>
        <p:sp>
          <p:nvSpPr>
            <p:cNvPr id="77" name="object 77"/>
            <p:cNvSpPr/>
            <p:nvPr/>
          </p:nvSpPr>
          <p:spPr>
            <a:xfrm>
              <a:off x="8630412" y="2084831"/>
              <a:ext cx="2741930" cy="2932430"/>
            </a:xfrm>
            <a:custGeom>
              <a:avLst/>
              <a:gdLst/>
              <a:ahLst/>
              <a:cxnLst/>
              <a:rect l="l" t="t" r="r" b="b"/>
              <a:pathLst>
                <a:path w="2741929" h="2932429">
                  <a:moveTo>
                    <a:pt x="106680" y="0"/>
                  </a:moveTo>
                  <a:lnTo>
                    <a:pt x="0" y="0"/>
                  </a:lnTo>
                  <a:lnTo>
                    <a:pt x="0" y="2932176"/>
                  </a:lnTo>
                  <a:lnTo>
                    <a:pt x="106680" y="2932176"/>
                  </a:lnTo>
                  <a:lnTo>
                    <a:pt x="106680" y="0"/>
                  </a:lnTo>
                  <a:close/>
                </a:path>
                <a:path w="2741929" h="2932429">
                  <a:moveTo>
                    <a:pt x="1175004" y="0"/>
                  </a:moveTo>
                  <a:lnTo>
                    <a:pt x="960120" y="0"/>
                  </a:lnTo>
                  <a:lnTo>
                    <a:pt x="960120" y="2932176"/>
                  </a:lnTo>
                  <a:lnTo>
                    <a:pt x="1175004" y="2932176"/>
                  </a:lnTo>
                  <a:lnTo>
                    <a:pt x="1175004" y="0"/>
                  </a:lnTo>
                  <a:close/>
                </a:path>
                <a:path w="2741929" h="2932429">
                  <a:moveTo>
                    <a:pt x="2741663" y="0"/>
                  </a:moveTo>
                  <a:lnTo>
                    <a:pt x="2705100" y="0"/>
                  </a:lnTo>
                  <a:lnTo>
                    <a:pt x="2705100" y="2932176"/>
                  </a:lnTo>
                  <a:lnTo>
                    <a:pt x="2741663" y="2932176"/>
                  </a:lnTo>
                  <a:lnTo>
                    <a:pt x="274166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865364" y="2086355"/>
              <a:ext cx="3939540" cy="2931160"/>
            </a:xfrm>
            <a:custGeom>
              <a:avLst/>
              <a:gdLst/>
              <a:ahLst/>
              <a:cxnLst/>
              <a:rect l="l" t="t" r="r" b="b"/>
              <a:pathLst>
                <a:path w="3939540" h="2931160">
                  <a:moveTo>
                    <a:pt x="47243" y="2930652"/>
                  </a:moveTo>
                  <a:lnTo>
                    <a:pt x="47243" y="0"/>
                  </a:lnTo>
                </a:path>
                <a:path w="3939540" h="2931160">
                  <a:moveTo>
                    <a:pt x="0" y="2930652"/>
                  </a:moveTo>
                  <a:lnTo>
                    <a:pt x="47243" y="2930652"/>
                  </a:lnTo>
                </a:path>
                <a:path w="3939540" h="2931160">
                  <a:moveTo>
                    <a:pt x="0" y="2564892"/>
                  </a:moveTo>
                  <a:lnTo>
                    <a:pt x="47243" y="2564892"/>
                  </a:lnTo>
                </a:path>
                <a:path w="3939540" h="2931160">
                  <a:moveTo>
                    <a:pt x="0" y="2199132"/>
                  </a:moveTo>
                  <a:lnTo>
                    <a:pt x="47243" y="2199132"/>
                  </a:lnTo>
                </a:path>
                <a:path w="3939540" h="2931160">
                  <a:moveTo>
                    <a:pt x="0" y="1831848"/>
                  </a:moveTo>
                  <a:lnTo>
                    <a:pt x="47243" y="1831848"/>
                  </a:lnTo>
                </a:path>
                <a:path w="3939540" h="2931160">
                  <a:moveTo>
                    <a:pt x="0" y="1466088"/>
                  </a:moveTo>
                  <a:lnTo>
                    <a:pt x="47243" y="1466088"/>
                  </a:lnTo>
                </a:path>
                <a:path w="3939540" h="2931160">
                  <a:moveTo>
                    <a:pt x="0" y="1098804"/>
                  </a:moveTo>
                  <a:lnTo>
                    <a:pt x="47243" y="1098804"/>
                  </a:lnTo>
                </a:path>
                <a:path w="3939540" h="2931160">
                  <a:moveTo>
                    <a:pt x="0" y="733044"/>
                  </a:moveTo>
                  <a:lnTo>
                    <a:pt x="47243" y="733044"/>
                  </a:lnTo>
                </a:path>
                <a:path w="3939540" h="2931160">
                  <a:moveTo>
                    <a:pt x="0" y="365760"/>
                  </a:moveTo>
                  <a:lnTo>
                    <a:pt x="47243" y="365760"/>
                  </a:lnTo>
                </a:path>
                <a:path w="3939540" h="2931160">
                  <a:moveTo>
                    <a:pt x="0" y="0"/>
                  </a:moveTo>
                  <a:lnTo>
                    <a:pt x="47243" y="0"/>
                  </a:lnTo>
                </a:path>
                <a:path w="3939540" h="2931160">
                  <a:moveTo>
                    <a:pt x="47243" y="1831848"/>
                  </a:moveTo>
                  <a:lnTo>
                    <a:pt x="3939539" y="1831848"/>
                  </a:lnTo>
                </a:path>
                <a:path w="3939540" h="2931160">
                  <a:moveTo>
                    <a:pt x="47243" y="1831848"/>
                  </a:moveTo>
                  <a:lnTo>
                    <a:pt x="47243" y="1877568"/>
                  </a:lnTo>
                </a:path>
                <a:path w="3939540" h="2931160">
                  <a:moveTo>
                    <a:pt x="615695" y="1831848"/>
                  </a:moveTo>
                  <a:lnTo>
                    <a:pt x="615695" y="1877568"/>
                  </a:lnTo>
                </a:path>
                <a:path w="3939540" h="2931160">
                  <a:moveTo>
                    <a:pt x="1185671" y="1831848"/>
                  </a:moveTo>
                  <a:lnTo>
                    <a:pt x="1185671" y="1877568"/>
                  </a:lnTo>
                </a:path>
                <a:path w="3939540" h="2931160">
                  <a:moveTo>
                    <a:pt x="1755647" y="1831848"/>
                  </a:moveTo>
                  <a:lnTo>
                    <a:pt x="1755647" y="1877568"/>
                  </a:lnTo>
                </a:path>
                <a:path w="3939540" h="2931160">
                  <a:moveTo>
                    <a:pt x="2325624" y="1831848"/>
                  </a:moveTo>
                  <a:lnTo>
                    <a:pt x="2325624" y="1877568"/>
                  </a:lnTo>
                </a:path>
                <a:path w="3939540" h="2931160">
                  <a:moveTo>
                    <a:pt x="2895600" y="1831848"/>
                  </a:moveTo>
                  <a:lnTo>
                    <a:pt x="2895600" y="1877568"/>
                  </a:lnTo>
                </a:path>
                <a:path w="3939540" h="2931160">
                  <a:moveTo>
                    <a:pt x="3464052" y="1831848"/>
                  </a:moveTo>
                  <a:lnTo>
                    <a:pt x="3464052" y="1877568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917942" y="2385821"/>
              <a:ext cx="3880485" cy="2125980"/>
            </a:xfrm>
            <a:custGeom>
              <a:avLst/>
              <a:gdLst/>
              <a:ahLst/>
              <a:cxnLst/>
              <a:rect l="l" t="t" r="r" b="b"/>
              <a:pathLst>
                <a:path w="3880484" h="2125979">
                  <a:moveTo>
                    <a:pt x="0" y="1406652"/>
                  </a:moveTo>
                  <a:lnTo>
                    <a:pt x="35051" y="1565147"/>
                  </a:lnTo>
                  <a:lnTo>
                    <a:pt x="71627" y="1668779"/>
                  </a:lnTo>
                  <a:lnTo>
                    <a:pt x="106679" y="1690115"/>
                  </a:lnTo>
                  <a:lnTo>
                    <a:pt x="141731" y="1696211"/>
                  </a:lnTo>
                  <a:lnTo>
                    <a:pt x="178307" y="1720595"/>
                  </a:lnTo>
                  <a:lnTo>
                    <a:pt x="213359" y="1638300"/>
                  </a:lnTo>
                  <a:lnTo>
                    <a:pt x="248411" y="1661159"/>
                  </a:lnTo>
                  <a:lnTo>
                    <a:pt x="284987" y="1499615"/>
                  </a:lnTo>
                  <a:lnTo>
                    <a:pt x="320039" y="1662683"/>
                  </a:lnTo>
                  <a:lnTo>
                    <a:pt x="356615" y="1533144"/>
                  </a:lnTo>
                  <a:lnTo>
                    <a:pt x="391667" y="865631"/>
                  </a:lnTo>
                  <a:lnTo>
                    <a:pt x="426719" y="1397508"/>
                  </a:lnTo>
                  <a:lnTo>
                    <a:pt x="463296" y="1348739"/>
                  </a:lnTo>
                  <a:lnTo>
                    <a:pt x="498348" y="1434083"/>
                  </a:lnTo>
                  <a:lnTo>
                    <a:pt x="533400" y="1365503"/>
                  </a:lnTo>
                  <a:lnTo>
                    <a:pt x="569976" y="1333500"/>
                  </a:lnTo>
                  <a:lnTo>
                    <a:pt x="605027" y="1082039"/>
                  </a:lnTo>
                  <a:lnTo>
                    <a:pt x="640079" y="911351"/>
                  </a:lnTo>
                  <a:lnTo>
                    <a:pt x="676655" y="728472"/>
                  </a:lnTo>
                  <a:lnTo>
                    <a:pt x="711707" y="440436"/>
                  </a:lnTo>
                  <a:lnTo>
                    <a:pt x="748283" y="600455"/>
                  </a:lnTo>
                  <a:lnTo>
                    <a:pt x="783335" y="792479"/>
                  </a:lnTo>
                  <a:lnTo>
                    <a:pt x="818387" y="600455"/>
                  </a:lnTo>
                  <a:lnTo>
                    <a:pt x="854963" y="699515"/>
                  </a:lnTo>
                  <a:lnTo>
                    <a:pt x="890015" y="1074419"/>
                  </a:lnTo>
                  <a:lnTo>
                    <a:pt x="925067" y="1139952"/>
                  </a:lnTo>
                  <a:lnTo>
                    <a:pt x="961643" y="1165860"/>
                  </a:lnTo>
                  <a:lnTo>
                    <a:pt x="996696" y="1129283"/>
                  </a:lnTo>
                  <a:lnTo>
                    <a:pt x="1031748" y="1370076"/>
                  </a:lnTo>
                  <a:lnTo>
                    <a:pt x="1068324" y="1470659"/>
                  </a:lnTo>
                  <a:lnTo>
                    <a:pt x="1103376" y="1533144"/>
                  </a:lnTo>
                  <a:lnTo>
                    <a:pt x="1139952" y="1860803"/>
                  </a:lnTo>
                  <a:lnTo>
                    <a:pt x="1175003" y="1950720"/>
                  </a:lnTo>
                  <a:lnTo>
                    <a:pt x="1210055" y="1898903"/>
                  </a:lnTo>
                  <a:lnTo>
                    <a:pt x="1246631" y="1918715"/>
                  </a:lnTo>
                  <a:lnTo>
                    <a:pt x="1281683" y="1964435"/>
                  </a:lnTo>
                  <a:lnTo>
                    <a:pt x="1316735" y="1973579"/>
                  </a:lnTo>
                  <a:lnTo>
                    <a:pt x="1353311" y="1837944"/>
                  </a:lnTo>
                  <a:lnTo>
                    <a:pt x="1388363" y="1693164"/>
                  </a:lnTo>
                  <a:lnTo>
                    <a:pt x="1423415" y="1728215"/>
                  </a:lnTo>
                  <a:lnTo>
                    <a:pt x="1459991" y="1757171"/>
                  </a:lnTo>
                  <a:lnTo>
                    <a:pt x="1495043" y="1696211"/>
                  </a:lnTo>
                  <a:lnTo>
                    <a:pt x="1530096" y="1533144"/>
                  </a:lnTo>
                  <a:lnTo>
                    <a:pt x="1566672" y="1533144"/>
                  </a:lnTo>
                  <a:lnTo>
                    <a:pt x="1601724" y="1601723"/>
                  </a:lnTo>
                  <a:lnTo>
                    <a:pt x="1638300" y="1394459"/>
                  </a:lnTo>
                  <a:lnTo>
                    <a:pt x="1673352" y="1181100"/>
                  </a:lnTo>
                  <a:lnTo>
                    <a:pt x="1708403" y="944879"/>
                  </a:lnTo>
                  <a:lnTo>
                    <a:pt x="1744979" y="516636"/>
                  </a:lnTo>
                  <a:lnTo>
                    <a:pt x="1780031" y="475488"/>
                  </a:lnTo>
                  <a:lnTo>
                    <a:pt x="1815083" y="0"/>
                  </a:lnTo>
                  <a:lnTo>
                    <a:pt x="1851659" y="356615"/>
                  </a:lnTo>
                  <a:lnTo>
                    <a:pt x="1886711" y="806195"/>
                  </a:lnTo>
                  <a:lnTo>
                    <a:pt x="1921763" y="955548"/>
                  </a:lnTo>
                  <a:lnTo>
                    <a:pt x="1958339" y="1275588"/>
                  </a:lnTo>
                  <a:lnTo>
                    <a:pt x="1993391" y="1633727"/>
                  </a:lnTo>
                  <a:lnTo>
                    <a:pt x="2029967" y="1662683"/>
                  </a:lnTo>
                  <a:lnTo>
                    <a:pt x="2065019" y="1693164"/>
                  </a:lnTo>
                  <a:lnTo>
                    <a:pt x="2100072" y="1725167"/>
                  </a:lnTo>
                  <a:lnTo>
                    <a:pt x="2136648" y="1725167"/>
                  </a:lnTo>
                  <a:lnTo>
                    <a:pt x="2171700" y="1833371"/>
                  </a:lnTo>
                  <a:lnTo>
                    <a:pt x="2206752" y="1932432"/>
                  </a:lnTo>
                  <a:lnTo>
                    <a:pt x="2243328" y="1641347"/>
                  </a:lnTo>
                  <a:lnTo>
                    <a:pt x="2278379" y="1434083"/>
                  </a:lnTo>
                  <a:lnTo>
                    <a:pt x="2313431" y="1659635"/>
                  </a:lnTo>
                  <a:lnTo>
                    <a:pt x="2350007" y="1706879"/>
                  </a:lnTo>
                  <a:lnTo>
                    <a:pt x="2385059" y="1671827"/>
                  </a:lnTo>
                  <a:lnTo>
                    <a:pt x="2421635" y="1668779"/>
                  </a:lnTo>
                  <a:lnTo>
                    <a:pt x="2456687" y="1882139"/>
                  </a:lnTo>
                  <a:lnTo>
                    <a:pt x="2491739" y="1863852"/>
                  </a:lnTo>
                  <a:lnTo>
                    <a:pt x="2528315" y="1684020"/>
                  </a:lnTo>
                  <a:lnTo>
                    <a:pt x="2563367" y="1783079"/>
                  </a:lnTo>
                  <a:lnTo>
                    <a:pt x="2598419" y="1735835"/>
                  </a:lnTo>
                  <a:lnTo>
                    <a:pt x="2634996" y="1728215"/>
                  </a:lnTo>
                  <a:lnTo>
                    <a:pt x="2670048" y="1725167"/>
                  </a:lnTo>
                  <a:lnTo>
                    <a:pt x="2705100" y="1633727"/>
                  </a:lnTo>
                  <a:lnTo>
                    <a:pt x="2741676" y="1629155"/>
                  </a:lnTo>
                  <a:lnTo>
                    <a:pt x="2776728" y="1661159"/>
                  </a:lnTo>
                  <a:lnTo>
                    <a:pt x="2813304" y="1397508"/>
                  </a:lnTo>
                  <a:lnTo>
                    <a:pt x="2848355" y="1382267"/>
                  </a:lnTo>
                  <a:lnTo>
                    <a:pt x="2883407" y="1319783"/>
                  </a:lnTo>
                  <a:lnTo>
                    <a:pt x="2919983" y="1376171"/>
                  </a:lnTo>
                  <a:lnTo>
                    <a:pt x="2955035" y="1505711"/>
                  </a:lnTo>
                  <a:lnTo>
                    <a:pt x="2990087" y="1507235"/>
                  </a:lnTo>
                  <a:lnTo>
                    <a:pt x="3026663" y="1583435"/>
                  </a:lnTo>
                  <a:lnTo>
                    <a:pt x="3061715" y="1603247"/>
                  </a:lnTo>
                  <a:lnTo>
                    <a:pt x="3096767" y="1688591"/>
                  </a:lnTo>
                  <a:lnTo>
                    <a:pt x="3133343" y="1716023"/>
                  </a:lnTo>
                  <a:lnTo>
                    <a:pt x="3168396" y="1738883"/>
                  </a:lnTo>
                  <a:lnTo>
                    <a:pt x="3204972" y="1824227"/>
                  </a:lnTo>
                  <a:lnTo>
                    <a:pt x="3240024" y="1824227"/>
                  </a:lnTo>
                  <a:lnTo>
                    <a:pt x="3275076" y="1481327"/>
                  </a:lnTo>
                  <a:lnTo>
                    <a:pt x="3311652" y="1609344"/>
                  </a:lnTo>
                  <a:lnTo>
                    <a:pt x="3346704" y="1583435"/>
                  </a:lnTo>
                  <a:lnTo>
                    <a:pt x="3381755" y="1434083"/>
                  </a:lnTo>
                  <a:lnTo>
                    <a:pt x="3418331" y="1533144"/>
                  </a:lnTo>
                  <a:lnTo>
                    <a:pt x="3453383" y="772667"/>
                  </a:lnTo>
                  <a:lnTo>
                    <a:pt x="3488435" y="227075"/>
                  </a:lnTo>
                  <a:lnTo>
                    <a:pt x="3525011" y="841248"/>
                  </a:lnTo>
                  <a:lnTo>
                    <a:pt x="3560063" y="1431035"/>
                  </a:lnTo>
                  <a:lnTo>
                    <a:pt x="3596639" y="1808988"/>
                  </a:lnTo>
                  <a:lnTo>
                    <a:pt x="3631691" y="2125979"/>
                  </a:lnTo>
                  <a:lnTo>
                    <a:pt x="3666743" y="1865376"/>
                  </a:lnTo>
                  <a:lnTo>
                    <a:pt x="3703319" y="1798320"/>
                  </a:lnTo>
                  <a:lnTo>
                    <a:pt x="3738372" y="1560576"/>
                  </a:lnTo>
                  <a:lnTo>
                    <a:pt x="3773424" y="1089660"/>
                  </a:lnTo>
                  <a:lnTo>
                    <a:pt x="3810000" y="815339"/>
                  </a:lnTo>
                  <a:lnTo>
                    <a:pt x="3845052" y="711707"/>
                  </a:lnTo>
                  <a:lnTo>
                    <a:pt x="3880104" y="688848"/>
                  </a:lnTo>
                </a:path>
              </a:pathLst>
            </a:custGeom>
            <a:ln w="2222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917942" y="2603754"/>
              <a:ext cx="3880485" cy="1998345"/>
            </a:xfrm>
            <a:custGeom>
              <a:avLst/>
              <a:gdLst/>
              <a:ahLst/>
              <a:cxnLst/>
              <a:rect l="l" t="t" r="r" b="b"/>
              <a:pathLst>
                <a:path w="3880484" h="1998345">
                  <a:moveTo>
                    <a:pt x="0" y="856488"/>
                  </a:moveTo>
                  <a:lnTo>
                    <a:pt x="35051" y="885444"/>
                  </a:lnTo>
                  <a:lnTo>
                    <a:pt x="71627" y="419100"/>
                  </a:lnTo>
                  <a:lnTo>
                    <a:pt x="106679" y="419100"/>
                  </a:lnTo>
                  <a:lnTo>
                    <a:pt x="141731" y="637032"/>
                  </a:lnTo>
                  <a:lnTo>
                    <a:pt x="178307" y="475488"/>
                  </a:lnTo>
                  <a:lnTo>
                    <a:pt x="213359" y="886968"/>
                  </a:lnTo>
                  <a:lnTo>
                    <a:pt x="248411" y="856488"/>
                  </a:lnTo>
                  <a:lnTo>
                    <a:pt x="284987" y="908304"/>
                  </a:lnTo>
                  <a:lnTo>
                    <a:pt x="320039" y="1016508"/>
                  </a:lnTo>
                  <a:lnTo>
                    <a:pt x="356615" y="947928"/>
                  </a:lnTo>
                  <a:lnTo>
                    <a:pt x="391667" y="1022604"/>
                  </a:lnTo>
                  <a:lnTo>
                    <a:pt x="426719" y="1181100"/>
                  </a:lnTo>
                  <a:lnTo>
                    <a:pt x="463296" y="1071372"/>
                  </a:lnTo>
                  <a:lnTo>
                    <a:pt x="498348" y="1226820"/>
                  </a:lnTo>
                  <a:lnTo>
                    <a:pt x="533400" y="1225296"/>
                  </a:lnTo>
                  <a:lnTo>
                    <a:pt x="569976" y="1226820"/>
                  </a:lnTo>
                  <a:lnTo>
                    <a:pt x="605027" y="1266444"/>
                  </a:lnTo>
                  <a:lnTo>
                    <a:pt x="640079" y="1362456"/>
                  </a:lnTo>
                  <a:lnTo>
                    <a:pt x="676655" y="1162812"/>
                  </a:lnTo>
                  <a:lnTo>
                    <a:pt x="711707" y="1098804"/>
                  </a:lnTo>
                  <a:lnTo>
                    <a:pt x="748283" y="947928"/>
                  </a:lnTo>
                  <a:lnTo>
                    <a:pt x="783335" y="1106424"/>
                  </a:lnTo>
                  <a:lnTo>
                    <a:pt x="818387" y="947928"/>
                  </a:lnTo>
                  <a:lnTo>
                    <a:pt x="854963" y="981456"/>
                  </a:lnTo>
                  <a:lnTo>
                    <a:pt x="890015" y="1156716"/>
                  </a:lnTo>
                  <a:lnTo>
                    <a:pt x="925067" y="1045464"/>
                  </a:lnTo>
                  <a:lnTo>
                    <a:pt x="961643" y="1036320"/>
                  </a:lnTo>
                  <a:lnTo>
                    <a:pt x="996696" y="1018032"/>
                  </a:lnTo>
                  <a:lnTo>
                    <a:pt x="1031748" y="1136904"/>
                  </a:lnTo>
                  <a:lnTo>
                    <a:pt x="1068324" y="1315212"/>
                  </a:lnTo>
                  <a:lnTo>
                    <a:pt x="1103376" y="1261872"/>
                  </a:lnTo>
                  <a:lnTo>
                    <a:pt x="1139952" y="1199388"/>
                  </a:lnTo>
                  <a:lnTo>
                    <a:pt x="1175003" y="1255776"/>
                  </a:lnTo>
                  <a:lnTo>
                    <a:pt x="1210055" y="1315212"/>
                  </a:lnTo>
                  <a:lnTo>
                    <a:pt x="1246631" y="1367028"/>
                  </a:lnTo>
                  <a:lnTo>
                    <a:pt x="1281683" y="1367028"/>
                  </a:lnTo>
                  <a:lnTo>
                    <a:pt x="1316735" y="1466088"/>
                  </a:lnTo>
                  <a:lnTo>
                    <a:pt x="1353311" y="1434084"/>
                  </a:lnTo>
                  <a:lnTo>
                    <a:pt x="1388363" y="1370076"/>
                  </a:lnTo>
                  <a:lnTo>
                    <a:pt x="1423415" y="1257300"/>
                  </a:lnTo>
                  <a:lnTo>
                    <a:pt x="1459991" y="1362456"/>
                  </a:lnTo>
                  <a:lnTo>
                    <a:pt x="1495043" y="1370076"/>
                  </a:lnTo>
                  <a:lnTo>
                    <a:pt x="1530096" y="1367028"/>
                  </a:lnTo>
                  <a:lnTo>
                    <a:pt x="1566672" y="1315212"/>
                  </a:lnTo>
                  <a:lnTo>
                    <a:pt x="1601724" y="1517904"/>
                  </a:lnTo>
                  <a:lnTo>
                    <a:pt x="1638300" y="1371600"/>
                  </a:lnTo>
                  <a:lnTo>
                    <a:pt x="1673352" y="1255776"/>
                  </a:lnTo>
                  <a:lnTo>
                    <a:pt x="1708403" y="1135380"/>
                  </a:lnTo>
                  <a:lnTo>
                    <a:pt x="1744979" y="720851"/>
                  </a:lnTo>
                  <a:lnTo>
                    <a:pt x="1780031" y="92963"/>
                  </a:lnTo>
                  <a:lnTo>
                    <a:pt x="1815083" y="237744"/>
                  </a:lnTo>
                  <a:lnTo>
                    <a:pt x="1851659" y="237744"/>
                  </a:lnTo>
                  <a:lnTo>
                    <a:pt x="1886711" y="249936"/>
                  </a:lnTo>
                  <a:lnTo>
                    <a:pt x="1921763" y="667512"/>
                  </a:lnTo>
                  <a:lnTo>
                    <a:pt x="1958339" y="1025652"/>
                  </a:lnTo>
                  <a:lnTo>
                    <a:pt x="1993391" y="1263396"/>
                  </a:lnTo>
                  <a:lnTo>
                    <a:pt x="2029967" y="1147572"/>
                  </a:lnTo>
                  <a:lnTo>
                    <a:pt x="2065019" y="1459992"/>
                  </a:lnTo>
                  <a:lnTo>
                    <a:pt x="2100072" y="1498092"/>
                  </a:lnTo>
                  <a:lnTo>
                    <a:pt x="2136648" y="1498092"/>
                  </a:lnTo>
                  <a:lnTo>
                    <a:pt x="2171700" y="1690116"/>
                  </a:lnTo>
                  <a:lnTo>
                    <a:pt x="2206752" y="1484376"/>
                  </a:lnTo>
                  <a:lnTo>
                    <a:pt x="2243328" y="1459992"/>
                  </a:lnTo>
                  <a:lnTo>
                    <a:pt x="2278379" y="1527048"/>
                  </a:lnTo>
                  <a:lnTo>
                    <a:pt x="2313431" y="1527048"/>
                  </a:lnTo>
                  <a:lnTo>
                    <a:pt x="2350007" y="1514856"/>
                  </a:lnTo>
                  <a:lnTo>
                    <a:pt x="2385059" y="1517904"/>
                  </a:lnTo>
                  <a:lnTo>
                    <a:pt x="2421635" y="1351788"/>
                  </a:lnTo>
                  <a:lnTo>
                    <a:pt x="2456687" y="1450848"/>
                  </a:lnTo>
                  <a:lnTo>
                    <a:pt x="2491739" y="1380744"/>
                  </a:lnTo>
                  <a:lnTo>
                    <a:pt x="2528315" y="1409700"/>
                  </a:lnTo>
                  <a:lnTo>
                    <a:pt x="2563367" y="1443228"/>
                  </a:lnTo>
                  <a:lnTo>
                    <a:pt x="2598419" y="1484376"/>
                  </a:lnTo>
                  <a:lnTo>
                    <a:pt x="2634996" y="1552956"/>
                  </a:lnTo>
                  <a:lnTo>
                    <a:pt x="2670048" y="1475232"/>
                  </a:lnTo>
                  <a:lnTo>
                    <a:pt x="2705100" y="1348740"/>
                  </a:lnTo>
                  <a:lnTo>
                    <a:pt x="2741676" y="1347216"/>
                  </a:lnTo>
                  <a:lnTo>
                    <a:pt x="2776728" y="1455420"/>
                  </a:lnTo>
                  <a:lnTo>
                    <a:pt x="2813304" y="1420368"/>
                  </a:lnTo>
                  <a:lnTo>
                    <a:pt x="2848355" y="1348740"/>
                  </a:lnTo>
                  <a:lnTo>
                    <a:pt x="2883407" y="1418844"/>
                  </a:lnTo>
                  <a:lnTo>
                    <a:pt x="2919983" y="1417320"/>
                  </a:lnTo>
                  <a:lnTo>
                    <a:pt x="2955035" y="1315212"/>
                  </a:lnTo>
                  <a:lnTo>
                    <a:pt x="2990087" y="1162812"/>
                  </a:lnTo>
                  <a:lnTo>
                    <a:pt x="3026663" y="1456944"/>
                  </a:lnTo>
                  <a:lnTo>
                    <a:pt x="3061715" y="1208532"/>
                  </a:lnTo>
                  <a:lnTo>
                    <a:pt x="3096767" y="1147572"/>
                  </a:lnTo>
                  <a:lnTo>
                    <a:pt x="3133343" y="1280160"/>
                  </a:lnTo>
                  <a:lnTo>
                    <a:pt x="3168396" y="1143000"/>
                  </a:lnTo>
                  <a:lnTo>
                    <a:pt x="3204972" y="1094232"/>
                  </a:lnTo>
                  <a:lnTo>
                    <a:pt x="3240024" y="1354836"/>
                  </a:lnTo>
                  <a:lnTo>
                    <a:pt x="3275076" y="1197864"/>
                  </a:lnTo>
                  <a:lnTo>
                    <a:pt x="3311652" y="1036320"/>
                  </a:lnTo>
                  <a:lnTo>
                    <a:pt x="3346704" y="1158240"/>
                  </a:lnTo>
                  <a:lnTo>
                    <a:pt x="3381755" y="1124712"/>
                  </a:lnTo>
                  <a:lnTo>
                    <a:pt x="3418331" y="1065276"/>
                  </a:lnTo>
                  <a:lnTo>
                    <a:pt x="3453383" y="609600"/>
                  </a:lnTo>
                  <a:lnTo>
                    <a:pt x="3488435" y="0"/>
                  </a:lnTo>
                  <a:lnTo>
                    <a:pt x="3525011" y="826008"/>
                  </a:lnTo>
                  <a:lnTo>
                    <a:pt x="3560063" y="1548384"/>
                  </a:lnTo>
                  <a:lnTo>
                    <a:pt x="3596639" y="1810512"/>
                  </a:lnTo>
                  <a:lnTo>
                    <a:pt x="3631691" y="1997964"/>
                  </a:lnTo>
                  <a:lnTo>
                    <a:pt x="3666743" y="1885188"/>
                  </a:lnTo>
                  <a:lnTo>
                    <a:pt x="3703319" y="1626108"/>
                  </a:lnTo>
                  <a:lnTo>
                    <a:pt x="3738372" y="1505712"/>
                  </a:lnTo>
                  <a:lnTo>
                    <a:pt x="3773424" y="1315212"/>
                  </a:lnTo>
                  <a:lnTo>
                    <a:pt x="3810000" y="970788"/>
                  </a:lnTo>
                  <a:lnTo>
                    <a:pt x="3845052" y="795528"/>
                  </a:lnTo>
                  <a:lnTo>
                    <a:pt x="3880104" y="757428"/>
                  </a:lnTo>
                </a:path>
              </a:pathLst>
            </a:custGeom>
            <a:ln w="22225">
              <a:solidFill>
                <a:srgbClr val="5388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7469251" y="4906136"/>
            <a:ext cx="323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60%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469251" y="4539741"/>
            <a:ext cx="323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469251" y="4173092"/>
            <a:ext cx="323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582027" y="3806444"/>
            <a:ext cx="21145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512557" y="3440048"/>
            <a:ext cx="2800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512557" y="3073400"/>
            <a:ext cx="2800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512557" y="2707005"/>
            <a:ext cx="2800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60%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512557" y="2340356"/>
            <a:ext cx="2800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80%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442961" y="1973402"/>
            <a:ext cx="34988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100%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716011" y="5742432"/>
            <a:ext cx="243840" cy="79375"/>
          </a:xfrm>
          <a:custGeom>
            <a:avLst/>
            <a:gdLst/>
            <a:ahLst/>
            <a:cxnLst/>
            <a:rect l="l" t="t" r="r" b="b"/>
            <a:pathLst>
              <a:path w="243840" h="79375">
                <a:moveTo>
                  <a:pt x="243840" y="0"/>
                </a:moveTo>
                <a:lnTo>
                  <a:pt x="0" y="0"/>
                </a:lnTo>
                <a:lnTo>
                  <a:pt x="0" y="79247"/>
                </a:lnTo>
                <a:lnTo>
                  <a:pt x="243840" y="79247"/>
                </a:lnTo>
                <a:lnTo>
                  <a:pt x="24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81466" y="578281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222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638538" y="578281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2225">
            <a:solidFill>
              <a:srgbClr val="5388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7973694" y="5671210"/>
            <a:ext cx="36861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7900" algn="l"/>
                <a:tab pos="1936114" algn="l"/>
              </a:tabLst>
            </a:pP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Recession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C&amp;I</a:t>
            </a:r>
            <a:r>
              <a:rPr sz="1100" spc="-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Loans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Consumer</a:t>
            </a:r>
            <a:r>
              <a:rPr sz="1100" spc="6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Loans</a:t>
            </a:r>
            <a:r>
              <a:rPr sz="1100" spc="5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6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Credit</a:t>
            </a:r>
            <a:r>
              <a:rPr sz="1100" spc="6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Card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94" name="object 94"/>
          <p:cNvSpPr txBox="1"/>
          <p:nvPr/>
        </p:nvSpPr>
        <p:spPr>
          <a:xfrm>
            <a:off x="10845800" y="2182114"/>
            <a:ext cx="9398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998542"/>
                </a:solidFill>
                <a:latin typeface="Calibri"/>
                <a:cs typeface="Calibri"/>
              </a:rPr>
              <a:t>More</a:t>
            </a:r>
            <a:r>
              <a:rPr sz="1050" spc="-25" dirty="0">
                <a:solidFill>
                  <a:srgbClr val="998542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998542"/>
                </a:solidFill>
                <a:latin typeface="Calibri"/>
                <a:cs typeface="Calibri"/>
              </a:rPr>
              <a:t>Tightening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767319" y="4753178"/>
            <a:ext cx="4030979" cy="799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998542"/>
                </a:solidFill>
                <a:latin typeface="Calibri"/>
                <a:cs typeface="Calibri"/>
              </a:rPr>
              <a:t>Less</a:t>
            </a:r>
            <a:r>
              <a:rPr sz="1050" spc="70" dirty="0">
                <a:solidFill>
                  <a:srgbClr val="998542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998542"/>
                </a:solidFill>
                <a:latin typeface="Calibri"/>
                <a:cs typeface="Calibri"/>
              </a:rPr>
              <a:t>Tightening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82295" algn="l"/>
                <a:tab pos="1151890" algn="l"/>
                <a:tab pos="1721485" algn="l"/>
                <a:tab pos="2291080" algn="l"/>
                <a:tab pos="2860675" algn="l"/>
                <a:tab pos="3430904" algn="l"/>
              </a:tabLst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1996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2000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2004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2008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2012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2016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2020</a:t>
            </a:r>
            <a:endParaRPr sz="1100">
              <a:latin typeface="Calibri"/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75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Net</a:t>
            </a:r>
            <a:r>
              <a:rPr sz="11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114" dirty="0">
                <a:solidFill>
                  <a:srgbClr val="798285"/>
                </a:solidFill>
                <a:latin typeface="Calibri"/>
                <a:cs typeface="Calibri"/>
              </a:rPr>
              <a:t>%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798285"/>
                </a:solidFill>
                <a:latin typeface="Calibri"/>
                <a:cs typeface="Calibri"/>
              </a:rPr>
              <a:t>of</a:t>
            </a: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798285"/>
                </a:solidFill>
                <a:latin typeface="Calibri"/>
                <a:cs typeface="Calibri"/>
              </a:rPr>
              <a:t>Banks</a:t>
            </a:r>
            <a:r>
              <a:rPr sz="11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798285"/>
                </a:solidFill>
                <a:latin typeface="Calibri"/>
                <a:cs typeface="Calibri"/>
              </a:rPr>
              <a:t>Tightening</a:t>
            </a:r>
            <a:r>
              <a:rPr sz="11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798285"/>
                </a:solidFill>
                <a:latin typeface="Calibri"/>
                <a:cs typeface="Calibri"/>
              </a:rPr>
              <a:t>Lending</a:t>
            </a:r>
            <a:r>
              <a:rPr sz="1100" spc="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Standards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9036" y="2084641"/>
            <a:ext cx="4554855" cy="2853690"/>
            <a:chOff x="669036" y="2084641"/>
            <a:chExt cx="4554855" cy="2853690"/>
          </a:xfrm>
        </p:grpSpPr>
        <p:sp>
          <p:nvSpPr>
            <p:cNvPr id="3" name="object 3"/>
            <p:cNvSpPr/>
            <p:nvPr/>
          </p:nvSpPr>
          <p:spPr>
            <a:xfrm>
              <a:off x="669036" y="2089404"/>
              <a:ext cx="4404360" cy="2844165"/>
            </a:xfrm>
            <a:custGeom>
              <a:avLst/>
              <a:gdLst/>
              <a:ahLst/>
              <a:cxnLst/>
              <a:rect l="l" t="t" r="r" b="b"/>
              <a:pathLst>
                <a:path w="4404360" h="2844165">
                  <a:moveTo>
                    <a:pt x="45720" y="2843784"/>
                  </a:moveTo>
                  <a:lnTo>
                    <a:pt x="45720" y="0"/>
                  </a:lnTo>
                </a:path>
                <a:path w="4404360" h="2844165">
                  <a:moveTo>
                    <a:pt x="0" y="2843784"/>
                  </a:moveTo>
                  <a:lnTo>
                    <a:pt x="45720" y="2843784"/>
                  </a:lnTo>
                </a:path>
                <a:path w="4404360" h="2844165">
                  <a:moveTo>
                    <a:pt x="0" y="2488692"/>
                  </a:moveTo>
                  <a:lnTo>
                    <a:pt x="45720" y="2488692"/>
                  </a:lnTo>
                </a:path>
                <a:path w="4404360" h="2844165">
                  <a:moveTo>
                    <a:pt x="0" y="2132076"/>
                  </a:moveTo>
                  <a:lnTo>
                    <a:pt x="45720" y="2132076"/>
                  </a:lnTo>
                </a:path>
                <a:path w="4404360" h="2844165">
                  <a:moveTo>
                    <a:pt x="0" y="1776984"/>
                  </a:moveTo>
                  <a:lnTo>
                    <a:pt x="45720" y="1776984"/>
                  </a:lnTo>
                </a:path>
                <a:path w="4404360" h="2844165">
                  <a:moveTo>
                    <a:pt x="0" y="1421892"/>
                  </a:moveTo>
                  <a:lnTo>
                    <a:pt x="45720" y="1421892"/>
                  </a:lnTo>
                </a:path>
                <a:path w="4404360" h="2844165">
                  <a:moveTo>
                    <a:pt x="0" y="1066800"/>
                  </a:moveTo>
                  <a:lnTo>
                    <a:pt x="45720" y="1066800"/>
                  </a:lnTo>
                </a:path>
                <a:path w="4404360" h="2844165">
                  <a:moveTo>
                    <a:pt x="0" y="711708"/>
                  </a:moveTo>
                  <a:lnTo>
                    <a:pt x="45720" y="711708"/>
                  </a:lnTo>
                </a:path>
                <a:path w="4404360" h="2844165">
                  <a:moveTo>
                    <a:pt x="0" y="355092"/>
                  </a:moveTo>
                  <a:lnTo>
                    <a:pt x="45720" y="355092"/>
                  </a:lnTo>
                </a:path>
                <a:path w="4404360" h="2844165">
                  <a:moveTo>
                    <a:pt x="0" y="0"/>
                  </a:moveTo>
                  <a:lnTo>
                    <a:pt x="45720" y="0"/>
                  </a:lnTo>
                </a:path>
                <a:path w="4404360" h="2844165">
                  <a:moveTo>
                    <a:pt x="45720" y="1776984"/>
                  </a:moveTo>
                  <a:lnTo>
                    <a:pt x="4404360" y="1776984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0570" y="2402586"/>
              <a:ext cx="4287520" cy="2330450"/>
            </a:xfrm>
            <a:custGeom>
              <a:avLst/>
              <a:gdLst/>
              <a:ahLst/>
              <a:cxnLst/>
              <a:rect l="l" t="t" r="r" b="b"/>
              <a:pathLst>
                <a:path w="4287520" h="2330450">
                  <a:moveTo>
                    <a:pt x="0" y="1278636"/>
                  </a:moveTo>
                  <a:lnTo>
                    <a:pt x="70104" y="1252727"/>
                  </a:lnTo>
                  <a:lnTo>
                    <a:pt x="140208" y="1252727"/>
                  </a:lnTo>
                  <a:lnTo>
                    <a:pt x="210311" y="1220724"/>
                  </a:lnTo>
                  <a:lnTo>
                    <a:pt x="280416" y="1319783"/>
                  </a:lnTo>
                  <a:lnTo>
                    <a:pt x="350520" y="1292352"/>
                  </a:lnTo>
                  <a:lnTo>
                    <a:pt x="420623" y="1267968"/>
                  </a:lnTo>
                  <a:lnTo>
                    <a:pt x="490727" y="1315212"/>
                  </a:lnTo>
                  <a:lnTo>
                    <a:pt x="562355" y="1298447"/>
                  </a:lnTo>
                  <a:lnTo>
                    <a:pt x="632460" y="1220724"/>
                  </a:lnTo>
                  <a:lnTo>
                    <a:pt x="702564" y="1374647"/>
                  </a:lnTo>
                  <a:lnTo>
                    <a:pt x="772668" y="1325880"/>
                  </a:lnTo>
                  <a:lnTo>
                    <a:pt x="842771" y="1243583"/>
                  </a:lnTo>
                  <a:lnTo>
                    <a:pt x="912876" y="1312164"/>
                  </a:lnTo>
                  <a:lnTo>
                    <a:pt x="982980" y="1280159"/>
                  </a:lnTo>
                  <a:lnTo>
                    <a:pt x="1053084" y="1281683"/>
                  </a:lnTo>
                  <a:lnTo>
                    <a:pt x="1124712" y="1438656"/>
                  </a:lnTo>
                  <a:lnTo>
                    <a:pt x="1194816" y="1184148"/>
                  </a:lnTo>
                  <a:lnTo>
                    <a:pt x="1264920" y="1263395"/>
                  </a:lnTo>
                  <a:lnTo>
                    <a:pt x="1335024" y="1289303"/>
                  </a:lnTo>
                  <a:lnTo>
                    <a:pt x="1405128" y="2229612"/>
                  </a:lnTo>
                  <a:lnTo>
                    <a:pt x="1475232" y="2330196"/>
                  </a:lnTo>
                  <a:lnTo>
                    <a:pt x="1545336" y="1761744"/>
                  </a:lnTo>
                  <a:lnTo>
                    <a:pt x="1615440" y="1403603"/>
                  </a:lnTo>
                  <a:lnTo>
                    <a:pt x="1687068" y="1552956"/>
                  </a:lnTo>
                  <a:lnTo>
                    <a:pt x="1757172" y="1501139"/>
                  </a:lnTo>
                  <a:lnTo>
                    <a:pt x="1827276" y="1342644"/>
                  </a:lnTo>
                  <a:lnTo>
                    <a:pt x="1897380" y="1399032"/>
                  </a:lnTo>
                  <a:lnTo>
                    <a:pt x="1967484" y="1350264"/>
                  </a:lnTo>
                  <a:lnTo>
                    <a:pt x="2037588" y="1621536"/>
                  </a:lnTo>
                  <a:lnTo>
                    <a:pt x="2107692" y="1232915"/>
                  </a:lnTo>
                  <a:lnTo>
                    <a:pt x="2179320" y="1610868"/>
                  </a:lnTo>
                  <a:lnTo>
                    <a:pt x="2249424" y="182879"/>
                  </a:lnTo>
                  <a:lnTo>
                    <a:pt x="2319528" y="0"/>
                  </a:lnTo>
                  <a:lnTo>
                    <a:pt x="2389632" y="664463"/>
                  </a:lnTo>
                  <a:lnTo>
                    <a:pt x="2459736" y="836676"/>
                  </a:lnTo>
                  <a:lnTo>
                    <a:pt x="2529840" y="947927"/>
                  </a:lnTo>
                  <a:lnTo>
                    <a:pt x="2599944" y="989076"/>
                  </a:lnTo>
                  <a:lnTo>
                    <a:pt x="2670047" y="1075943"/>
                  </a:lnTo>
                  <a:lnTo>
                    <a:pt x="2741676" y="1010412"/>
                  </a:lnTo>
                  <a:lnTo>
                    <a:pt x="2811780" y="973836"/>
                  </a:lnTo>
                  <a:lnTo>
                    <a:pt x="2881884" y="1141476"/>
                  </a:lnTo>
                  <a:lnTo>
                    <a:pt x="2951988" y="1418844"/>
                  </a:lnTo>
                  <a:lnTo>
                    <a:pt x="3022092" y="1072896"/>
                  </a:lnTo>
                  <a:lnTo>
                    <a:pt x="3092196" y="1706880"/>
                  </a:lnTo>
                  <a:lnTo>
                    <a:pt x="3162300" y="1751076"/>
                  </a:lnTo>
                  <a:lnTo>
                    <a:pt x="3232404" y="1728215"/>
                  </a:lnTo>
                  <a:lnTo>
                    <a:pt x="3304031" y="1735836"/>
                  </a:lnTo>
                  <a:lnTo>
                    <a:pt x="3374135" y="1664208"/>
                  </a:lnTo>
                  <a:lnTo>
                    <a:pt x="3444240" y="1659636"/>
                  </a:lnTo>
                  <a:lnTo>
                    <a:pt x="3514343" y="1687068"/>
                  </a:lnTo>
                  <a:lnTo>
                    <a:pt x="3584447" y="1682495"/>
                  </a:lnTo>
                  <a:lnTo>
                    <a:pt x="3654552" y="1901952"/>
                  </a:lnTo>
                  <a:lnTo>
                    <a:pt x="3724655" y="1603247"/>
                  </a:lnTo>
                  <a:lnTo>
                    <a:pt x="3796283" y="1463039"/>
                  </a:lnTo>
                  <a:lnTo>
                    <a:pt x="3866388" y="1566671"/>
                  </a:lnTo>
                  <a:lnTo>
                    <a:pt x="3936491" y="1743456"/>
                  </a:lnTo>
                  <a:lnTo>
                    <a:pt x="4006595" y="1595627"/>
                  </a:lnTo>
                  <a:lnTo>
                    <a:pt x="4076700" y="1519427"/>
                  </a:lnTo>
                  <a:lnTo>
                    <a:pt x="4146804" y="1351788"/>
                  </a:lnTo>
                  <a:lnTo>
                    <a:pt x="4216908" y="1475232"/>
                  </a:lnTo>
                  <a:lnTo>
                    <a:pt x="4287012" y="1472183"/>
                  </a:lnTo>
                </a:path>
              </a:pathLst>
            </a:custGeom>
            <a:ln w="22225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0570" y="3227070"/>
              <a:ext cx="4287520" cy="1089660"/>
            </a:xfrm>
            <a:custGeom>
              <a:avLst/>
              <a:gdLst/>
              <a:ahLst/>
              <a:cxnLst/>
              <a:rect l="l" t="t" r="r" b="b"/>
              <a:pathLst>
                <a:path w="4287520" h="1089660">
                  <a:moveTo>
                    <a:pt x="0" y="630935"/>
                  </a:moveTo>
                  <a:lnTo>
                    <a:pt x="70104" y="563879"/>
                  </a:lnTo>
                  <a:lnTo>
                    <a:pt x="140208" y="589787"/>
                  </a:lnTo>
                  <a:lnTo>
                    <a:pt x="210311" y="569975"/>
                  </a:lnTo>
                  <a:lnTo>
                    <a:pt x="280416" y="566927"/>
                  </a:lnTo>
                  <a:lnTo>
                    <a:pt x="350520" y="594359"/>
                  </a:lnTo>
                  <a:lnTo>
                    <a:pt x="420623" y="560831"/>
                  </a:lnTo>
                  <a:lnTo>
                    <a:pt x="490727" y="652271"/>
                  </a:lnTo>
                  <a:lnTo>
                    <a:pt x="562355" y="627887"/>
                  </a:lnTo>
                  <a:lnTo>
                    <a:pt x="632460" y="550163"/>
                  </a:lnTo>
                  <a:lnTo>
                    <a:pt x="702564" y="681227"/>
                  </a:lnTo>
                  <a:lnTo>
                    <a:pt x="772668" y="688847"/>
                  </a:lnTo>
                  <a:lnTo>
                    <a:pt x="842771" y="618743"/>
                  </a:lnTo>
                  <a:lnTo>
                    <a:pt x="912876" y="621791"/>
                  </a:lnTo>
                  <a:lnTo>
                    <a:pt x="982980" y="626363"/>
                  </a:lnTo>
                  <a:lnTo>
                    <a:pt x="1053084" y="573023"/>
                  </a:lnTo>
                  <a:lnTo>
                    <a:pt x="1124712" y="632459"/>
                  </a:lnTo>
                  <a:lnTo>
                    <a:pt x="1194816" y="594359"/>
                  </a:lnTo>
                  <a:lnTo>
                    <a:pt x="1264920" y="644651"/>
                  </a:lnTo>
                  <a:lnTo>
                    <a:pt x="1335024" y="364235"/>
                  </a:lnTo>
                  <a:lnTo>
                    <a:pt x="1405128" y="146303"/>
                  </a:lnTo>
                  <a:lnTo>
                    <a:pt x="1475232" y="1089659"/>
                  </a:lnTo>
                  <a:lnTo>
                    <a:pt x="1545336" y="592835"/>
                  </a:lnTo>
                  <a:lnTo>
                    <a:pt x="1615440" y="315467"/>
                  </a:lnTo>
                  <a:lnTo>
                    <a:pt x="1687068" y="182879"/>
                  </a:lnTo>
                  <a:lnTo>
                    <a:pt x="1757172" y="277367"/>
                  </a:lnTo>
                  <a:lnTo>
                    <a:pt x="1827276" y="233171"/>
                  </a:lnTo>
                  <a:lnTo>
                    <a:pt x="1897380" y="196595"/>
                  </a:lnTo>
                  <a:lnTo>
                    <a:pt x="1967484" y="288035"/>
                  </a:lnTo>
                  <a:lnTo>
                    <a:pt x="2037588" y="252983"/>
                  </a:lnTo>
                  <a:lnTo>
                    <a:pt x="2107692" y="0"/>
                  </a:lnTo>
                  <a:lnTo>
                    <a:pt x="2179320" y="495299"/>
                  </a:lnTo>
                  <a:lnTo>
                    <a:pt x="2249424" y="507491"/>
                  </a:lnTo>
                  <a:lnTo>
                    <a:pt x="2319528" y="45719"/>
                  </a:lnTo>
                  <a:lnTo>
                    <a:pt x="2389632" y="438911"/>
                  </a:lnTo>
                  <a:lnTo>
                    <a:pt x="2459736" y="597407"/>
                  </a:lnTo>
                  <a:lnTo>
                    <a:pt x="2529840" y="647699"/>
                  </a:lnTo>
                  <a:lnTo>
                    <a:pt x="2599944" y="560831"/>
                  </a:lnTo>
                  <a:lnTo>
                    <a:pt x="2670047" y="672083"/>
                  </a:lnTo>
                  <a:lnTo>
                    <a:pt x="2741676" y="579119"/>
                  </a:lnTo>
                  <a:lnTo>
                    <a:pt x="2811780" y="664463"/>
                  </a:lnTo>
                  <a:lnTo>
                    <a:pt x="2881884" y="652271"/>
                  </a:lnTo>
                  <a:lnTo>
                    <a:pt x="2951988" y="749807"/>
                  </a:lnTo>
                  <a:lnTo>
                    <a:pt x="3022092" y="291083"/>
                  </a:lnTo>
                  <a:lnTo>
                    <a:pt x="3092196" y="647699"/>
                  </a:lnTo>
                  <a:lnTo>
                    <a:pt x="3162300" y="789431"/>
                  </a:lnTo>
                  <a:lnTo>
                    <a:pt x="3232404" y="786383"/>
                  </a:lnTo>
                  <a:lnTo>
                    <a:pt x="3304031" y="696467"/>
                  </a:lnTo>
                  <a:lnTo>
                    <a:pt x="3374135" y="778763"/>
                  </a:lnTo>
                  <a:lnTo>
                    <a:pt x="3444240" y="670559"/>
                  </a:lnTo>
                  <a:lnTo>
                    <a:pt x="3514343" y="691895"/>
                  </a:lnTo>
                  <a:lnTo>
                    <a:pt x="3584447" y="720851"/>
                  </a:lnTo>
                  <a:lnTo>
                    <a:pt x="3654552" y="731519"/>
                  </a:lnTo>
                  <a:lnTo>
                    <a:pt x="3724655" y="693419"/>
                  </a:lnTo>
                  <a:lnTo>
                    <a:pt x="3796283" y="630935"/>
                  </a:lnTo>
                  <a:lnTo>
                    <a:pt x="3866388" y="548639"/>
                  </a:lnTo>
                  <a:lnTo>
                    <a:pt x="3936491" y="661415"/>
                  </a:lnTo>
                  <a:lnTo>
                    <a:pt x="4006595" y="794003"/>
                  </a:lnTo>
                  <a:lnTo>
                    <a:pt x="4076700" y="658367"/>
                  </a:lnTo>
                  <a:lnTo>
                    <a:pt x="4146804" y="716279"/>
                  </a:lnTo>
                  <a:lnTo>
                    <a:pt x="4216908" y="714755"/>
                  </a:lnTo>
                  <a:lnTo>
                    <a:pt x="4287012" y="880871"/>
                  </a:lnTo>
                </a:path>
              </a:pathLst>
            </a:custGeom>
            <a:ln w="22225">
              <a:solidFill>
                <a:srgbClr val="5388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69130" y="3492246"/>
              <a:ext cx="745490" cy="749935"/>
            </a:xfrm>
            <a:custGeom>
              <a:avLst/>
              <a:gdLst/>
              <a:ahLst/>
              <a:cxnLst/>
              <a:rect l="l" t="t" r="r" b="b"/>
              <a:pathLst>
                <a:path w="745489" h="749935">
                  <a:moveTo>
                    <a:pt x="0" y="374903"/>
                  </a:moveTo>
                  <a:lnTo>
                    <a:pt x="2904" y="327885"/>
                  </a:lnTo>
                  <a:lnTo>
                    <a:pt x="11383" y="282607"/>
                  </a:lnTo>
                  <a:lnTo>
                    <a:pt x="25087" y="239421"/>
                  </a:lnTo>
                  <a:lnTo>
                    <a:pt x="43668" y="198679"/>
                  </a:lnTo>
                  <a:lnTo>
                    <a:pt x="66774" y="160732"/>
                  </a:lnTo>
                  <a:lnTo>
                    <a:pt x="94057" y="125932"/>
                  </a:lnTo>
                  <a:lnTo>
                    <a:pt x="125168" y="94632"/>
                  </a:lnTo>
                  <a:lnTo>
                    <a:pt x="159755" y="67182"/>
                  </a:lnTo>
                  <a:lnTo>
                    <a:pt x="197471" y="43934"/>
                  </a:lnTo>
                  <a:lnTo>
                    <a:pt x="237964" y="25240"/>
                  </a:lnTo>
                  <a:lnTo>
                    <a:pt x="280886" y="11452"/>
                  </a:lnTo>
                  <a:lnTo>
                    <a:pt x="325887" y="2921"/>
                  </a:lnTo>
                  <a:lnTo>
                    <a:pt x="372618" y="0"/>
                  </a:lnTo>
                  <a:lnTo>
                    <a:pt x="419348" y="2921"/>
                  </a:lnTo>
                  <a:lnTo>
                    <a:pt x="464349" y="11452"/>
                  </a:lnTo>
                  <a:lnTo>
                    <a:pt x="507271" y="25240"/>
                  </a:lnTo>
                  <a:lnTo>
                    <a:pt x="547764" y="43934"/>
                  </a:lnTo>
                  <a:lnTo>
                    <a:pt x="585480" y="67182"/>
                  </a:lnTo>
                  <a:lnTo>
                    <a:pt x="620067" y="94632"/>
                  </a:lnTo>
                  <a:lnTo>
                    <a:pt x="651178" y="125932"/>
                  </a:lnTo>
                  <a:lnTo>
                    <a:pt x="678461" y="160732"/>
                  </a:lnTo>
                  <a:lnTo>
                    <a:pt x="701567" y="198679"/>
                  </a:lnTo>
                  <a:lnTo>
                    <a:pt x="720148" y="239421"/>
                  </a:lnTo>
                  <a:lnTo>
                    <a:pt x="733852" y="282607"/>
                  </a:lnTo>
                  <a:lnTo>
                    <a:pt x="742331" y="327885"/>
                  </a:lnTo>
                  <a:lnTo>
                    <a:pt x="745236" y="374903"/>
                  </a:lnTo>
                  <a:lnTo>
                    <a:pt x="742331" y="421922"/>
                  </a:lnTo>
                  <a:lnTo>
                    <a:pt x="733852" y="467200"/>
                  </a:lnTo>
                  <a:lnTo>
                    <a:pt x="720148" y="510386"/>
                  </a:lnTo>
                  <a:lnTo>
                    <a:pt x="701567" y="551128"/>
                  </a:lnTo>
                  <a:lnTo>
                    <a:pt x="678461" y="589075"/>
                  </a:lnTo>
                  <a:lnTo>
                    <a:pt x="651178" y="623875"/>
                  </a:lnTo>
                  <a:lnTo>
                    <a:pt x="620067" y="655175"/>
                  </a:lnTo>
                  <a:lnTo>
                    <a:pt x="585480" y="682625"/>
                  </a:lnTo>
                  <a:lnTo>
                    <a:pt x="547764" y="705873"/>
                  </a:lnTo>
                  <a:lnTo>
                    <a:pt x="507271" y="724567"/>
                  </a:lnTo>
                  <a:lnTo>
                    <a:pt x="464349" y="738355"/>
                  </a:lnTo>
                  <a:lnTo>
                    <a:pt x="419348" y="746886"/>
                  </a:lnTo>
                  <a:lnTo>
                    <a:pt x="372618" y="749807"/>
                  </a:lnTo>
                  <a:lnTo>
                    <a:pt x="325887" y="746886"/>
                  </a:lnTo>
                  <a:lnTo>
                    <a:pt x="280886" y="738355"/>
                  </a:lnTo>
                  <a:lnTo>
                    <a:pt x="237964" y="724567"/>
                  </a:lnTo>
                  <a:lnTo>
                    <a:pt x="197471" y="705873"/>
                  </a:lnTo>
                  <a:lnTo>
                    <a:pt x="159755" y="682625"/>
                  </a:lnTo>
                  <a:lnTo>
                    <a:pt x="125168" y="655175"/>
                  </a:lnTo>
                  <a:lnTo>
                    <a:pt x="94057" y="623875"/>
                  </a:lnTo>
                  <a:lnTo>
                    <a:pt x="66774" y="589075"/>
                  </a:lnTo>
                  <a:lnTo>
                    <a:pt x="43668" y="551128"/>
                  </a:lnTo>
                  <a:lnTo>
                    <a:pt x="25087" y="510386"/>
                  </a:lnTo>
                  <a:lnTo>
                    <a:pt x="11383" y="467200"/>
                  </a:lnTo>
                  <a:lnTo>
                    <a:pt x="2904" y="421922"/>
                  </a:lnTo>
                  <a:lnTo>
                    <a:pt x="0" y="374903"/>
                  </a:lnTo>
                  <a:close/>
                </a:path>
              </a:pathLst>
            </a:custGeom>
            <a:ln w="19050">
              <a:solidFill>
                <a:srgbClr val="99854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9564" y="4821173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85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564" y="4465701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90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9564" y="4110354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95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0070" y="3754882"/>
            <a:ext cx="234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0070" y="3399282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0070" y="3043808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070" y="2688463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0070" y="2332989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0070" y="1977644"/>
            <a:ext cx="234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125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8423" y="5009769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2018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2332" y="5009769"/>
            <a:ext cx="1901189" cy="46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Visa</a:t>
            </a:r>
            <a:r>
              <a:rPr sz="1100" spc="7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Spending</a:t>
            </a:r>
            <a:r>
              <a:rPr sz="1100" spc="5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Momentum</a:t>
            </a:r>
            <a:r>
              <a:rPr sz="1100" spc="6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Index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73195" y="5009769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2022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0297" y="569747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2225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69870" y="569747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2225">
            <a:solidFill>
              <a:srgbClr val="5388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17803" y="5586171"/>
            <a:ext cx="35820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1510" algn="l"/>
              </a:tabLst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Discretionary</a:t>
            </a:r>
            <a:r>
              <a:rPr sz="1100" spc="9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Spending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Non-Discretionary</a:t>
            </a:r>
            <a:r>
              <a:rPr sz="1100" spc="1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Spending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8942" y="1186053"/>
            <a:ext cx="7858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5388B6"/>
                </a:solidFill>
                <a:latin typeface="Calibri"/>
                <a:cs typeface="Calibri"/>
              </a:rPr>
              <a:t>MOMENTUM</a:t>
            </a:r>
            <a:r>
              <a:rPr sz="1600" spc="9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CREDIT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CARD</a:t>
            </a:r>
            <a:r>
              <a:rPr sz="1600" spc="9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SPENDING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IS</a:t>
            </a:r>
            <a:r>
              <a:rPr sz="1600" spc="8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SLOWING</a:t>
            </a:r>
            <a:r>
              <a:rPr sz="16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AS</a:t>
            </a:r>
            <a:r>
              <a:rPr sz="16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TRAVEL-RELATED</a:t>
            </a:r>
            <a:r>
              <a:rPr sz="1600" spc="1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SPENDING</a:t>
            </a:r>
            <a:r>
              <a:rPr sz="1600" spc="9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SLOWS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PAST</a:t>
            </a:r>
            <a:r>
              <a:rPr spc="20" dirty="0"/>
              <a:t> </a:t>
            </a:r>
            <a:r>
              <a:rPr spc="90" dirty="0"/>
              <a:t>THE</a:t>
            </a:r>
            <a:r>
              <a:rPr spc="25" dirty="0"/>
              <a:t> </a:t>
            </a:r>
            <a:r>
              <a:rPr spc="-10" dirty="0"/>
              <a:t>SUMMER</a:t>
            </a:r>
            <a:r>
              <a:rPr spc="20" dirty="0"/>
              <a:t> </a:t>
            </a:r>
            <a:r>
              <a:rPr spc="60" dirty="0"/>
              <a:t>OF</a:t>
            </a:r>
            <a:r>
              <a:rPr spc="5" dirty="0"/>
              <a:t> </a:t>
            </a:r>
            <a:r>
              <a:rPr dirty="0"/>
              <a:t>REVENGE</a:t>
            </a:r>
            <a:r>
              <a:rPr spc="30" dirty="0"/>
              <a:t> </a:t>
            </a:r>
            <a:r>
              <a:rPr spc="40" dirty="0"/>
              <a:t>TRAVEL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38962" y="6050076"/>
            <a:ext cx="2016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58047" y="1624329"/>
            <a:ext cx="2803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Travel</a:t>
            </a:r>
            <a:r>
              <a:rPr sz="1600" spc="1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Spending</a:t>
            </a:r>
            <a:r>
              <a:rPr sz="1600" spc="1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Starting</a:t>
            </a:r>
            <a:r>
              <a:rPr sz="1600" spc="1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1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Slow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7531" y="1622552"/>
            <a:ext cx="3455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Credit</a:t>
            </a:r>
            <a:r>
              <a:rPr sz="1600" spc="1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Card</a:t>
            </a:r>
            <a:r>
              <a:rPr sz="1600" spc="1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Spending</a:t>
            </a:r>
            <a:r>
              <a:rPr sz="1600" spc="1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Losing</a:t>
            </a:r>
            <a:r>
              <a:rPr sz="1600" spc="1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Momentum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83478" y="1586866"/>
            <a:ext cx="1519555" cy="22129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845" algn="ctr">
              <a:lnSpc>
                <a:spcPct val="100000"/>
              </a:lnSpc>
              <a:spcBef>
                <a:spcPts val="375"/>
              </a:spcBef>
              <a:tabLst>
                <a:tab pos="1493520" algn="l"/>
              </a:tabLst>
            </a:pPr>
            <a:r>
              <a:rPr sz="1600" u="sng" dirty="0">
                <a:solidFill>
                  <a:srgbClr val="5388B6"/>
                </a:solidFill>
                <a:uFill>
                  <a:solidFill>
                    <a:srgbClr val="A6A6A6"/>
                  </a:solidFill>
                </a:uFill>
                <a:latin typeface="Calibri"/>
                <a:cs typeface="Calibri"/>
              </a:rPr>
              <a:t>	</a:t>
            </a:r>
            <a:endParaRPr sz="1600">
              <a:latin typeface="Calibri"/>
              <a:cs typeface="Calibri"/>
            </a:endParaRPr>
          </a:p>
          <a:p>
            <a:pPr marR="3175" algn="ctr">
              <a:lnSpc>
                <a:spcPct val="100000"/>
              </a:lnSpc>
              <a:spcBef>
                <a:spcPts val="635"/>
              </a:spcBef>
            </a:pPr>
            <a:r>
              <a:rPr sz="3600" b="1" spc="235" dirty="0">
                <a:solidFill>
                  <a:srgbClr val="002948"/>
                </a:solidFill>
                <a:latin typeface="Calibri"/>
                <a:cs typeface="Calibri"/>
              </a:rPr>
              <a:t>5%</a:t>
            </a:r>
            <a:endParaRPr sz="3600">
              <a:latin typeface="Calibri"/>
              <a:cs typeface="Calibri"/>
            </a:endParaRPr>
          </a:p>
          <a:p>
            <a:pPr marL="12700" marR="15875" algn="ctr">
              <a:lnSpc>
                <a:spcPct val="100000"/>
              </a:lnSpc>
              <a:spcBef>
                <a:spcPts val="1664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Only</a:t>
            </a:r>
            <a:r>
              <a:rPr sz="1400" spc="-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5388B6"/>
                </a:solidFill>
                <a:latin typeface="Calibri"/>
                <a:cs typeface="Calibri"/>
              </a:rPr>
              <a:t>5%</a:t>
            </a:r>
            <a:r>
              <a:rPr sz="1400" spc="-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5388B6"/>
                </a:solidFill>
                <a:latin typeface="Calibri"/>
                <a:cs typeface="Calibri"/>
              </a:rPr>
              <a:t>Of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Consumers</a:t>
            </a:r>
            <a:r>
              <a:rPr sz="1400" spc="1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Expect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400" spc="4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Spend</a:t>
            </a:r>
            <a:r>
              <a:rPr sz="14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388B6"/>
                </a:solidFill>
                <a:latin typeface="Calibri"/>
                <a:cs typeface="Calibri"/>
              </a:rPr>
              <a:t>More</a:t>
            </a:r>
            <a:r>
              <a:rPr sz="1400" b="1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388B6"/>
                </a:solidFill>
                <a:latin typeface="Calibri"/>
                <a:cs typeface="Calibri"/>
              </a:rPr>
              <a:t>This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Holiday</a:t>
            </a:r>
            <a:r>
              <a:rPr sz="1400" spc="1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Shopping Season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21452" y="4072128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09">
                <a:moveTo>
                  <a:pt x="0" y="0"/>
                </a:moveTo>
                <a:lnTo>
                  <a:pt x="1425828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7013" y="5746851"/>
            <a:ext cx="3944453" cy="341528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5004" y="4978908"/>
            <a:ext cx="3153155" cy="70865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86146" y="3710613"/>
            <a:ext cx="3572319" cy="18407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92195" y="4698439"/>
            <a:ext cx="3522750" cy="19023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4436" y="2046177"/>
            <a:ext cx="3059372" cy="41106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43354" y="4171188"/>
            <a:ext cx="3848374" cy="37795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72460" y="3149803"/>
            <a:ext cx="2859003" cy="33070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48374" y="2636560"/>
            <a:ext cx="2502447" cy="33828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5500242" y="4078985"/>
            <a:ext cx="1430655" cy="164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600" b="1" spc="155" dirty="0">
                <a:solidFill>
                  <a:srgbClr val="002948"/>
                </a:solidFill>
                <a:latin typeface="Calibri"/>
                <a:cs typeface="Calibri"/>
              </a:rPr>
              <a:t>33%</a:t>
            </a:r>
            <a:endParaRPr sz="3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670"/>
              </a:spcBef>
            </a:pP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33% Of</a:t>
            </a:r>
            <a:r>
              <a:rPr sz="14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Consumers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Expect</a:t>
            </a:r>
            <a:r>
              <a:rPr sz="14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400" spc="7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Spend </a:t>
            </a:r>
            <a:r>
              <a:rPr sz="1400" b="1" spc="65" dirty="0">
                <a:solidFill>
                  <a:srgbClr val="5388B6"/>
                </a:solidFill>
                <a:latin typeface="Calibri"/>
                <a:cs typeface="Calibri"/>
              </a:rPr>
              <a:t>Less</a:t>
            </a:r>
            <a:r>
              <a:rPr sz="1400" b="1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388B6"/>
                </a:solidFill>
                <a:latin typeface="Calibri"/>
                <a:cs typeface="Calibri"/>
              </a:rPr>
              <a:t>This</a:t>
            </a:r>
            <a:r>
              <a:rPr sz="14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Holiday </a:t>
            </a:r>
            <a:r>
              <a:rPr sz="1400" spc="10" dirty="0">
                <a:solidFill>
                  <a:srgbClr val="5388B6"/>
                </a:solidFill>
                <a:latin typeface="Calibri"/>
                <a:cs typeface="Calibri"/>
              </a:rPr>
              <a:t>Shopping</a:t>
            </a:r>
            <a:r>
              <a:rPr sz="1400" spc="18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388B6"/>
                </a:solidFill>
                <a:latin typeface="Calibri"/>
                <a:cs typeface="Calibri"/>
              </a:rPr>
              <a:t>Season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529071" y="5932932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09">
                <a:moveTo>
                  <a:pt x="0" y="0"/>
                </a:moveTo>
                <a:lnTo>
                  <a:pt x="1425828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942" y="1186053"/>
            <a:ext cx="11080115" cy="707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DESPITE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INCREASED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CALLS</a:t>
            </a:r>
            <a:r>
              <a:rPr sz="1600" spc="1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FOR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5388B6"/>
                </a:solidFill>
                <a:latin typeface="Calibri"/>
                <a:cs typeface="Calibri"/>
              </a:rPr>
              <a:t>A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SOFT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LANDING,</a:t>
            </a:r>
            <a:r>
              <a:rPr sz="1600" spc="6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5388B6"/>
                </a:solidFill>
                <a:latin typeface="Calibri"/>
                <a:cs typeface="Calibri"/>
              </a:rPr>
              <a:t>WE</a:t>
            </a:r>
            <a:r>
              <a:rPr sz="1600" spc="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FORECAST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5388B6"/>
                </a:solidFill>
                <a:latin typeface="Calibri"/>
                <a:cs typeface="Calibri"/>
              </a:rPr>
              <a:t>A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MILD</a:t>
            </a:r>
            <a:r>
              <a:rPr sz="1600" spc="1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RECESSION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BEGIN</a:t>
            </a:r>
            <a:r>
              <a:rPr sz="1600" spc="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1Q24</a:t>
            </a:r>
            <a:endParaRPr sz="1600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  <a:spcBef>
                <a:spcPts val="1530"/>
              </a:spcBef>
              <a:tabLst>
                <a:tab pos="6590665" algn="l"/>
              </a:tabLst>
            </a:pP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Economic</a:t>
            </a:r>
            <a:r>
              <a:rPr sz="1600" spc="9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Growth</a:t>
            </a:r>
            <a:r>
              <a:rPr sz="1600" spc="1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Typically</a:t>
            </a:r>
            <a:r>
              <a:rPr sz="1600" spc="1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Strong</a:t>
            </a:r>
            <a:r>
              <a:rPr sz="1600" spc="1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Leading</a:t>
            </a:r>
            <a:r>
              <a:rPr sz="1600" spc="1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into</a:t>
            </a:r>
            <a:r>
              <a:rPr sz="1600" spc="114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a</a:t>
            </a:r>
            <a:r>
              <a:rPr sz="1600" spc="12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388B6"/>
                </a:solidFill>
                <a:latin typeface="Calibri"/>
                <a:cs typeface="Calibri"/>
              </a:rPr>
              <a:t>Recession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	Recession</a:t>
            </a:r>
            <a:r>
              <a:rPr sz="1600" spc="2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Forecasted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to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Start</a:t>
            </a:r>
            <a:r>
              <a:rPr sz="1600" spc="5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in</a:t>
            </a:r>
            <a:r>
              <a:rPr sz="1600" spc="4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First</a:t>
            </a:r>
            <a:r>
              <a:rPr sz="1600" spc="3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Quarter</a:t>
            </a:r>
            <a:r>
              <a:rPr sz="1600" spc="6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388B6"/>
                </a:solidFill>
                <a:latin typeface="Calibri"/>
                <a:cs typeface="Calibri"/>
              </a:rPr>
              <a:t>of</a:t>
            </a:r>
            <a:r>
              <a:rPr sz="1600" spc="55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388B6"/>
                </a:solidFill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127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A</a:t>
            </a:r>
            <a:r>
              <a:rPr spc="10" dirty="0"/>
              <a:t> </a:t>
            </a:r>
            <a:r>
              <a:rPr spc="80" dirty="0"/>
              <a:t>RECESSION</a:t>
            </a:r>
            <a:r>
              <a:rPr spc="10" dirty="0"/>
              <a:t> </a:t>
            </a:r>
            <a:r>
              <a:rPr spc="75" dirty="0"/>
              <a:t>FORECAST</a:t>
            </a:r>
            <a:r>
              <a:rPr spc="-10" dirty="0"/>
              <a:t> </a:t>
            </a:r>
            <a:r>
              <a:rPr spc="50" dirty="0"/>
              <a:t>TO</a:t>
            </a:r>
            <a:r>
              <a:rPr dirty="0"/>
              <a:t> BEGIN IN</a:t>
            </a:r>
            <a:r>
              <a:rPr spc="10" dirty="0"/>
              <a:t> </a:t>
            </a:r>
            <a:r>
              <a:rPr spc="-20" dirty="0"/>
              <a:t>1Q24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722173" y="2288857"/>
            <a:ext cx="4962525" cy="2975610"/>
            <a:chOff x="6722173" y="2288857"/>
            <a:chExt cx="4962525" cy="2975610"/>
          </a:xfrm>
        </p:grpSpPr>
        <p:sp>
          <p:nvSpPr>
            <p:cNvPr id="5" name="object 5"/>
            <p:cNvSpPr/>
            <p:nvPr/>
          </p:nvSpPr>
          <p:spPr>
            <a:xfrm>
              <a:off x="6982967" y="2688336"/>
              <a:ext cx="280670" cy="1583690"/>
            </a:xfrm>
            <a:custGeom>
              <a:avLst/>
              <a:gdLst/>
              <a:ahLst/>
              <a:cxnLst/>
              <a:rect l="l" t="t" r="r" b="b"/>
              <a:pathLst>
                <a:path w="280670" h="1583689">
                  <a:moveTo>
                    <a:pt x="280415" y="0"/>
                  </a:moveTo>
                  <a:lnTo>
                    <a:pt x="0" y="0"/>
                  </a:lnTo>
                  <a:lnTo>
                    <a:pt x="0" y="1583436"/>
                  </a:lnTo>
                  <a:lnTo>
                    <a:pt x="280415" y="1583436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82967" y="2688336"/>
              <a:ext cx="280670" cy="1583690"/>
            </a:xfrm>
            <a:custGeom>
              <a:avLst/>
              <a:gdLst/>
              <a:ahLst/>
              <a:cxnLst/>
              <a:rect l="l" t="t" r="r" b="b"/>
              <a:pathLst>
                <a:path w="280670" h="1583689">
                  <a:moveTo>
                    <a:pt x="0" y="0"/>
                  </a:moveTo>
                  <a:lnTo>
                    <a:pt x="280415" y="0"/>
                  </a:lnTo>
                  <a:lnTo>
                    <a:pt x="280415" y="1583436"/>
                  </a:lnTo>
                  <a:lnTo>
                    <a:pt x="0" y="15834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84007" y="3084576"/>
              <a:ext cx="280670" cy="1187450"/>
            </a:xfrm>
            <a:custGeom>
              <a:avLst/>
              <a:gdLst/>
              <a:ahLst/>
              <a:cxnLst/>
              <a:rect l="l" t="t" r="r" b="b"/>
              <a:pathLst>
                <a:path w="280670" h="1187450">
                  <a:moveTo>
                    <a:pt x="280416" y="0"/>
                  </a:moveTo>
                  <a:lnTo>
                    <a:pt x="0" y="0"/>
                  </a:lnTo>
                  <a:lnTo>
                    <a:pt x="0" y="1187196"/>
                  </a:lnTo>
                  <a:lnTo>
                    <a:pt x="280416" y="1187196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84007" y="3084576"/>
              <a:ext cx="280670" cy="1187450"/>
            </a:xfrm>
            <a:custGeom>
              <a:avLst/>
              <a:gdLst/>
              <a:ahLst/>
              <a:cxnLst/>
              <a:rect l="l" t="t" r="r" b="b"/>
              <a:pathLst>
                <a:path w="280670" h="1187450">
                  <a:moveTo>
                    <a:pt x="0" y="0"/>
                  </a:moveTo>
                  <a:lnTo>
                    <a:pt x="280416" y="0"/>
                  </a:lnTo>
                  <a:lnTo>
                    <a:pt x="280416" y="1187196"/>
                  </a:lnTo>
                  <a:lnTo>
                    <a:pt x="0" y="118719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85047" y="3934968"/>
              <a:ext cx="280670" cy="337185"/>
            </a:xfrm>
            <a:custGeom>
              <a:avLst/>
              <a:gdLst/>
              <a:ahLst/>
              <a:cxnLst/>
              <a:rect l="l" t="t" r="r" b="b"/>
              <a:pathLst>
                <a:path w="280670" h="337185">
                  <a:moveTo>
                    <a:pt x="280416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280416" y="336803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85047" y="3934968"/>
              <a:ext cx="280670" cy="337185"/>
            </a:xfrm>
            <a:custGeom>
              <a:avLst/>
              <a:gdLst/>
              <a:ahLst/>
              <a:cxnLst/>
              <a:rect l="l" t="t" r="r" b="b"/>
              <a:pathLst>
                <a:path w="280670" h="337185">
                  <a:moveTo>
                    <a:pt x="0" y="0"/>
                  </a:moveTo>
                  <a:lnTo>
                    <a:pt x="280416" y="0"/>
                  </a:lnTo>
                  <a:lnTo>
                    <a:pt x="280416" y="336803"/>
                  </a:lnTo>
                  <a:lnTo>
                    <a:pt x="0" y="3368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86087" y="4271772"/>
              <a:ext cx="280670" cy="498475"/>
            </a:xfrm>
            <a:custGeom>
              <a:avLst/>
              <a:gdLst/>
              <a:ahLst/>
              <a:cxnLst/>
              <a:rect l="l" t="t" r="r" b="b"/>
              <a:pathLst>
                <a:path w="280670" h="498475">
                  <a:moveTo>
                    <a:pt x="280415" y="0"/>
                  </a:moveTo>
                  <a:lnTo>
                    <a:pt x="0" y="0"/>
                  </a:lnTo>
                  <a:lnTo>
                    <a:pt x="0" y="498347"/>
                  </a:lnTo>
                  <a:lnTo>
                    <a:pt x="280415" y="498347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86087" y="4271772"/>
              <a:ext cx="280670" cy="498475"/>
            </a:xfrm>
            <a:custGeom>
              <a:avLst/>
              <a:gdLst/>
              <a:ahLst/>
              <a:cxnLst/>
              <a:rect l="l" t="t" r="r" b="b"/>
              <a:pathLst>
                <a:path w="280670" h="498475">
                  <a:moveTo>
                    <a:pt x="0" y="498347"/>
                  </a:moveTo>
                  <a:lnTo>
                    <a:pt x="280415" y="498347"/>
                  </a:lnTo>
                  <a:lnTo>
                    <a:pt x="280415" y="0"/>
                  </a:lnTo>
                  <a:lnTo>
                    <a:pt x="0" y="0"/>
                  </a:lnTo>
                  <a:lnTo>
                    <a:pt x="0" y="498347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87127" y="4271772"/>
              <a:ext cx="280670" cy="803275"/>
            </a:xfrm>
            <a:custGeom>
              <a:avLst/>
              <a:gdLst/>
              <a:ahLst/>
              <a:cxnLst/>
              <a:rect l="l" t="t" r="r" b="b"/>
              <a:pathLst>
                <a:path w="280670" h="803275">
                  <a:moveTo>
                    <a:pt x="280416" y="0"/>
                  </a:moveTo>
                  <a:lnTo>
                    <a:pt x="0" y="0"/>
                  </a:lnTo>
                  <a:lnTo>
                    <a:pt x="0" y="803147"/>
                  </a:lnTo>
                  <a:lnTo>
                    <a:pt x="280416" y="803147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87127" y="4271772"/>
              <a:ext cx="280670" cy="803275"/>
            </a:xfrm>
            <a:custGeom>
              <a:avLst/>
              <a:gdLst/>
              <a:ahLst/>
              <a:cxnLst/>
              <a:rect l="l" t="t" r="r" b="b"/>
              <a:pathLst>
                <a:path w="280670" h="803275">
                  <a:moveTo>
                    <a:pt x="0" y="803147"/>
                  </a:moveTo>
                  <a:lnTo>
                    <a:pt x="280416" y="803147"/>
                  </a:lnTo>
                  <a:lnTo>
                    <a:pt x="280416" y="0"/>
                  </a:lnTo>
                  <a:lnTo>
                    <a:pt x="0" y="0"/>
                  </a:lnTo>
                  <a:lnTo>
                    <a:pt x="0" y="803147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88167" y="2965704"/>
              <a:ext cx="280670" cy="1306195"/>
            </a:xfrm>
            <a:custGeom>
              <a:avLst/>
              <a:gdLst/>
              <a:ahLst/>
              <a:cxnLst/>
              <a:rect l="l" t="t" r="r" b="b"/>
              <a:pathLst>
                <a:path w="280670" h="1306195">
                  <a:moveTo>
                    <a:pt x="280415" y="0"/>
                  </a:moveTo>
                  <a:lnTo>
                    <a:pt x="0" y="0"/>
                  </a:lnTo>
                  <a:lnTo>
                    <a:pt x="0" y="1306068"/>
                  </a:lnTo>
                  <a:lnTo>
                    <a:pt x="280415" y="1306068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488167" y="2965704"/>
              <a:ext cx="280670" cy="1306195"/>
            </a:xfrm>
            <a:custGeom>
              <a:avLst/>
              <a:gdLst/>
              <a:ahLst/>
              <a:cxnLst/>
              <a:rect l="l" t="t" r="r" b="b"/>
              <a:pathLst>
                <a:path w="280670" h="1306195">
                  <a:moveTo>
                    <a:pt x="0" y="0"/>
                  </a:moveTo>
                  <a:lnTo>
                    <a:pt x="280415" y="0"/>
                  </a:lnTo>
                  <a:lnTo>
                    <a:pt x="280415" y="1306068"/>
                  </a:lnTo>
                  <a:lnTo>
                    <a:pt x="0" y="13060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189207" y="2570988"/>
              <a:ext cx="280670" cy="1701164"/>
            </a:xfrm>
            <a:custGeom>
              <a:avLst/>
              <a:gdLst/>
              <a:ahLst/>
              <a:cxnLst/>
              <a:rect l="l" t="t" r="r" b="b"/>
              <a:pathLst>
                <a:path w="280670" h="1701164">
                  <a:moveTo>
                    <a:pt x="280416" y="0"/>
                  </a:moveTo>
                  <a:lnTo>
                    <a:pt x="0" y="0"/>
                  </a:lnTo>
                  <a:lnTo>
                    <a:pt x="0" y="1700784"/>
                  </a:lnTo>
                  <a:lnTo>
                    <a:pt x="280416" y="1700784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89207" y="2570988"/>
              <a:ext cx="280670" cy="1701164"/>
            </a:xfrm>
            <a:custGeom>
              <a:avLst/>
              <a:gdLst/>
              <a:ahLst/>
              <a:cxnLst/>
              <a:rect l="l" t="t" r="r" b="b"/>
              <a:pathLst>
                <a:path w="280670" h="1701164">
                  <a:moveTo>
                    <a:pt x="0" y="0"/>
                  </a:moveTo>
                  <a:lnTo>
                    <a:pt x="280416" y="0"/>
                  </a:lnTo>
                  <a:lnTo>
                    <a:pt x="280416" y="1700784"/>
                  </a:lnTo>
                  <a:lnTo>
                    <a:pt x="0" y="17007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26935" y="2293620"/>
              <a:ext cx="45720" cy="2966085"/>
            </a:xfrm>
            <a:custGeom>
              <a:avLst/>
              <a:gdLst/>
              <a:ahLst/>
              <a:cxnLst/>
              <a:rect l="l" t="t" r="r" b="b"/>
              <a:pathLst>
                <a:path w="45720" h="2966085">
                  <a:moveTo>
                    <a:pt x="45720" y="2965704"/>
                  </a:moveTo>
                  <a:lnTo>
                    <a:pt x="45720" y="0"/>
                  </a:lnTo>
                </a:path>
                <a:path w="45720" h="2966085">
                  <a:moveTo>
                    <a:pt x="0" y="2965704"/>
                  </a:moveTo>
                  <a:lnTo>
                    <a:pt x="45720" y="2965704"/>
                  </a:lnTo>
                </a:path>
                <a:path w="45720" h="2966085">
                  <a:moveTo>
                    <a:pt x="0" y="2636519"/>
                  </a:moveTo>
                  <a:lnTo>
                    <a:pt x="45720" y="2636519"/>
                  </a:lnTo>
                </a:path>
                <a:path w="45720" h="2966085">
                  <a:moveTo>
                    <a:pt x="0" y="2307335"/>
                  </a:moveTo>
                  <a:lnTo>
                    <a:pt x="45720" y="2307335"/>
                  </a:lnTo>
                </a:path>
                <a:path w="45720" h="2966085">
                  <a:moveTo>
                    <a:pt x="0" y="1978152"/>
                  </a:moveTo>
                  <a:lnTo>
                    <a:pt x="45720" y="1978152"/>
                  </a:lnTo>
                </a:path>
                <a:path w="45720" h="2966085">
                  <a:moveTo>
                    <a:pt x="0" y="1647443"/>
                  </a:moveTo>
                  <a:lnTo>
                    <a:pt x="45720" y="1647443"/>
                  </a:lnTo>
                </a:path>
                <a:path w="45720" h="2966085">
                  <a:moveTo>
                    <a:pt x="0" y="1318259"/>
                  </a:moveTo>
                  <a:lnTo>
                    <a:pt x="45720" y="1318259"/>
                  </a:lnTo>
                </a:path>
                <a:path w="45720" h="2966085">
                  <a:moveTo>
                    <a:pt x="0" y="989076"/>
                  </a:moveTo>
                  <a:lnTo>
                    <a:pt x="45720" y="989076"/>
                  </a:lnTo>
                </a:path>
                <a:path w="45720" h="2966085">
                  <a:moveTo>
                    <a:pt x="0" y="658367"/>
                  </a:moveTo>
                  <a:lnTo>
                    <a:pt x="45720" y="658367"/>
                  </a:lnTo>
                </a:path>
                <a:path w="45720" h="2966085">
                  <a:moveTo>
                    <a:pt x="0" y="329183"/>
                  </a:moveTo>
                  <a:lnTo>
                    <a:pt x="45720" y="329183"/>
                  </a:lnTo>
                </a:path>
                <a:path w="45720" h="2966085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72655" y="4271772"/>
              <a:ext cx="4907280" cy="45720"/>
            </a:xfrm>
            <a:custGeom>
              <a:avLst/>
              <a:gdLst/>
              <a:ahLst/>
              <a:cxnLst/>
              <a:rect l="l" t="t" r="r" b="b"/>
              <a:pathLst>
                <a:path w="4907280" h="45720">
                  <a:moveTo>
                    <a:pt x="0" y="0"/>
                  </a:moveTo>
                  <a:lnTo>
                    <a:pt x="4907280" y="0"/>
                  </a:lnTo>
                </a:path>
                <a:path w="4907280" h="45720">
                  <a:moveTo>
                    <a:pt x="0" y="0"/>
                  </a:moveTo>
                  <a:lnTo>
                    <a:pt x="0" y="45719"/>
                  </a:lnTo>
                </a:path>
                <a:path w="4907280" h="45720">
                  <a:moveTo>
                    <a:pt x="701040" y="0"/>
                  </a:moveTo>
                  <a:lnTo>
                    <a:pt x="701040" y="45719"/>
                  </a:lnTo>
                </a:path>
                <a:path w="4907280" h="45720">
                  <a:moveTo>
                    <a:pt x="1402079" y="0"/>
                  </a:moveTo>
                  <a:lnTo>
                    <a:pt x="1402079" y="45719"/>
                  </a:lnTo>
                </a:path>
                <a:path w="4907280" h="45720">
                  <a:moveTo>
                    <a:pt x="2103120" y="0"/>
                  </a:moveTo>
                  <a:lnTo>
                    <a:pt x="2103120" y="45719"/>
                  </a:lnTo>
                </a:path>
                <a:path w="4907280" h="45720">
                  <a:moveTo>
                    <a:pt x="2804160" y="0"/>
                  </a:moveTo>
                  <a:lnTo>
                    <a:pt x="2804160" y="45719"/>
                  </a:lnTo>
                </a:path>
                <a:path w="4907280" h="45720">
                  <a:moveTo>
                    <a:pt x="3505200" y="0"/>
                  </a:moveTo>
                  <a:lnTo>
                    <a:pt x="3505200" y="45719"/>
                  </a:lnTo>
                </a:path>
                <a:path w="4907280" h="45720">
                  <a:moveTo>
                    <a:pt x="4206240" y="0"/>
                  </a:moveTo>
                  <a:lnTo>
                    <a:pt x="4206240" y="45719"/>
                  </a:lnTo>
                </a:path>
                <a:path w="4907280" h="45720">
                  <a:moveTo>
                    <a:pt x="4907280" y="0"/>
                  </a:moveTo>
                  <a:lnTo>
                    <a:pt x="4907280" y="45719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65060" y="2440939"/>
            <a:ext cx="3162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676D70"/>
                </a:solidFill>
                <a:latin typeface="Calibri"/>
                <a:cs typeface="Calibri"/>
              </a:rPr>
              <a:t>2.4%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66101" y="2836545"/>
            <a:ext cx="3162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676D70"/>
                </a:solidFill>
                <a:latin typeface="Calibri"/>
                <a:cs typeface="Calibri"/>
              </a:rPr>
              <a:t>1.8%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67521" y="3686936"/>
            <a:ext cx="3162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676D70"/>
                </a:solidFill>
                <a:latin typeface="Calibri"/>
                <a:cs typeface="Calibri"/>
              </a:rPr>
              <a:t>0.5%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47226" y="4811648"/>
            <a:ext cx="3600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676D70"/>
                </a:solidFill>
                <a:latin typeface="Calibri"/>
                <a:cs typeface="Calibri"/>
              </a:rPr>
              <a:t>-</a:t>
            </a:r>
            <a:r>
              <a:rPr sz="1100" spc="-20" dirty="0">
                <a:solidFill>
                  <a:srgbClr val="676D70"/>
                </a:solidFill>
                <a:latin typeface="Calibri"/>
                <a:cs typeface="Calibri"/>
              </a:rPr>
              <a:t>0.8%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748266" y="5117719"/>
            <a:ext cx="3600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676D70"/>
                </a:solidFill>
                <a:latin typeface="Calibri"/>
                <a:cs typeface="Calibri"/>
              </a:rPr>
              <a:t>-</a:t>
            </a:r>
            <a:r>
              <a:rPr sz="1100" spc="-20" dirty="0">
                <a:solidFill>
                  <a:srgbClr val="676D70"/>
                </a:solidFill>
                <a:latin typeface="Calibri"/>
                <a:cs typeface="Calibri"/>
              </a:rPr>
              <a:t>1.2%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470895" y="2717673"/>
            <a:ext cx="3162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676D70"/>
                </a:solidFill>
                <a:latin typeface="Calibri"/>
                <a:cs typeface="Calibri"/>
              </a:rPr>
              <a:t>2.0%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71935" y="2322322"/>
            <a:ext cx="3162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676D70"/>
                </a:solidFill>
                <a:latin typeface="Calibri"/>
                <a:cs typeface="Calibri"/>
              </a:rPr>
              <a:t>2.6%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95135" y="5148453"/>
            <a:ext cx="357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1.5%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95135" y="4818634"/>
            <a:ext cx="357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1.0%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95135" y="4488941"/>
            <a:ext cx="357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0.5%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38696" y="4159377"/>
            <a:ext cx="3143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0.0%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38696" y="3829558"/>
            <a:ext cx="3143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0.5%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38696" y="3500120"/>
            <a:ext cx="3143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1.0%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38696" y="3170301"/>
            <a:ext cx="3143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1.5%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38696" y="2840177"/>
            <a:ext cx="3149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2.0%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38696" y="2511044"/>
            <a:ext cx="3143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2.5%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38696" y="2181225"/>
            <a:ext cx="3143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3.0%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61123" y="5336794"/>
            <a:ext cx="326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2Q23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62164" y="5336794"/>
            <a:ext cx="326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3Q23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363457" y="5336794"/>
            <a:ext cx="326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4Q23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64497" y="5336794"/>
            <a:ext cx="326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1Q24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765538" y="5336794"/>
            <a:ext cx="326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2Q24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466958" y="5336794"/>
            <a:ext cx="326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3Q24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167998" y="5336794"/>
            <a:ext cx="326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798285"/>
                </a:solidFill>
                <a:latin typeface="Calibri"/>
                <a:cs typeface="Calibri"/>
              </a:rPr>
              <a:t>4Q24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739949" y="5765101"/>
            <a:ext cx="95250" cy="96520"/>
            <a:chOff x="8739949" y="5765101"/>
            <a:chExt cx="95250" cy="96520"/>
          </a:xfrm>
        </p:grpSpPr>
        <p:sp>
          <p:nvSpPr>
            <p:cNvPr id="46" name="object 46"/>
            <p:cNvSpPr/>
            <p:nvPr/>
          </p:nvSpPr>
          <p:spPr>
            <a:xfrm>
              <a:off x="8744711" y="5769864"/>
              <a:ext cx="85725" cy="86995"/>
            </a:xfrm>
            <a:custGeom>
              <a:avLst/>
              <a:gdLst/>
              <a:ahLst/>
              <a:cxnLst/>
              <a:rect l="l" t="t" r="r" b="b"/>
              <a:pathLst>
                <a:path w="85725" h="86995">
                  <a:moveTo>
                    <a:pt x="85344" y="0"/>
                  </a:moveTo>
                  <a:lnTo>
                    <a:pt x="0" y="0"/>
                  </a:lnTo>
                  <a:lnTo>
                    <a:pt x="0" y="86868"/>
                  </a:lnTo>
                  <a:lnTo>
                    <a:pt x="85344" y="86868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744711" y="5769864"/>
              <a:ext cx="85725" cy="86995"/>
            </a:xfrm>
            <a:custGeom>
              <a:avLst/>
              <a:gdLst/>
              <a:ahLst/>
              <a:cxnLst/>
              <a:rect l="l" t="t" r="r" b="b"/>
              <a:pathLst>
                <a:path w="85725" h="86995">
                  <a:moveTo>
                    <a:pt x="0" y="86868"/>
                  </a:moveTo>
                  <a:lnTo>
                    <a:pt x="85344" y="86868"/>
                  </a:lnTo>
                  <a:lnTo>
                    <a:pt x="85344" y="0"/>
                  </a:lnTo>
                  <a:lnTo>
                    <a:pt x="0" y="0"/>
                  </a:lnTo>
                  <a:lnTo>
                    <a:pt x="0" y="86868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857233" y="5693461"/>
            <a:ext cx="608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98285"/>
                </a:solidFill>
                <a:latin typeface="Calibri"/>
                <a:cs typeface="Calibri"/>
              </a:rPr>
              <a:t>Real</a:t>
            </a:r>
            <a:r>
              <a:rPr sz="12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798285"/>
                </a:solidFill>
                <a:latin typeface="Calibri"/>
                <a:cs typeface="Calibri"/>
              </a:rPr>
              <a:t>GDP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939021" y="4013453"/>
            <a:ext cx="1242060" cy="1330960"/>
          </a:xfrm>
          <a:custGeom>
            <a:avLst/>
            <a:gdLst/>
            <a:ahLst/>
            <a:cxnLst/>
            <a:rect l="l" t="t" r="r" b="b"/>
            <a:pathLst>
              <a:path w="1242059" h="1330960">
                <a:moveTo>
                  <a:pt x="0" y="1330452"/>
                </a:moveTo>
                <a:lnTo>
                  <a:pt x="1242059" y="1330452"/>
                </a:lnTo>
                <a:lnTo>
                  <a:pt x="1242059" y="0"/>
                </a:lnTo>
                <a:lnTo>
                  <a:pt x="0" y="0"/>
                </a:lnTo>
                <a:lnTo>
                  <a:pt x="0" y="1330452"/>
                </a:lnTo>
                <a:close/>
              </a:path>
            </a:pathLst>
          </a:custGeom>
          <a:ln w="19050">
            <a:solidFill>
              <a:srgbClr val="99854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261093" y="3790569"/>
            <a:ext cx="5899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10" dirty="0">
                <a:solidFill>
                  <a:srgbClr val="998542"/>
                </a:solidFill>
                <a:latin typeface="Calibri"/>
                <a:cs typeface="Calibri"/>
              </a:rPr>
              <a:t>Recession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65048" y="2092261"/>
            <a:ext cx="4674870" cy="3202305"/>
            <a:chOff x="765048" y="2092261"/>
            <a:chExt cx="4674870" cy="3202305"/>
          </a:xfrm>
        </p:grpSpPr>
        <p:sp>
          <p:nvSpPr>
            <p:cNvPr id="52" name="object 52"/>
            <p:cNvSpPr/>
            <p:nvPr/>
          </p:nvSpPr>
          <p:spPr>
            <a:xfrm>
              <a:off x="911352" y="3773423"/>
              <a:ext cx="91440" cy="66040"/>
            </a:xfrm>
            <a:custGeom>
              <a:avLst/>
              <a:gdLst/>
              <a:ahLst/>
              <a:cxnLst/>
              <a:rect l="l" t="t" r="r" b="b"/>
              <a:pathLst>
                <a:path w="91440" h="66039">
                  <a:moveTo>
                    <a:pt x="91439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91439" y="65531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02792" y="3838955"/>
              <a:ext cx="93345" cy="783590"/>
            </a:xfrm>
            <a:custGeom>
              <a:avLst/>
              <a:gdLst/>
              <a:ahLst/>
              <a:cxnLst/>
              <a:rect l="l" t="t" r="r" b="b"/>
              <a:pathLst>
                <a:path w="93344" h="783589">
                  <a:moveTo>
                    <a:pt x="92964" y="0"/>
                  </a:moveTo>
                  <a:lnTo>
                    <a:pt x="0" y="0"/>
                  </a:lnTo>
                  <a:lnTo>
                    <a:pt x="0" y="783336"/>
                  </a:lnTo>
                  <a:lnTo>
                    <a:pt x="92964" y="783336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96924" y="3384803"/>
              <a:ext cx="91440" cy="454659"/>
            </a:xfrm>
            <a:custGeom>
              <a:avLst/>
              <a:gdLst/>
              <a:ahLst/>
              <a:cxnLst/>
              <a:rect l="l" t="t" r="r" b="b"/>
              <a:pathLst>
                <a:path w="91440" h="454660">
                  <a:moveTo>
                    <a:pt x="91439" y="0"/>
                  </a:moveTo>
                  <a:lnTo>
                    <a:pt x="0" y="0"/>
                  </a:lnTo>
                  <a:lnTo>
                    <a:pt x="0" y="454152"/>
                  </a:lnTo>
                  <a:lnTo>
                    <a:pt x="91439" y="454152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88364" y="3838955"/>
              <a:ext cx="93345" cy="323215"/>
            </a:xfrm>
            <a:custGeom>
              <a:avLst/>
              <a:gdLst/>
              <a:ahLst/>
              <a:cxnLst/>
              <a:rect l="l" t="t" r="r" b="b"/>
              <a:pathLst>
                <a:path w="93344" h="323214">
                  <a:moveTo>
                    <a:pt x="92964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92964" y="323088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2495" y="3261359"/>
              <a:ext cx="91440" cy="577850"/>
            </a:xfrm>
            <a:custGeom>
              <a:avLst/>
              <a:gdLst/>
              <a:ahLst/>
              <a:cxnLst/>
              <a:rect l="l" t="t" r="r" b="b"/>
              <a:pathLst>
                <a:path w="91439" h="577850">
                  <a:moveTo>
                    <a:pt x="91440" y="0"/>
                  </a:moveTo>
                  <a:lnTo>
                    <a:pt x="0" y="0"/>
                  </a:lnTo>
                  <a:lnTo>
                    <a:pt x="0" y="577595"/>
                  </a:lnTo>
                  <a:lnTo>
                    <a:pt x="91440" y="577595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3936" y="3838955"/>
              <a:ext cx="91440" cy="589915"/>
            </a:xfrm>
            <a:custGeom>
              <a:avLst/>
              <a:gdLst/>
              <a:ahLst/>
              <a:cxnLst/>
              <a:rect l="l" t="t" r="r" b="b"/>
              <a:pathLst>
                <a:path w="91439" h="589914">
                  <a:moveTo>
                    <a:pt x="91439" y="0"/>
                  </a:moveTo>
                  <a:lnTo>
                    <a:pt x="0" y="0"/>
                  </a:lnTo>
                  <a:lnTo>
                    <a:pt x="0" y="589788"/>
                  </a:lnTo>
                  <a:lnTo>
                    <a:pt x="91439" y="589788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68068" y="2488691"/>
              <a:ext cx="91440" cy="1350645"/>
            </a:xfrm>
            <a:custGeom>
              <a:avLst/>
              <a:gdLst/>
              <a:ahLst/>
              <a:cxnLst/>
              <a:rect l="l" t="t" r="r" b="b"/>
              <a:pathLst>
                <a:path w="91439" h="1350645">
                  <a:moveTo>
                    <a:pt x="91439" y="0"/>
                  </a:moveTo>
                  <a:lnTo>
                    <a:pt x="0" y="0"/>
                  </a:lnTo>
                  <a:lnTo>
                    <a:pt x="0" y="1350264"/>
                  </a:lnTo>
                  <a:lnTo>
                    <a:pt x="91439" y="1350264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59508" y="3838955"/>
              <a:ext cx="91440" cy="309880"/>
            </a:xfrm>
            <a:custGeom>
              <a:avLst/>
              <a:gdLst/>
              <a:ahLst/>
              <a:cxnLst/>
              <a:rect l="l" t="t" r="r" b="b"/>
              <a:pathLst>
                <a:path w="91439" h="309879">
                  <a:moveTo>
                    <a:pt x="91440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91440" y="30937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52115" y="3838955"/>
              <a:ext cx="93345" cy="280670"/>
            </a:xfrm>
            <a:custGeom>
              <a:avLst/>
              <a:gdLst/>
              <a:ahLst/>
              <a:cxnLst/>
              <a:rect l="l" t="t" r="r" b="b"/>
              <a:pathLst>
                <a:path w="93344" h="280670">
                  <a:moveTo>
                    <a:pt x="92963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92963" y="280416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45080" y="3838955"/>
              <a:ext cx="91440" cy="85725"/>
            </a:xfrm>
            <a:custGeom>
              <a:avLst/>
              <a:gdLst/>
              <a:ahLst/>
              <a:cxnLst/>
              <a:rect l="l" t="t" r="r" b="b"/>
              <a:pathLst>
                <a:path w="91439" h="85725">
                  <a:moveTo>
                    <a:pt x="91439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91439" y="85344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837687" y="3279647"/>
              <a:ext cx="93345" cy="559435"/>
            </a:xfrm>
            <a:custGeom>
              <a:avLst/>
              <a:gdLst/>
              <a:ahLst/>
              <a:cxnLst/>
              <a:rect l="l" t="t" r="r" b="b"/>
              <a:pathLst>
                <a:path w="93344" h="559435">
                  <a:moveTo>
                    <a:pt x="92963" y="0"/>
                  </a:moveTo>
                  <a:lnTo>
                    <a:pt x="0" y="0"/>
                  </a:lnTo>
                  <a:lnTo>
                    <a:pt x="0" y="559307"/>
                  </a:lnTo>
                  <a:lnTo>
                    <a:pt x="92963" y="559307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30652" y="3838955"/>
              <a:ext cx="91440" cy="492759"/>
            </a:xfrm>
            <a:custGeom>
              <a:avLst/>
              <a:gdLst/>
              <a:ahLst/>
              <a:cxnLst/>
              <a:rect l="l" t="t" r="r" b="b"/>
              <a:pathLst>
                <a:path w="91439" h="492760">
                  <a:moveTo>
                    <a:pt x="91440" y="0"/>
                  </a:moveTo>
                  <a:lnTo>
                    <a:pt x="0" y="0"/>
                  </a:lnTo>
                  <a:lnTo>
                    <a:pt x="0" y="492252"/>
                  </a:lnTo>
                  <a:lnTo>
                    <a:pt x="91440" y="49225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223259" y="3654551"/>
              <a:ext cx="91440" cy="184785"/>
            </a:xfrm>
            <a:custGeom>
              <a:avLst/>
              <a:gdLst/>
              <a:ahLst/>
              <a:cxnLst/>
              <a:rect l="l" t="t" r="r" b="b"/>
              <a:pathLst>
                <a:path w="91439" h="184785">
                  <a:moveTo>
                    <a:pt x="91439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91439" y="184404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14699" y="3838955"/>
              <a:ext cx="93345" cy="1160145"/>
            </a:xfrm>
            <a:custGeom>
              <a:avLst/>
              <a:gdLst/>
              <a:ahLst/>
              <a:cxnLst/>
              <a:rect l="l" t="t" r="r" b="b"/>
              <a:pathLst>
                <a:path w="93345" h="1160145">
                  <a:moveTo>
                    <a:pt x="92963" y="0"/>
                  </a:moveTo>
                  <a:lnTo>
                    <a:pt x="0" y="0"/>
                  </a:lnTo>
                  <a:lnTo>
                    <a:pt x="0" y="1159764"/>
                  </a:lnTo>
                  <a:lnTo>
                    <a:pt x="92963" y="1159764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608831" y="3130295"/>
              <a:ext cx="91440" cy="708660"/>
            </a:xfrm>
            <a:custGeom>
              <a:avLst/>
              <a:gdLst/>
              <a:ahLst/>
              <a:cxnLst/>
              <a:rect l="l" t="t" r="r" b="b"/>
              <a:pathLst>
                <a:path w="91439" h="708660">
                  <a:moveTo>
                    <a:pt x="91439" y="0"/>
                  </a:moveTo>
                  <a:lnTo>
                    <a:pt x="0" y="0"/>
                  </a:lnTo>
                  <a:lnTo>
                    <a:pt x="0" y="708659"/>
                  </a:lnTo>
                  <a:lnTo>
                    <a:pt x="91439" y="708659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700271" y="3838955"/>
              <a:ext cx="93345" cy="622300"/>
            </a:xfrm>
            <a:custGeom>
              <a:avLst/>
              <a:gdLst/>
              <a:ahLst/>
              <a:cxnLst/>
              <a:rect l="l" t="t" r="r" b="b"/>
              <a:pathLst>
                <a:path w="93345" h="622300">
                  <a:moveTo>
                    <a:pt x="92963" y="0"/>
                  </a:moveTo>
                  <a:lnTo>
                    <a:pt x="0" y="0"/>
                  </a:lnTo>
                  <a:lnTo>
                    <a:pt x="0" y="621792"/>
                  </a:lnTo>
                  <a:lnTo>
                    <a:pt x="92963" y="621792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994404" y="3799331"/>
              <a:ext cx="91440" cy="40005"/>
            </a:xfrm>
            <a:custGeom>
              <a:avLst/>
              <a:gdLst/>
              <a:ahLst/>
              <a:cxnLst/>
              <a:rect l="l" t="t" r="r" b="b"/>
              <a:pathLst>
                <a:path w="91439" h="40004">
                  <a:moveTo>
                    <a:pt x="91440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91440" y="39624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85844" y="3838955"/>
              <a:ext cx="91440" cy="521334"/>
            </a:xfrm>
            <a:custGeom>
              <a:avLst/>
              <a:gdLst/>
              <a:ahLst/>
              <a:cxnLst/>
              <a:rect l="l" t="t" r="r" b="b"/>
              <a:pathLst>
                <a:path w="91439" h="521335">
                  <a:moveTo>
                    <a:pt x="91439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91439" y="521208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79976" y="3474719"/>
              <a:ext cx="91440" cy="364490"/>
            </a:xfrm>
            <a:custGeom>
              <a:avLst/>
              <a:gdLst/>
              <a:ahLst/>
              <a:cxnLst/>
              <a:rect l="l" t="t" r="r" b="b"/>
              <a:pathLst>
                <a:path w="91439" h="364489">
                  <a:moveTo>
                    <a:pt x="91439" y="0"/>
                  </a:moveTo>
                  <a:lnTo>
                    <a:pt x="0" y="0"/>
                  </a:lnTo>
                  <a:lnTo>
                    <a:pt x="0" y="364235"/>
                  </a:lnTo>
                  <a:lnTo>
                    <a:pt x="91439" y="364235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71415" y="3838955"/>
              <a:ext cx="91440" cy="230504"/>
            </a:xfrm>
            <a:custGeom>
              <a:avLst/>
              <a:gdLst/>
              <a:ahLst/>
              <a:cxnLst/>
              <a:rect l="l" t="t" r="r" b="b"/>
              <a:pathLst>
                <a:path w="91439" h="230504">
                  <a:moveTo>
                    <a:pt x="91439" y="0"/>
                  </a:moveTo>
                  <a:lnTo>
                    <a:pt x="0" y="0"/>
                  </a:lnTo>
                  <a:lnTo>
                    <a:pt x="0" y="230124"/>
                  </a:lnTo>
                  <a:lnTo>
                    <a:pt x="91439" y="230124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764024" y="3480815"/>
              <a:ext cx="93345" cy="358140"/>
            </a:xfrm>
            <a:custGeom>
              <a:avLst/>
              <a:gdLst/>
              <a:ahLst/>
              <a:cxnLst/>
              <a:rect l="l" t="t" r="r" b="b"/>
              <a:pathLst>
                <a:path w="93345" h="358139">
                  <a:moveTo>
                    <a:pt x="92963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92963" y="358140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856988" y="3838955"/>
              <a:ext cx="91440" cy="234950"/>
            </a:xfrm>
            <a:custGeom>
              <a:avLst/>
              <a:gdLst/>
              <a:ahLst/>
              <a:cxnLst/>
              <a:rect l="l" t="t" r="r" b="b"/>
              <a:pathLst>
                <a:path w="91439" h="234950">
                  <a:moveTo>
                    <a:pt x="91439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91439" y="234696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149595" y="3579875"/>
              <a:ext cx="93345" cy="259079"/>
            </a:xfrm>
            <a:custGeom>
              <a:avLst/>
              <a:gdLst/>
              <a:ahLst/>
              <a:cxnLst/>
              <a:rect l="l" t="t" r="r" b="b"/>
              <a:pathLst>
                <a:path w="93345" h="259079">
                  <a:moveTo>
                    <a:pt x="92963" y="0"/>
                  </a:moveTo>
                  <a:lnTo>
                    <a:pt x="0" y="0"/>
                  </a:lnTo>
                  <a:lnTo>
                    <a:pt x="0" y="259080"/>
                  </a:lnTo>
                  <a:lnTo>
                    <a:pt x="92963" y="259080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00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42559" y="3838955"/>
              <a:ext cx="91440" cy="669290"/>
            </a:xfrm>
            <a:custGeom>
              <a:avLst/>
              <a:gdLst/>
              <a:ahLst/>
              <a:cxnLst/>
              <a:rect l="l" t="t" r="r" b="b"/>
              <a:pathLst>
                <a:path w="91439" h="669289">
                  <a:moveTo>
                    <a:pt x="91439" y="0"/>
                  </a:moveTo>
                  <a:lnTo>
                    <a:pt x="0" y="0"/>
                  </a:lnTo>
                  <a:lnTo>
                    <a:pt x="0" y="669036"/>
                  </a:lnTo>
                  <a:lnTo>
                    <a:pt x="91439" y="669036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65048" y="2097023"/>
              <a:ext cx="4669790" cy="3192780"/>
            </a:xfrm>
            <a:custGeom>
              <a:avLst/>
              <a:gdLst/>
              <a:ahLst/>
              <a:cxnLst/>
              <a:rect l="l" t="t" r="r" b="b"/>
              <a:pathLst>
                <a:path w="4669790" h="3192779">
                  <a:moveTo>
                    <a:pt x="45720" y="3192779"/>
                  </a:moveTo>
                  <a:lnTo>
                    <a:pt x="45720" y="0"/>
                  </a:lnTo>
                </a:path>
                <a:path w="4669790" h="3192779">
                  <a:moveTo>
                    <a:pt x="0" y="3192779"/>
                  </a:moveTo>
                  <a:lnTo>
                    <a:pt x="45720" y="3192779"/>
                  </a:lnTo>
                </a:path>
                <a:path w="4669790" h="3192779">
                  <a:moveTo>
                    <a:pt x="0" y="2901696"/>
                  </a:moveTo>
                  <a:lnTo>
                    <a:pt x="45720" y="2901696"/>
                  </a:lnTo>
                </a:path>
                <a:path w="4669790" h="3192779">
                  <a:moveTo>
                    <a:pt x="0" y="2612136"/>
                  </a:moveTo>
                  <a:lnTo>
                    <a:pt x="45720" y="2612136"/>
                  </a:lnTo>
                </a:path>
                <a:path w="4669790" h="3192779">
                  <a:moveTo>
                    <a:pt x="0" y="2322576"/>
                  </a:moveTo>
                  <a:lnTo>
                    <a:pt x="45720" y="2322576"/>
                  </a:lnTo>
                </a:path>
                <a:path w="4669790" h="3192779">
                  <a:moveTo>
                    <a:pt x="0" y="2031492"/>
                  </a:moveTo>
                  <a:lnTo>
                    <a:pt x="45720" y="2031492"/>
                  </a:lnTo>
                </a:path>
                <a:path w="4669790" h="3192779">
                  <a:moveTo>
                    <a:pt x="0" y="1741932"/>
                  </a:moveTo>
                  <a:lnTo>
                    <a:pt x="45720" y="1741932"/>
                  </a:lnTo>
                </a:path>
                <a:path w="4669790" h="3192779">
                  <a:moveTo>
                    <a:pt x="0" y="1450848"/>
                  </a:moveTo>
                  <a:lnTo>
                    <a:pt x="45720" y="1450848"/>
                  </a:lnTo>
                </a:path>
                <a:path w="4669790" h="3192779">
                  <a:moveTo>
                    <a:pt x="0" y="1161288"/>
                  </a:moveTo>
                  <a:lnTo>
                    <a:pt x="45720" y="1161288"/>
                  </a:lnTo>
                </a:path>
                <a:path w="4669790" h="3192779">
                  <a:moveTo>
                    <a:pt x="0" y="870203"/>
                  </a:moveTo>
                  <a:lnTo>
                    <a:pt x="45720" y="870203"/>
                  </a:lnTo>
                </a:path>
                <a:path w="4669790" h="3192779">
                  <a:moveTo>
                    <a:pt x="0" y="580643"/>
                  </a:moveTo>
                  <a:lnTo>
                    <a:pt x="45720" y="580643"/>
                  </a:lnTo>
                </a:path>
                <a:path w="4669790" h="3192779">
                  <a:moveTo>
                    <a:pt x="0" y="289560"/>
                  </a:moveTo>
                  <a:lnTo>
                    <a:pt x="45720" y="289560"/>
                  </a:lnTo>
                </a:path>
                <a:path w="4669790" h="3192779">
                  <a:moveTo>
                    <a:pt x="0" y="0"/>
                  </a:moveTo>
                  <a:lnTo>
                    <a:pt x="45720" y="0"/>
                  </a:lnTo>
                </a:path>
                <a:path w="4669790" h="3192779">
                  <a:moveTo>
                    <a:pt x="45720" y="1741932"/>
                  </a:moveTo>
                  <a:lnTo>
                    <a:pt x="4669536" y="1741932"/>
                  </a:lnTo>
                </a:path>
                <a:path w="4669790" h="3192779">
                  <a:moveTo>
                    <a:pt x="45720" y="1741932"/>
                  </a:moveTo>
                  <a:lnTo>
                    <a:pt x="45720" y="1783080"/>
                  </a:lnTo>
                </a:path>
                <a:path w="4669790" h="3192779">
                  <a:moveTo>
                    <a:pt x="431292" y="1741932"/>
                  </a:moveTo>
                  <a:lnTo>
                    <a:pt x="431292" y="1783080"/>
                  </a:lnTo>
                </a:path>
                <a:path w="4669790" h="3192779">
                  <a:moveTo>
                    <a:pt x="816863" y="1741932"/>
                  </a:moveTo>
                  <a:lnTo>
                    <a:pt x="816863" y="1783080"/>
                  </a:lnTo>
                </a:path>
                <a:path w="4669790" h="3192779">
                  <a:moveTo>
                    <a:pt x="1202435" y="1741932"/>
                  </a:moveTo>
                  <a:lnTo>
                    <a:pt x="1202435" y="1783080"/>
                  </a:lnTo>
                </a:path>
                <a:path w="4669790" h="3192779">
                  <a:moveTo>
                    <a:pt x="1586483" y="1741932"/>
                  </a:moveTo>
                  <a:lnTo>
                    <a:pt x="1586483" y="1783080"/>
                  </a:lnTo>
                </a:path>
                <a:path w="4669790" h="3192779">
                  <a:moveTo>
                    <a:pt x="1972056" y="1741932"/>
                  </a:moveTo>
                  <a:lnTo>
                    <a:pt x="1972056" y="1783080"/>
                  </a:lnTo>
                </a:path>
                <a:path w="4669790" h="3192779">
                  <a:moveTo>
                    <a:pt x="2357628" y="1741932"/>
                  </a:moveTo>
                  <a:lnTo>
                    <a:pt x="2357628" y="1783080"/>
                  </a:lnTo>
                </a:path>
                <a:path w="4669790" h="3192779">
                  <a:moveTo>
                    <a:pt x="2743200" y="1741932"/>
                  </a:moveTo>
                  <a:lnTo>
                    <a:pt x="2743200" y="1783080"/>
                  </a:lnTo>
                </a:path>
                <a:path w="4669790" h="3192779">
                  <a:moveTo>
                    <a:pt x="3128772" y="1741932"/>
                  </a:moveTo>
                  <a:lnTo>
                    <a:pt x="3128772" y="1783080"/>
                  </a:lnTo>
                </a:path>
                <a:path w="4669790" h="3192779">
                  <a:moveTo>
                    <a:pt x="3514343" y="1741932"/>
                  </a:moveTo>
                  <a:lnTo>
                    <a:pt x="3514343" y="1783080"/>
                  </a:lnTo>
                </a:path>
                <a:path w="4669790" h="3192779">
                  <a:moveTo>
                    <a:pt x="3898391" y="1741932"/>
                  </a:moveTo>
                  <a:lnTo>
                    <a:pt x="3898391" y="1783080"/>
                  </a:lnTo>
                </a:path>
                <a:path w="4669790" h="3192779">
                  <a:moveTo>
                    <a:pt x="4283964" y="1741932"/>
                  </a:moveTo>
                  <a:lnTo>
                    <a:pt x="4283964" y="1783080"/>
                  </a:lnTo>
                </a:path>
                <a:path w="4669790" h="3192779">
                  <a:moveTo>
                    <a:pt x="4669536" y="1741932"/>
                  </a:moveTo>
                  <a:lnTo>
                    <a:pt x="4669536" y="1783080"/>
                  </a:lnTo>
                </a:path>
              </a:pathLst>
            </a:custGeom>
            <a:ln w="952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12292" y="3428999"/>
              <a:ext cx="4605020" cy="0"/>
            </a:xfrm>
            <a:custGeom>
              <a:avLst/>
              <a:gdLst/>
              <a:ahLst/>
              <a:cxnLst/>
              <a:rect l="l" t="t" r="r" b="b"/>
              <a:pathLst>
                <a:path w="4605020">
                  <a:moveTo>
                    <a:pt x="0" y="0"/>
                  </a:moveTo>
                  <a:lnTo>
                    <a:pt x="4605020" y="0"/>
                  </a:lnTo>
                </a:path>
              </a:pathLst>
            </a:custGeom>
            <a:ln w="12700">
              <a:solidFill>
                <a:srgbClr val="00294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12292" y="4315967"/>
              <a:ext cx="4605020" cy="0"/>
            </a:xfrm>
            <a:custGeom>
              <a:avLst/>
              <a:gdLst/>
              <a:ahLst/>
              <a:cxnLst/>
              <a:rect l="l" t="t" r="r" b="b"/>
              <a:pathLst>
                <a:path w="4605020">
                  <a:moveTo>
                    <a:pt x="0" y="0"/>
                  </a:moveTo>
                  <a:lnTo>
                    <a:pt x="4605020" y="0"/>
                  </a:lnTo>
                </a:path>
              </a:pathLst>
            </a:custGeom>
            <a:ln w="12700">
              <a:solidFill>
                <a:srgbClr val="5388B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67080" y="1985010"/>
            <a:ext cx="324485" cy="3387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12%</a:t>
            </a: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960"/>
              </a:spcBef>
            </a:pP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969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8%</a:t>
            </a:r>
            <a:endParaRPr sz="11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96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96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96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2%</a:t>
            </a:r>
            <a:endParaRPr sz="11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965"/>
              </a:spcBef>
            </a:pPr>
            <a:r>
              <a:rPr sz="1100" spc="25" dirty="0">
                <a:solidFill>
                  <a:srgbClr val="798285"/>
                </a:solidFill>
                <a:latin typeface="Calibri"/>
                <a:cs typeface="Calibri"/>
              </a:rPr>
              <a:t>0%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970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2%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96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96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96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8%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798285"/>
                </a:solidFill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865632" y="5701284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77724" y="0"/>
                </a:moveTo>
                <a:lnTo>
                  <a:pt x="0" y="0"/>
                </a:lnTo>
                <a:lnTo>
                  <a:pt x="0" y="77723"/>
                </a:lnTo>
                <a:lnTo>
                  <a:pt x="77724" y="77723"/>
                </a:lnTo>
                <a:lnTo>
                  <a:pt x="77724" y="0"/>
                </a:lnTo>
                <a:close/>
              </a:path>
            </a:pathLst>
          </a:custGeom>
          <a:solidFill>
            <a:srgbClr val="00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19855" y="5701284"/>
            <a:ext cx="79375" cy="78105"/>
          </a:xfrm>
          <a:custGeom>
            <a:avLst/>
            <a:gdLst/>
            <a:ahLst/>
            <a:cxnLst/>
            <a:rect l="l" t="t" r="r" b="b"/>
            <a:pathLst>
              <a:path w="79375" h="78104">
                <a:moveTo>
                  <a:pt x="79248" y="0"/>
                </a:moveTo>
                <a:lnTo>
                  <a:pt x="0" y="0"/>
                </a:lnTo>
                <a:lnTo>
                  <a:pt x="0" y="77723"/>
                </a:lnTo>
                <a:lnTo>
                  <a:pt x="79248" y="77723"/>
                </a:lnTo>
                <a:lnTo>
                  <a:pt x="79248" y="0"/>
                </a:lnTo>
                <a:close/>
              </a:path>
            </a:pathLst>
          </a:custGeom>
          <a:solidFill>
            <a:srgbClr val="538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38962" y="5359653"/>
            <a:ext cx="4742180" cy="8680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95"/>
              </a:spcBef>
              <a:tabLst>
                <a:tab pos="623570" algn="l"/>
                <a:tab pos="1009015" algn="l"/>
                <a:tab pos="1393825" algn="l"/>
                <a:tab pos="1779270" algn="l"/>
                <a:tab pos="2164715" algn="l"/>
                <a:tab pos="2550160" algn="l"/>
                <a:tab pos="2935605" algn="l"/>
                <a:tab pos="3321050" algn="l"/>
                <a:tab pos="3706495" algn="l"/>
                <a:tab pos="4091940" algn="l"/>
                <a:tab pos="4476750" algn="l"/>
              </a:tabLst>
            </a:pP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1948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1953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1957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1960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1970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1973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1980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1981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1990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2001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2008</a:t>
            </a:r>
            <a:r>
              <a:rPr sz="1000" dirty="0">
                <a:solidFill>
                  <a:srgbClr val="798285"/>
                </a:solidFill>
                <a:latin typeface="Calibri"/>
                <a:cs typeface="Calibri"/>
              </a:rPr>
              <a:t>	</a:t>
            </a:r>
            <a:r>
              <a:rPr sz="1000" spc="-20" dirty="0">
                <a:solidFill>
                  <a:srgbClr val="798285"/>
                </a:solidFill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  <a:p>
            <a:pPr marL="339725">
              <a:lnSpc>
                <a:spcPct val="100000"/>
              </a:lnSpc>
              <a:spcBef>
                <a:spcPts val="925"/>
              </a:spcBef>
              <a:tabLst>
                <a:tab pos="2895600" algn="l"/>
              </a:tabLst>
            </a:pP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Quarter</a:t>
            </a:r>
            <a:r>
              <a:rPr sz="1100" spc="3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Preceding</a:t>
            </a:r>
            <a:r>
              <a:rPr sz="1100" spc="4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Start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of</a:t>
            </a:r>
            <a:r>
              <a:rPr sz="1100" spc="3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Recession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	Quarter</a:t>
            </a:r>
            <a:r>
              <a:rPr sz="1100" spc="1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of</a:t>
            </a:r>
            <a:r>
              <a:rPr sz="1100" spc="20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98285"/>
                </a:solidFill>
                <a:latin typeface="Calibri"/>
                <a:cs typeface="Calibri"/>
              </a:rPr>
              <a:t>Recession</a:t>
            </a:r>
            <a:r>
              <a:rPr sz="1100" spc="15" dirty="0">
                <a:solidFill>
                  <a:srgbClr val="79828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98285"/>
                </a:solidFill>
                <a:latin typeface="Calibri"/>
                <a:cs typeface="Calibri"/>
              </a:rPr>
              <a:t>Start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Source:</a:t>
            </a:r>
            <a:r>
              <a:rPr sz="1000" spc="5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FactSet,</a:t>
            </a:r>
            <a:r>
              <a:rPr sz="1000" spc="55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Data</a:t>
            </a:r>
            <a:r>
              <a:rPr sz="1000" spc="2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as</a:t>
            </a:r>
            <a:r>
              <a:rPr sz="1000" spc="4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83B3D"/>
                </a:solidFill>
                <a:latin typeface="Calibri"/>
                <a:cs typeface="Calibri"/>
              </a:rPr>
              <a:t>of</a:t>
            </a:r>
            <a:r>
              <a:rPr sz="1000" spc="30" dirty="0">
                <a:solidFill>
                  <a:srgbClr val="383B3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3B3D"/>
                </a:solidFill>
                <a:latin typeface="Calibri"/>
                <a:cs typeface="Calibri"/>
              </a:rPr>
              <a:t>9/30/2023.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83" name="object 83"/>
          <p:cNvSpPr txBox="1"/>
          <p:nvPr/>
        </p:nvSpPr>
        <p:spPr>
          <a:xfrm>
            <a:off x="4236211" y="3208781"/>
            <a:ext cx="8337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02948"/>
                </a:solidFill>
                <a:latin typeface="Calibri"/>
                <a:cs typeface="Calibri"/>
              </a:rPr>
              <a:t>Average:</a:t>
            </a:r>
            <a:r>
              <a:rPr sz="1000" spc="-35" dirty="0">
                <a:solidFill>
                  <a:srgbClr val="00294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2948"/>
                </a:solidFill>
                <a:latin typeface="Calibri"/>
                <a:cs typeface="Calibri"/>
              </a:rPr>
              <a:t>+2.6%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05046" y="4391659"/>
            <a:ext cx="811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5388B6"/>
                </a:solidFill>
                <a:latin typeface="Calibri"/>
                <a:cs typeface="Calibri"/>
              </a:rPr>
              <a:t>Average:</a:t>
            </a:r>
            <a:r>
              <a:rPr sz="1000" spc="-3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388B6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5388B6"/>
                </a:solidFill>
                <a:latin typeface="Calibri"/>
                <a:cs typeface="Calibri"/>
              </a:rPr>
              <a:t>3.5%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388B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7341</Words>
  <Application>Microsoft Office PowerPoint</Application>
  <PresentationFormat>Widescreen</PresentationFormat>
  <Paragraphs>1302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Office Theme</vt:lpstr>
      <vt:lpstr>PowerPoint Presentation</vt:lpstr>
      <vt:lpstr>1 Introduction │Setting Our Sights on The Future, Not Looking Back</vt:lpstr>
      <vt:lpstr>PowerPoint Presentation</vt:lpstr>
      <vt:lpstr>THE INVESTMENT STRATEGY BINOCULARS</vt:lpstr>
      <vt:lpstr>PowerPoint Presentation</vt:lpstr>
      <vt:lpstr>CONSUMER HEADWINDS BUILDING</vt:lpstr>
      <vt:lpstr>HEADWINDS FOR THE ECONOMY</vt:lpstr>
      <vt:lpstr>PAST THE SUMMER OF REVENGE TRAVEL</vt:lpstr>
      <vt:lpstr>A RECESSION FORECAST TO BEGIN IN 1Q24</vt:lpstr>
      <vt:lpstr>WHY A RECESSION IS LIKELY TO BE MILD</vt:lpstr>
      <vt:lpstr>PowerPoint Presentation</vt:lpstr>
      <vt:lpstr>FALLING INFLATION TO ALLEVIATE FED CONCERNS</vt:lpstr>
      <vt:lpstr>FALLING SHELTER PRICES SUPPORTIVE OF MODERATING INFLATION</vt:lpstr>
      <vt:lpstr>THE ECONOMY REMAINS INTEREST RATE SENSITIVE</vt:lpstr>
      <vt:lpstr>THE FED IS NEARING THE TIGHTENING CYCLE FINISH LINE</vt:lpstr>
      <vt:lpstr>PowerPoint Presentation</vt:lpstr>
      <vt:lpstr>WASHINGTON COMPOSITION</vt:lpstr>
      <vt:lpstr>THE ECONOMY IS A MAJOR DRIVER OF ELECTION OUTCOMES</vt:lpstr>
      <vt:lpstr>UPDATE</vt:lpstr>
      <vt:lpstr>RECORD DRAWDOWN IN THE FIXED INCOME MARKET</vt:lpstr>
      <vt:lpstr>PowerPoint Presentation</vt:lpstr>
      <vt:lpstr>YIELDS LIKELY TO DECLINE FROM CURRENT LEVELS</vt:lpstr>
      <vt:lpstr>LOOK TO LENGTHEN DURATION</vt:lpstr>
      <vt:lpstr>PowerPoint Presentation</vt:lpstr>
      <vt:lpstr>PowerPoint Presentation</vt:lpstr>
      <vt:lpstr>PowerPoint Presentation</vt:lpstr>
      <vt:lpstr>EARNINGS NEED TO BE THE FUEL TO DRIVE THE MARKET HIGHER</vt:lpstr>
      <vt:lpstr>EARNINGS ARE LIKELY TO TREAD WATER</vt:lpstr>
      <vt:lpstr>CHOPPY WATERS FOR EQUITY MARKET IN NEAR TERM</vt:lpstr>
      <vt:lpstr>WHY WE REMAIN OPTIMISTIC LONGER TERM ON THE EQUITY MARKET</vt:lpstr>
      <vt:lpstr>SECTOR SPOTLIGHT</vt:lpstr>
      <vt:lpstr>LOOKING INTO OUR FAVORITE SECTORS</vt:lpstr>
      <vt:lpstr>FAVOR THE US OVER DEVELOPED MARKETS</vt:lpstr>
      <vt:lpstr>PowerPoint Presentation</vt:lpstr>
      <vt:lpstr>STICK TO INVESTING STRATEGY</vt:lpstr>
      <vt:lpstr>LESSONS FROM JIMMY BUFFETT</vt:lpstr>
      <vt:lpstr>Nov 6 | 4:00 pm E.T.</vt:lpstr>
      <vt:lpstr>PowerPoint Presentation</vt:lpstr>
      <vt:lpstr>FOLLOW RAYMOND JAMES ON TWITTER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 Strategy October 2023 Slide Deck Raymond James PDF</dc:title>
  <dc:creator>Andrew Rath</dc:creator>
  <cp:lastModifiedBy>Kane, Jason</cp:lastModifiedBy>
  <cp:revision>1</cp:revision>
  <dcterms:created xsi:type="dcterms:W3CDTF">2023-10-17T14:10:43Z</dcterms:created>
  <dcterms:modified xsi:type="dcterms:W3CDTF">2023-10-17T14:11:30Z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2023-10-17T00:00:00Z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MSIP_Label_8238890f-b1c9-4d24-91e8-fc1fbd7a2e5e_Enabled">
    <vt:lpwstr>true</vt:lpwstr>
  </property>
  <property fmtid="{D5CDD505-2E9C-101B-9397-08002B2CF9AE}" pid="7" name="MSIP_Label_8238890f-b1c9-4d24-91e8-fc1fbd7a2e5e_SetDate">
    <vt:lpwstr>2023-10-17T14:11:29Z</vt:lpwstr>
  </property>
  <property fmtid="{D5CDD505-2E9C-101B-9397-08002B2CF9AE}" pid="8" name="MSIP_Label_8238890f-b1c9-4d24-91e8-fc1fbd7a2e5e_Method">
    <vt:lpwstr>Privileged</vt:lpwstr>
  </property>
  <property fmtid="{D5CDD505-2E9C-101B-9397-08002B2CF9AE}" pid="9" name="MSIP_Label_8238890f-b1c9-4d24-91e8-fc1fbd7a2e5e_Name">
    <vt:lpwstr>Public</vt:lpwstr>
  </property>
  <property fmtid="{D5CDD505-2E9C-101B-9397-08002B2CF9AE}" pid="10" name="MSIP_Label_8238890f-b1c9-4d24-91e8-fc1fbd7a2e5e_SiteId">
    <vt:lpwstr>ecba9361-f186-473c-a3a8-60af39258895</vt:lpwstr>
  </property>
  <property fmtid="{D5CDD505-2E9C-101B-9397-08002B2CF9AE}" pid="11" name="MSIP_Label_8238890f-b1c9-4d24-91e8-fc1fbd7a2e5e_ActionId">
    <vt:lpwstr>83d0ddf7-ddf2-4c2a-a85e-32ca944f134a</vt:lpwstr>
  </property>
  <property fmtid="{D5CDD505-2E9C-101B-9397-08002B2CF9AE}" pid="12" name="MSIP_Label_8238890f-b1c9-4d24-91e8-fc1fbd7a2e5e_ContentBits">
    <vt:lpwstr>2</vt:lpwstr>
  </property>
  <property fmtid="{D5CDD505-2E9C-101B-9397-08002B2CF9AE}" pid="13" name="ClassificationContentMarkingFooterLocations">
    <vt:lpwstr>Office Theme:8</vt:lpwstr>
  </property>
  <property fmtid="{D5CDD505-2E9C-101B-9397-08002B2CF9AE}" pid="14" name="ClassificationContentMarkingFooterText">
    <vt:lpwstr>USAA Classification: Public</vt:lpwstr>
  </property>
</Properties>
</file>