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B941F-3851-44F5-AC7E-3AA00B2CFEEA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EDDAC0-B74B-4C8A-AC49-95AF4DB52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212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EDDAC0-B74B-4C8A-AC49-95AF4DB526B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98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A8143-72C0-44C0-B72C-CF8EB7A11F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705E77-473D-4682-82D0-61CD96697C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F0FBD-C7FF-4B0B-AF54-BD1ED1E77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D34C6-CA2B-4F3A-B593-16CE9680557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7D9183-8E7A-45C7-A21E-DDC321915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3A0CF-7668-4BC7-87F8-5D41305ED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32F69-6BC2-4165-B728-BC8BF649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8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3D08A-144D-4A8F-AD7D-7619C6833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2BB166-0B40-43AE-9768-FAEAF2958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17D25-BFF6-40AB-B67E-0B3C45EAF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D34C6-CA2B-4F3A-B593-16CE9680557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F96BC-6D2E-4849-86E4-25CD97748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4B281-E3F7-492C-A446-8A7E487ED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32F69-6BC2-4165-B728-BC8BF649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13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6DBE9D-B2FC-4C12-B60F-BAAEF3C47C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AF5B1A-1264-4BB7-A081-4A67E4A9DC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98176-1C1C-4767-AB61-D1C1143B3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D34C6-CA2B-4F3A-B593-16CE9680557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B15C5-73F5-4F51-B75F-B5BAED1C3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9681A-FF8F-458C-B57A-FD15E2107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32F69-6BC2-4165-B728-BC8BF649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841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1ECF8-F07C-4E2E-866B-C7F9A46AC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3FC1B-056B-470B-8457-1C245A03E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3DFD1-6EF1-4102-B7A0-F8BB1D6FD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D34C6-CA2B-4F3A-B593-16CE9680557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61DEF-CE99-472D-85A8-36D5A3787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28201-7808-4308-87F4-1B1912C5D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32F69-6BC2-4165-B728-BC8BF649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909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D4E3C-5CF5-44AA-BF2A-C7D0C9797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1DE673-ACFA-4D58-B809-43379A002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A4447-66FD-4808-9D75-069641D84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D34C6-CA2B-4F3A-B593-16CE9680557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59BBEE-E314-45DB-BEEC-9F11CF2B1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2AB6E-0BB1-42B1-AD2E-DF42C5BA4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32F69-6BC2-4165-B728-BC8BF649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406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BC1ED-7D1E-4216-897F-FAADC8886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A9EB8-66EF-415E-8F9E-90F895D47C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9EC873-1788-465B-A8C3-AE3CD3899D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A6C37B-EA1C-4597-A4CC-5717820A2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D34C6-CA2B-4F3A-B593-16CE9680557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C87C6F-D82B-4A0A-AE45-CED9C0771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2FD63-3812-4371-870C-18F8803E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32F69-6BC2-4165-B728-BC8BF649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763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E2621-3C04-44A7-9E1A-B56C6CAC1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A71E62-049C-4569-A949-708582772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DFC44B-60EB-4856-9BAB-73727EE500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EAD1DE-7F03-489B-8154-9D9F275FFD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211CF1-4B5D-4774-B435-6E68D11C56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360675-479F-459F-8DAC-E2FA35F1B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D34C6-CA2B-4F3A-B593-16CE9680557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896787-1FF1-4082-8EF3-F989BEE65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2BF9D0-D875-4DA0-A3BA-7EB6CF76F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32F69-6BC2-4165-B728-BC8BF649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152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0A38A-F1E7-4970-9A9F-E031AACCE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6060B0-0906-4D2C-9DE1-3434A62F7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D34C6-CA2B-4F3A-B593-16CE9680557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010CAE-D9CA-4532-BCEF-D2ED9F7B8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0D7C7B-7A84-469F-AF09-687D6B495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32F69-6BC2-4165-B728-BC8BF649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06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B2933A-E489-463A-93C3-5C5CD95AB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D34C6-CA2B-4F3A-B593-16CE9680557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4ADE3B-9A07-4406-B257-6D3F67E1E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1953D1-0696-4747-B7D7-FF700B8CF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32F69-6BC2-4165-B728-BC8BF649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882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4F685-95C1-43FA-8A70-26B64FF85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FD291-3F1C-4CCC-90CD-ECB861CF6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3B5AA5-FAE4-4E53-A3DA-6440FE524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3F3749-BCCF-44C2-B4B9-523D592DE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D34C6-CA2B-4F3A-B593-16CE9680557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C0A40-F23E-4A5C-B45B-540653695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F2439C-0389-4EDD-AB84-FD7316CFE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32F69-6BC2-4165-B728-BC8BF649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26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E37D7-1808-408A-922C-69792448A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940C7C-A85A-461A-AA3F-18404C3034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71FBAB-9556-4BE8-B9D9-814C20E83F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D7683A-BF44-4DA8-A7C3-F6300F839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D34C6-CA2B-4F3A-B593-16CE9680557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20D37-BE4D-46C9-93F4-70AAB43B6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32DBC3-DAE8-4729-A50A-85DB5C23C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32F69-6BC2-4165-B728-BC8BF649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74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0DBF60-4C74-47C2-BFDA-AD4434DE6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24D4B2-883F-4AC6-88FA-3E10A60B3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82849-4DEC-40FA-8654-5BA1E9A25D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D34C6-CA2B-4F3A-B593-16CE96805577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0792A-E206-437A-856A-B890A38587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F9147-B1F2-4E6C-9E66-8CD93CC42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32F69-6BC2-4165-B728-BC8BF649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06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creativecommons.org/licenses/by-nc-sa/3.0/" TargetMode="External"/><Relationship Id="rId4" Type="http://schemas.openxmlformats.org/officeDocument/2006/relationships/hyperlink" Target="https://technofaq.org/posts/2020/10/should-you-earn-or-build-backlinks-to-your-sit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metalware, chain, key&#10;&#10;Description automatically generated">
            <a:extLst>
              <a:ext uri="{FF2B5EF4-FFF2-40B4-BE49-F238E27FC236}">
                <a16:creationId xmlns:a16="http://schemas.microsoft.com/office/drawing/2014/main" id="{35B00736-EDD4-497D-9A68-3C0FF1F091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66225" y="588712"/>
            <a:ext cx="11653187" cy="60799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FE2AA63-0C19-4EDD-9866-94D532FC9178}"/>
              </a:ext>
            </a:extLst>
          </p:cNvPr>
          <p:cNvSpPr txBox="1"/>
          <p:nvPr/>
        </p:nvSpPr>
        <p:spPr>
          <a:xfrm>
            <a:off x="4541" y="3908871"/>
            <a:ext cx="96154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4" tooltip="https://technofaq.org/posts/2020/10/should-you-earn-or-build-backlinks-to-your-site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5" tooltip="https://creativecommons.org/licenses/by-nc-sa/3.0/"/>
              </a:rPr>
              <a:t>CC BY-SA-NC</a:t>
            </a:r>
            <a:endParaRPr lang="en-US" sz="900"/>
          </a:p>
        </p:txBody>
      </p:sp>
      <p:pic>
        <p:nvPicPr>
          <p:cNvPr id="1028" name="Picture 4" descr="Welcome to Alamo CPCU Society Chapter | Alamo CPCU Society Chapter">
            <a:extLst>
              <a:ext uri="{FF2B5EF4-FFF2-40B4-BE49-F238E27FC236}">
                <a16:creationId xmlns:a16="http://schemas.microsoft.com/office/drawing/2014/main" id="{A618F9BA-7DF4-4761-B707-2043185F45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625" y="4953000"/>
            <a:ext cx="261937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0B7E7E8-C90D-4512-8DDE-76D8D66B3549}"/>
              </a:ext>
            </a:extLst>
          </p:cNvPr>
          <p:cNvSpPr/>
          <p:nvPr/>
        </p:nvSpPr>
        <p:spPr>
          <a:xfrm>
            <a:off x="56252" y="831876"/>
            <a:ext cx="3108989" cy="337115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3A6791-3CB4-4369-BAD5-1E2C91DC6709}"/>
              </a:ext>
            </a:extLst>
          </p:cNvPr>
          <p:cNvSpPr txBox="1"/>
          <p:nvPr/>
        </p:nvSpPr>
        <p:spPr>
          <a:xfrm rot="20696139">
            <a:off x="352740" y="714135"/>
            <a:ext cx="26081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Brush Script MT" panose="03060802040406070304" pitchFamily="66" charset="0"/>
              </a:rPr>
              <a:t>Save the </a:t>
            </a:r>
          </a:p>
          <a:p>
            <a:pPr algn="ctr"/>
            <a:r>
              <a:rPr lang="en-US" sz="7200" dirty="0">
                <a:latin typeface="Brush Script MT" panose="03060802040406070304" pitchFamily="66" charset="0"/>
              </a:rPr>
              <a:t>Date!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5299B7-3EF7-49E3-976C-2BD108DB031F}"/>
              </a:ext>
            </a:extLst>
          </p:cNvPr>
          <p:cNvSpPr txBox="1"/>
          <p:nvPr/>
        </p:nvSpPr>
        <p:spPr>
          <a:xfrm>
            <a:off x="3275214" y="62435"/>
            <a:ext cx="67755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 Black" panose="020B0A04020102020204" pitchFamily="34" charset="0"/>
                <a:cs typeface="Aharoni" panose="02010803020104030203" pitchFamily="2" charset="-79"/>
              </a:rPr>
              <a:t>All Industry Day 2021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D201CA-87C5-4725-B9AA-1EAF14B7EE1B}"/>
              </a:ext>
            </a:extLst>
          </p:cNvPr>
          <p:cNvSpPr txBox="1"/>
          <p:nvPr/>
        </p:nvSpPr>
        <p:spPr>
          <a:xfrm>
            <a:off x="6553839" y="2905399"/>
            <a:ext cx="53755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Bodoni MT Black" panose="02070A03080606020203" pitchFamily="18" charset="0"/>
              </a:rPr>
              <a:t>STRONG </a:t>
            </a:r>
            <a:r>
              <a:rPr lang="en-US" sz="4800" dirty="0">
                <a:latin typeface="Bodoni MT Black" panose="02070A03080606020203" pitchFamily="18" charset="0"/>
              </a:rPr>
              <a:t>CONNECTIONS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CA1913-E8AE-441D-B830-56950DB25CE3}"/>
              </a:ext>
            </a:extLst>
          </p:cNvPr>
          <p:cNvSpPr txBox="1"/>
          <p:nvPr/>
        </p:nvSpPr>
        <p:spPr>
          <a:xfrm>
            <a:off x="930132" y="5128591"/>
            <a:ext cx="42779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WHEN:   August 26 and 27, 2021</a:t>
            </a:r>
          </a:p>
          <a:p>
            <a:r>
              <a:rPr lang="en-US" dirty="0"/>
              <a:t>WHERE: Virtual—no need to travel</a:t>
            </a:r>
          </a:p>
          <a:p>
            <a:r>
              <a:rPr lang="en-US" dirty="0"/>
              <a:t>WHO:     Dynamic speakers and CE credit</a:t>
            </a:r>
          </a:p>
          <a:p>
            <a:r>
              <a:rPr lang="en-US" dirty="0"/>
              <a:t>HOW:     Early bird registration, $20</a:t>
            </a:r>
          </a:p>
          <a:p>
            <a:r>
              <a:rPr lang="en-US" dirty="0"/>
              <a:t>                After August 1, $25</a:t>
            </a:r>
          </a:p>
        </p:txBody>
      </p:sp>
    </p:spTree>
    <p:extLst>
      <p:ext uri="{BB962C8B-B14F-4D97-AF65-F5344CB8AC3E}">
        <p14:creationId xmlns:p14="http://schemas.microsoft.com/office/powerpoint/2010/main" val="285731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59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Bodoni MT Black</vt:lpstr>
      <vt:lpstr>Brush Script MT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Forth, Betty</dc:creator>
  <cp:keywords>Select Classification Level, Public</cp:keywords>
  <cp:lastModifiedBy>Rimmer, Evelyn</cp:lastModifiedBy>
  <cp:revision>8</cp:revision>
  <dcterms:created xsi:type="dcterms:W3CDTF">2021-04-28T18:39:51Z</dcterms:created>
  <dcterms:modified xsi:type="dcterms:W3CDTF">2021-05-04T22:37:17Z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b5f85d86-4b25-4eaf-a02c-081728cd87db</vt:lpwstr>
  </property>
  <property fmtid="{D5CDD505-2E9C-101B-9397-08002B2CF9AE}" pid="3" name="OriginatingUser">
    <vt:lpwstr>0029561</vt:lpwstr>
  </property>
  <property fmtid="{D5CDD505-2E9C-101B-9397-08002B2CF9AE}" pid="4" name="Classification">
    <vt:lpwstr>Public</vt:lpwstr>
  </property>
  <property fmtid="{D5CDD505-2E9C-101B-9397-08002B2CF9AE}" pid="5" name="PreClass">
    <vt:lpwstr>False</vt:lpwstr>
  </property>
</Properties>
</file>