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69" r:id="rId2"/>
    <p:sldId id="271" r:id="rId3"/>
    <p:sldId id="272" r:id="rId4"/>
    <p:sldId id="273" r:id="rId5"/>
    <p:sldId id="274" r:id="rId6"/>
    <p:sldId id="275" r:id="rId7"/>
    <p:sldId id="276" r:id="rId8"/>
    <p:sldId id="277" r:id="rId9"/>
    <p:sldId id="278" r:id="rId10"/>
    <p:sldId id="279" r:id="rId11"/>
    <p:sldId id="280" r:id="rId12"/>
    <p:sldId id="281" r:id="rId13"/>
    <p:sldId id="285" r:id="rId14"/>
    <p:sldId id="282" r:id="rId15"/>
    <p:sldId id="283" r:id="rId16"/>
    <p:sldId id="284" r:id="rId17"/>
    <p:sldId id="287" r:id="rId18"/>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29" autoAdjust="0"/>
    <p:restoredTop sz="94660"/>
  </p:normalViewPr>
  <p:slideViewPr>
    <p:cSldViewPr>
      <p:cViewPr varScale="1">
        <p:scale>
          <a:sx n="114" d="100"/>
          <a:sy n="114" d="100"/>
        </p:scale>
        <p:origin x="732" y="10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plr5856\Box\Economic%20Risk%20Team\6.%20Data\CPI%20Contributions%20YoY%20BB.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plr5856\Box\Economic%20Risk%20Team\6.%20Data\Macro%20Data%20MASTER_BB.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plr5856\Box\Economic%20Risk%20Team\6.%20Data\Macro%20Data%20MASTER_BB.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plr5856\Box\Economic%20Risk%20Team\6.%20Data\Macro%20Data%20MASTER_BB.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plr5856\Box\Economic%20Risk%20Team\7.%20Misc\Market%20Expectations%20of%20Fed%20Fund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plr5856\Box\Economic%20Risk%20Team\7.%20Misc\Market%20Expectations%20of%20Fed%20Fund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plr5856\Box\Economic%20Risk%20Team\7.%20Misc\M2%20and%20Bank%20Deposit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oleObject" Target="file:///C:\Users\PLR3461\Box\Personal%20Workspace%20--%20FABIAN%20WALLEN\Economic%20Risk%20Team\6.%20Data\Unrealized%20and%20Realized%20Losses%20FDIC.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lr5856\Box\Economic%20Risk%20Team\6.%20Data\S&amp;P%20500%20Total%20vs%20Bank%20Stock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800" b="1"/>
              <a:t>Consumer Price Inflation, Including Top Contributions</a:t>
            </a:r>
          </a:p>
        </c:rich>
      </c:tx>
      <c:layout>
        <c:manualLayout>
          <c:xMode val="edge"/>
          <c:yMode val="edge"/>
          <c:x val="0.25580457269337636"/>
          <c:y val="1.4988106867374085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5761918649057755E-2"/>
          <c:y val="0.11446689018923352"/>
          <c:w val="0.91532186948853611"/>
          <c:h val="0.79565411809411768"/>
        </c:manualLayout>
      </c:layout>
      <c:barChart>
        <c:barDir val="col"/>
        <c:grouping val="stacked"/>
        <c:varyColors val="0"/>
        <c:ser>
          <c:idx val="0"/>
          <c:order val="1"/>
          <c:tx>
            <c:strRef>
              <c:f>'Chart data'!$B$275</c:f>
              <c:strCache>
                <c:ptCount val="1"/>
                <c:pt idx="0">
                  <c:v>Services (Excluding Energy and Food)</c:v>
                </c:pt>
              </c:strCache>
            </c:strRef>
          </c:tx>
          <c:spPr>
            <a:solidFill>
              <a:schemeClr val="accent1"/>
            </a:solidFill>
            <a:ln>
              <a:noFill/>
            </a:ln>
            <a:effectLst/>
          </c:spPr>
          <c:invertIfNegative val="0"/>
          <c:cat>
            <c:numRef>
              <c:f>'Chart data'!$C$274:$BC$274</c:f>
              <c:numCache>
                <c:formatCode>m/d/yyyy</c:formatCode>
                <c:ptCount val="53"/>
                <c:pt idx="0">
                  <c:v>45169</c:v>
                </c:pt>
                <c:pt idx="1">
                  <c:v>45138</c:v>
                </c:pt>
                <c:pt idx="2">
                  <c:v>45107</c:v>
                </c:pt>
                <c:pt idx="3">
                  <c:v>45077</c:v>
                </c:pt>
                <c:pt idx="4">
                  <c:v>45046</c:v>
                </c:pt>
                <c:pt idx="5">
                  <c:v>45016</c:v>
                </c:pt>
                <c:pt idx="6">
                  <c:v>44985</c:v>
                </c:pt>
                <c:pt idx="7">
                  <c:v>44957</c:v>
                </c:pt>
                <c:pt idx="8">
                  <c:v>44926</c:v>
                </c:pt>
                <c:pt idx="9">
                  <c:v>44895</c:v>
                </c:pt>
                <c:pt idx="10">
                  <c:v>44865</c:v>
                </c:pt>
                <c:pt idx="11">
                  <c:v>44834</c:v>
                </c:pt>
                <c:pt idx="12">
                  <c:v>44804</c:v>
                </c:pt>
                <c:pt idx="13">
                  <c:v>44773</c:v>
                </c:pt>
                <c:pt idx="14">
                  <c:v>44742</c:v>
                </c:pt>
                <c:pt idx="15">
                  <c:v>44712</c:v>
                </c:pt>
                <c:pt idx="16">
                  <c:v>44681</c:v>
                </c:pt>
                <c:pt idx="17">
                  <c:v>44651</c:v>
                </c:pt>
                <c:pt idx="18">
                  <c:v>44620</c:v>
                </c:pt>
                <c:pt idx="19">
                  <c:v>44592</c:v>
                </c:pt>
                <c:pt idx="20">
                  <c:v>44561</c:v>
                </c:pt>
                <c:pt idx="21">
                  <c:v>44530</c:v>
                </c:pt>
                <c:pt idx="22">
                  <c:v>44500</c:v>
                </c:pt>
                <c:pt idx="23">
                  <c:v>44469</c:v>
                </c:pt>
                <c:pt idx="24">
                  <c:v>44439</c:v>
                </c:pt>
                <c:pt idx="25">
                  <c:v>44408</c:v>
                </c:pt>
                <c:pt idx="26">
                  <c:v>44377</c:v>
                </c:pt>
                <c:pt idx="27">
                  <c:v>44347</c:v>
                </c:pt>
                <c:pt idx="28">
                  <c:v>44316</c:v>
                </c:pt>
                <c:pt idx="29">
                  <c:v>44286</c:v>
                </c:pt>
                <c:pt idx="30">
                  <c:v>44255</c:v>
                </c:pt>
                <c:pt idx="31">
                  <c:v>44227</c:v>
                </c:pt>
                <c:pt idx="32">
                  <c:v>44196</c:v>
                </c:pt>
                <c:pt idx="33">
                  <c:v>44165</c:v>
                </c:pt>
                <c:pt idx="34">
                  <c:v>44135</c:v>
                </c:pt>
                <c:pt idx="35">
                  <c:v>44104</c:v>
                </c:pt>
                <c:pt idx="36">
                  <c:v>44074</c:v>
                </c:pt>
                <c:pt idx="37">
                  <c:v>44043</c:v>
                </c:pt>
                <c:pt idx="38">
                  <c:v>44012</c:v>
                </c:pt>
                <c:pt idx="39">
                  <c:v>43982</c:v>
                </c:pt>
                <c:pt idx="40">
                  <c:v>43951</c:v>
                </c:pt>
                <c:pt idx="41">
                  <c:v>43921</c:v>
                </c:pt>
                <c:pt idx="42">
                  <c:v>43890</c:v>
                </c:pt>
                <c:pt idx="43">
                  <c:v>43861</c:v>
                </c:pt>
                <c:pt idx="44">
                  <c:v>43830</c:v>
                </c:pt>
                <c:pt idx="45">
                  <c:v>43799</c:v>
                </c:pt>
                <c:pt idx="46">
                  <c:v>43769</c:v>
                </c:pt>
                <c:pt idx="47">
                  <c:v>43738</c:v>
                </c:pt>
                <c:pt idx="48">
                  <c:v>43708</c:v>
                </c:pt>
                <c:pt idx="49">
                  <c:v>43677</c:v>
                </c:pt>
                <c:pt idx="50">
                  <c:v>43646</c:v>
                </c:pt>
                <c:pt idx="51">
                  <c:v>43616</c:v>
                </c:pt>
                <c:pt idx="52">
                  <c:v>43585</c:v>
                </c:pt>
              </c:numCache>
            </c:numRef>
          </c:cat>
          <c:val>
            <c:numRef>
              <c:f>'Chart data'!$C$275:$BC$275</c:f>
              <c:numCache>
                <c:formatCode>0.00</c:formatCode>
                <c:ptCount val="53"/>
                <c:pt idx="0">
                  <c:v>3.352722</c:v>
                </c:pt>
                <c:pt idx="1">
                  <c:v>3.457449</c:v>
                </c:pt>
                <c:pt idx="2">
                  <c:v>3.4630700000000001</c:v>
                </c:pt>
                <c:pt idx="3">
                  <c:v>3.7208399999999999</c:v>
                </c:pt>
                <c:pt idx="4">
                  <c:v>3.8924940000000001</c:v>
                </c:pt>
                <c:pt idx="5">
                  <c:v>4.051215</c:v>
                </c:pt>
                <c:pt idx="6">
                  <c:v>4.1543939999999999</c:v>
                </c:pt>
                <c:pt idx="7">
                  <c:v>4.1070960000000003</c:v>
                </c:pt>
                <c:pt idx="8">
                  <c:v>4.0592959999999998</c:v>
                </c:pt>
                <c:pt idx="9">
                  <c:v>3.9338790000000001</c:v>
                </c:pt>
                <c:pt idx="10">
                  <c:v>3.8972829999999998</c:v>
                </c:pt>
                <c:pt idx="11">
                  <c:v>3.8581500000000002</c:v>
                </c:pt>
                <c:pt idx="12">
                  <c:v>3.5229520000000001</c:v>
                </c:pt>
                <c:pt idx="13">
                  <c:v>3.2236590000000001</c:v>
                </c:pt>
                <c:pt idx="14">
                  <c:v>3.1945830000000002</c:v>
                </c:pt>
                <c:pt idx="15">
                  <c:v>3.025318</c:v>
                </c:pt>
                <c:pt idx="16">
                  <c:v>2.8962289999999999</c:v>
                </c:pt>
                <c:pt idx="17">
                  <c:v>2.7564549999999999</c:v>
                </c:pt>
                <c:pt idx="18">
                  <c:v>2.6025900000000002</c:v>
                </c:pt>
                <c:pt idx="19">
                  <c:v>2.4281489999999999</c:v>
                </c:pt>
                <c:pt idx="20">
                  <c:v>2.188577</c:v>
                </c:pt>
                <c:pt idx="21">
                  <c:v>2.0337800000000001</c:v>
                </c:pt>
                <c:pt idx="22">
                  <c:v>1.931422</c:v>
                </c:pt>
                <c:pt idx="23">
                  <c:v>1.731762</c:v>
                </c:pt>
                <c:pt idx="24">
                  <c:v>1.6318189999999999</c:v>
                </c:pt>
                <c:pt idx="25">
                  <c:v>1.705144</c:v>
                </c:pt>
                <c:pt idx="26">
                  <c:v>1.8273349999999999</c:v>
                </c:pt>
                <c:pt idx="27">
                  <c:v>1.7297439999999999</c:v>
                </c:pt>
                <c:pt idx="28">
                  <c:v>1.4802550000000001</c:v>
                </c:pt>
                <c:pt idx="29">
                  <c:v>0.972912</c:v>
                </c:pt>
                <c:pt idx="30">
                  <c:v>0.75268000000000002</c:v>
                </c:pt>
                <c:pt idx="31">
                  <c:v>0.77917199999999998</c:v>
                </c:pt>
                <c:pt idx="32">
                  <c:v>0.95009600000000005</c:v>
                </c:pt>
                <c:pt idx="33">
                  <c:v>1.0313479999999999</c:v>
                </c:pt>
                <c:pt idx="34">
                  <c:v>1.0424169999999999</c:v>
                </c:pt>
                <c:pt idx="35">
                  <c:v>1.148085</c:v>
                </c:pt>
                <c:pt idx="36">
                  <c:v>1.2928059999999999</c:v>
                </c:pt>
                <c:pt idx="37">
                  <c:v>1.3473539999999999</c:v>
                </c:pt>
                <c:pt idx="38">
                  <c:v>1.1531610000000001</c:v>
                </c:pt>
                <c:pt idx="39">
                  <c:v>1.167726</c:v>
                </c:pt>
                <c:pt idx="40">
                  <c:v>1.29633</c:v>
                </c:pt>
                <c:pt idx="41">
                  <c:v>1.689068</c:v>
                </c:pt>
                <c:pt idx="42">
                  <c:v>1.868619</c:v>
                </c:pt>
                <c:pt idx="43">
                  <c:v>1.8458969999999999</c:v>
                </c:pt>
                <c:pt idx="44">
                  <c:v>1.7806759999999999</c:v>
                </c:pt>
                <c:pt idx="45">
                  <c:v>1.807364</c:v>
                </c:pt>
                <c:pt idx="46">
                  <c:v>1.763287</c:v>
                </c:pt>
                <c:pt idx="47">
                  <c:v>1.7267399999999999</c:v>
                </c:pt>
                <c:pt idx="48">
                  <c:v>1.713811</c:v>
                </c:pt>
                <c:pt idx="49">
                  <c:v>1.659546</c:v>
                </c:pt>
                <c:pt idx="50">
                  <c:v>1.642212</c:v>
                </c:pt>
                <c:pt idx="51">
                  <c:v>1.604641</c:v>
                </c:pt>
                <c:pt idx="52">
                  <c:v>1.6674009999999999</c:v>
                </c:pt>
              </c:numCache>
            </c:numRef>
          </c:val>
          <c:extLst>
            <c:ext xmlns:c16="http://schemas.microsoft.com/office/drawing/2014/chart" uri="{C3380CC4-5D6E-409C-BE32-E72D297353CC}">
              <c16:uniqueId val="{00000000-7FD2-4BEE-9D62-E637878575C5}"/>
            </c:ext>
          </c:extLst>
        </c:ser>
        <c:ser>
          <c:idx val="1"/>
          <c:order val="2"/>
          <c:tx>
            <c:strRef>
              <c:f>'Chart data'!$B$276</c:f>
              <c:strCache>
                <c:ptCount val="1"/>
                <c:pt idx="0">
                  <c:v>Goods (Excluding Energy and Food)</c:v>
                </c:pt>
              </c:strCache>
            </c:strRef>
          </c:tx>
          <c:spPr>
            <a:solidFill>
              <a:schemeClr val="accent2"/>
            </a:solidFill>
            <a:ln>
              <a:noFill/>
            </a:ln>
            <a:effectLst/>
          </c:spPr>
          <c:invertIfNegative val="0"/>
          <c:cat>
            <c:numRef>
              <c:f>'Chart data'!$C$274:$BC$274</c:f>
              <c:numCache>
                <c:formatCode>m/d/yyyy</c:formatCode>
                <c:ptCount val="53"/>
                <c:pt idx="0">
                  <c:v>45169</c:v>
                </c:pt>
                <c:pt idx="1">
                  <c:v>45138</c:v>
                </c:pt>
                <c:pt idx="2">
                  <c:v>45107</c:v>
                </c:pt>
                <c:pt idx="3">
                  <c:v>45077</c:v>
                </c:pt>
                <c:pt idx="4">
                  <c:v>45046</c:v>
                </c:pt>
                <c:pt idx="5">
                  <c:v>45016</c:v>
                </c:pt>
                <c:pt idx="6">
                  <c:v>44985</c:v>
                </c:pt>
                <c:pt idx="7">
                  <c:v>44957</c:v>
                </c:pt>
                <c:pt idx="8">
                  <c:v>44926</c:v>
                </c:pt>
                <c:pt idx="9">
                  <c:v>44895</c:v>
                </c:pt>
                <c:pt idx="10">
                  <c:v>44865</c:v>
                </c:pt>
                <c:pt idx="11">
                  <c:v>44834</c:v>
                </c:pt>
                <c:pt idx="12">
                  <c:v>44804</c:v>
                </c:pt>
                <c:pt idx="13">
                  <c:v>44773</c:v>
                </c:pt>
                <c:pt idx="14">
                  <c:v>44742</c:v>
                </c:pt>
                <c:pt idx="15">
                  <c:v>44712</c:v>
                </c:pt>
                <c:pt idx="16">
                  <c:v>44681</c:v>
                </c:pt>
                <c:pt idx="17">
                  <c:v>44651</c:v>
                </c:pt>
                <c:pt idx="18">
                  <c:v>44620</c:v>
                </c:pt>
                <c:pt idx="19">
                  <c:v>44592</c:v>
                </c:pt>
                <c:pt idx="20">
                  <c:v>44561</c:v>
                </c:pt>
                <c:pt idx="21">
                  <c:v>44530</c:v>
                </c:pt>
                <c:pt idx="22">
                  <c:v>44500</c:v>
                </c:pt>
                <c:pt idx="23">
                  <c:v>44469</c:v>
                </c:pt>
                <c:pt idx="24">
                  <c:v>44439</c:v>
                </c:pt>
                <c:pt idx="25">
                  <c:v>44408</c:v>
                </c:pt>
                <c:pt idx="26">
                  <c:v>44377</c:v>
                </c:pt>
                <c:pt idx="27">
                  <c:v>44347</c:v>
                </c:pt>
                <c:pt idx="28">
                  <c:v>44316</c:v>
                </c:pt>
                <c:pt idx="29">
                  <c:v>44286</c:v>
                </c:pt>
                <c:pt idx="30">
                  <c:v>44255</c:v>
                </c:pt>
                <c:pt idx="31">
                  <c:v>44227</c:v>
                </c:pt>
                <c:pt idx="32">
                  <c:v>44196</c:v>
                </c:pt>
                <c:pt idx="33">
                  <c:v>44165</c:v>
                </c:pt>
                <c:pt idx="34">
                  <c:v>44135</c:v>
                </c:pt>
                <c:pt idx="35">
                  <c:v>44104</c:v>
                </c:pt>
                <c:pt idx="36">
                  <c:v>44074</c:v>
                </c:pt>
                <c:pt idx="37">
                  <c:v>44043</c:v>
                </c:pt>
                <c:pt idx="38">
                  <c:v>44012</c:v>
                </c:pt>
                <c:pt idx="39">
                  <c:v>43982</c:v>
                </c:pt>
                <c:pt idx="40">
                  <c:v>43951</c:v>
                </c:pt>
                <c:pt idx="41">
                  <c:v>43921</c:v>
                </c:pt>
                <c:pt idx="42">
                  <c:v>43890</c:v>
                </c:pt>
                <c:pt idx="43">
                  <c:v>43861</c:v>
                </c:pt>
                <c:pt idx="44">
                  <c:v>43830</c:v>
                </c:pt>
                <c:pt idx="45">
                  <c:v>43799</c:v>
                </c:pt>
                <c:pt idx="46">
                  <c:v>43769</c:v>
                </c:pt>
                <c:pt idx="47">
                  <c:v>43738</c:v>
                </c:pt>
                <c:pt idx="48">
                  <c:v>43708</c:v>
                </c:pt>
                <c:pt idx="49">
                  <c:v>43677</c:v>
                </c:pt>
                <c:pt idx="50">
                  <c:v>43646</c:v>
                </c:pt>
                <c:pt idx="51">
                  <c:v>43616</c:v>
                </c:pt>
                <c:pt idx="52">
                  <c:v>43585</c:v>
                </c:pt>
              </c:numCache>
            </c:numRef>
          </c:cat>
          <c:val>
            <c:numRef>
              <c:f>'Chart data'!$C$276:$BC$276</c:f>
              <c:numCache>
                <c:formatCode>0.00</c:formatCode>
                <c:ptCount val="53"/>
                <c:pt idx="0">
                  <c:v>4.9779999999999998E-2</c:v>
                </c:pt>
                <c:pt idx="1">
                  <c:v>0.16097</c:v>
                </c:pt>
                <c:pt idx="2">
                  <c:v>0.27734799999999998</c:v>
                </c:pt>
                <c:pt idx="3">
                  <c:v>0.43221100000000001</c:v>
                </c:pt>
                <c:pt idx="4">
                  <c:v>0.43099999999999999</c:v>
                </c:pt>
                <c:pt idx="5">
                  <c:v>0.32861699999999999</c:v>
                </c:pt>
                <c:pt idx="6">
                  <c:v>0.22364000000000001</c:v>
                </c:pt>
                <c:pt idx="7">
                  <c:v>0.31423600000000002</c:v>
                </c:pt>
                <c:pt idx="8">
                  <c:v>0.46595199999999998</c:v>
                </c:pt>
                <c:pt idx="9">
                  <c:v>0.76401799999999997</c:v>
                </c:pt>
                <c:pt idx="10">
                  <c:v>1.053917</c:v>
                </c:pt>
                <c:pt idx="11">
                  <c:v>1.370619</c:v>
                </c:pt>
                <c:pt idx="12">
                  <c:v>1.4632970000000001</c:v>
                </c:pt>
                <c:pt idx="13">
                  <c:v>1.442056</c:v>
                </c:pt>
                <c:pt idx="14">
                  <c:v>1.481779</c:v>
                </c:pt>
                <c:pt idx="15">
                  <c:v>1.7381279999999999</c:v>
                </c:pt>
                <c:pt idx="16">
                  <c:v>1.9801</c:v>
                </c:pt>
                <c:pt idx="17">
                  <c:v>2.3633160000000002</c:v>
                </c:pt>
                <c:pt idx="18">
                  <c:v>2.4816470000000002</c:v>
                </c:pt>
                <c:pt idx="19">
                  <c:v>2.3555640000000002</c:v>
                </c:pt>
                <c:pt idx="20">
                  <c:v>2.1591870000000002</c:v>
                </c:pt>
                <c:pt idx="21">
                  <c:v>1.902817</c:v>
                </c:pt>
                <c:pt idx="22">
                  <c:v>1.70882</c:v>
                </c:pt>
                <c:pt idx="23">
                  <c:v>1.4778739999999999</c:v>
                </c:pt>
                <c:pt idx="24">
                  <c:v>1.55877</c:v>
                </c:pt>
                <c:pt idx="25">
                  <c:v>1.7016070000000001</c:v>
                </c:pt>
                <c:pt idx="26">
                  <c:v>1.7381720000000001</c:v>
                </c:pt>
                <c:pt idx="27">
                  <c:v>1.306684</c:v>
                </c:pt>
                <c:pt idx="28">
                  <c:v>0.88996699999999995</c:v>
                </c:pt>
                <c:pt idx="29">
                  <c:v>0.34254600000000002</c:v>
                </c:pt>
                <c:pt idx="30">
                  <c:v>0.26971699999999998</c:v>
                </c:pt>
                <c:pt idx="31">
                  <c:v>0.34259899999999999</c:v>
                </c:pt>
                <c:pt idx="32">
                  <c:v>0.33772999999999997</c:v>
                </c:pt>
                <c:pt idx="33">
                  <c:v>0.270457</c:v>
                </c:pt>
                <c:pt idx="34">
                  <c:v>0.224464</c:v>
                </c:pt>
                <c:pt idx="35">
                  <c:v>0.20039999999999999</c:v>
                </c:pt>
                <c:pt idx="36">
                  <c:v>7.8215999999999994E-2</c:v>
                </c:pt>
                <c:pt idx="37">
                  <c:v>-0.100539</c:v>
                </c:pt>
                <c:pt idx="38">
                  <c:v>-0.20797499999999999</c:v>
                </c:pt>
                <c:pt idx="39">
                  <c:v>-0.199987</c:v>
                </c:pt>
                <c:pt idx="40">
                  <c:v>-0.166182</c:v>
                </c:pt>
                <c:pt idx="41">
                  <c:v>-3.7243999999999999E-2</c:v>
                </c:pt>
                <c:pt idx="42">
                  <c:v>-5.4299999999999997E-4</c:v>
                </c:pt>
                <c:pt idx="43">
                  <c:v>-4.9058999999999998E-2</c:v>
                </c:pt>
                <c:pt idx="44">
                  <c:v>1.0923E-2</c:v>
                </c:pt>
                <c:pt idx="45">
                  <c:v>2.4497999999999999E-2</c:v>
                </c:pt>
                <c:pt idx="46">
                  <c:v>6.0090999999999999E-2</c:v>
                </c:pt>
                <c:pt idx="47">
                  <c:v>0.129772</c:v>
                </c:pt>
                <c:pt idx="48">
                  <c:v>0.16420699999999999</c:v>
                </c:pt>
                <c:pt idx="49">
                  <c:v>7.9901E-2</c:v>
                </c:pt>
                <c:pt idx="50">
                  <c:v>3.0492999999999999E-2</c:v>
                </c:pt>
                <c:pt idx="51">
                  <c:v>-3.9267000000000003E-2</c:v>
                </c:pt>
                <c:pt idx="52">
                  <c:v>-3.8335000000000001E-2</c:v>
                </c:pt>
              </c:numCache>
            </c:numRef>
          </c:val>
          <c:extLst>
            <c:ext xmlns:c16="http://schemas.microsoft.com/office/drawing/2014/chart" uri="{C3380CC4-5D6E-409C-BE32-E72D297353CC}">
              <c16:uniqueId val="{00000001-7FD2-4BEE-9D62-E637878575C5}"/>
            </c:ext>
          </c:extLst>
        </c:ser>
        <c:ser>
          <c:idx val="2"/>
          <c:order val="3"/>
          <c:tx>
            <c:strRef>
              <c:f>'Chart data'!$B$277</c:f>
              <c:strCache>
                <c:ptCount val="1"/>
                <c:pt idx="0">
                  <c:v>Food</c:v>
                </c:pt>
              </c:strCache>
            </c:strRef>
          </c:tx>
          <c:spPr>
            <a:solidFill>
              <a:schemeClr val="accent6"/>
            </a:solidFill>
            <a:ln>
              <a:noFill/>
            </a:ln>
            <a:effectLst/>
          </c:spPr>
          <c:invertIfNegative val="0"/>
          <c:cat>
            <c:numRef>
              <c:f>'Chart data'!$C$274:$BC$274</c:f>
              <c:numCache>
                <c:formatCode>m/d/yyyy</c:formatCode>
                <c:ptCount val="53"/>
                <c:pt idx="0">
                  <c:v>45169</c:v>
                </c:pt>
                <c:pt idx="1">
                  <c:v>45138</c:v>
                </c:pt>
                <c:pt idx="2">
                  <c:v>45107</c:v>
                </c:pt>
                <c:pt idx="3">
                  <c:v>45077</c:v>
                </c:pt>
                <c:pt idx="4">
                  <c:v>45046</c:v>
                </c:pt>
                <c:pt idx="5">
                  <c:v>45016</c:v>
                </c:pt>
                <c:pt idx="6">
                  <c:v>44985</c:v>
                </c:pt>
                <c:pt idx="7">
                  <c:v>44957</c:v>
                </c:pt>
                <c:pt idx="8">
                  <c:v>44926</c:v>
                </c:pt>
                <c:pt idx="9">
                  <c:v>44895</c:v>
                </c:pt>
                <c:pt idx="10">
                  <c:v>44865</c:v>
                </c:pt>
                <c:pt idx="11">
                  <c:v>44834</c:v>
                </c:pt>
                <c:pt idx="12">
                  <c:v>44804</c:v>
                </c:pt>
                <c:pt idx="13">
                  <c:v>44773</c:v>
                </c:pt>
                <c:pt idx="14">
                  <c:v>44742</c:v>
                </c:pt>
                <c:pt idx="15">
                  <c:v>44712</c:v>
                </c:pt>
                <c:pt idx="16">
                  <c:v>44681</c:v>
                </c:pt>
                <c:pt idx="17">
                  <c:v>44651</c:v>
                </c:pt>
                <c:pt idx="18">
                  <c:v>44620</c:v>
                </c:pt>
                <c:pt idx="19">
                  <c:v>44592</c:v>
                </c:pt>
                <c:pt idx="20">
                  <c:v>44561</c:v>
                </c:pt>
                <c:pt idx="21">
                  <c:v>44530</c:v>
                </c:pt>
                <c:pt idx="22">
                  <c:v>44500</c:v>
                </c:pt>
                <c:pt idx="23">
                  <c:v>44469</c:v>
                </c:pt>
                <c:pt idx="24">
                  <c:v>44439</c:v>
                </c:pt>
                <c:pt idx="25">
                  <c:v>44408</c:v>
                </c:pt>
                <c:pt idx="26">
                  <c:v>44377</c:v>
                </c:pt>
                <c:pt idx="27">
                  <c:v>44347</c:v>
                </c:pt>
                <c:pt idx="28">
                  <c:v>44316</c:v>
                </c:pt>
                <c:pt idx="29">
                  <c:v>44286</c:v>
                </c:pt>
                <c:pt idx="30">
                  <c:v>44255</c:v>
                </c:pt>
                <c:pt idx="31">
                  <c:v>44227</c:v>
                </c:pt>
                <c:pt idx="32">
                  <c:v>44196</c:v>
                </c:pt>
                <c:pt idx="33">
                  <c:v>44165</c:v>
                </c:pt>
                <c:pt idx="34">
                  <c:v>44135</c:v>
                </c:pt>
                <c:pt idx="35">
                  <c:v>44104</c:v>
                </c:pt>
                <c:pt idx="36">
                  <c:v>44074</c:v>
                </c:pt>
                <c:pt idx="37">
                  <c:v>44043</c:v>
                </c:pt>
                <c:pt idx="38">
                  <c:v>44012</c:v>
                </c:pt>
                <c:pt idx="39">
                  <c:v>43982</c:v>
                </c:pt>
                <c:pt idx="40">
                  <c:v>43951</c:v>
                </c:pt>
                <c:pt idx="41">
                  <c:v>43921</c:v>
                </c:pt>
                <c:pt idx="42">
                  <c:v>43890</c:v>
                </c:pt>
                <c:pt idx="43">
                  <c:v>43861</c:v>
                </c:pt>
                <c:pt idx="44">
                  <c:v>43830</c:v>
                </c:pt>
                <c:pt idx="45">
                  <c:v>43799</c:v>
                </c:pt>
                <c:pt idx="46">
                  <c:v>43769</c:v>
                </c:pt>
                <c:pt idx="47">
                  <c:v>43738</c:v>
                </c:pt>
                <c:pt idx="48">
                  <c:v>43708</c:v>
                </c:pt>
                <c:pt idx="49">
                  <c:v>43677</c:v>
                </c:pt>
                <c:pt idx="50">
                  <c:v>43646</c:v>
                </c:pt>
                <c:pt idx="51">
                  <c:v>43616</c:v>
                </c:pt>
                <c:pt idx="52">
                  <c:v>43585</c:v>
                </c:pt>
              </c:numCache>
            </c:numRef>
          </c:cat>
          <c:val>
            <c:numRef>
              <c:f>'Chart data'!$C$277:$BC$277</c:f>
              <c:numCache>
                <c:formatCode>0.00</c:formatCode>
                <c:ptCount val="53"/>
                <c:pt idx="0">
                  <c:v>0.587866</c:v>
                </c:pt>
                <c:pt idx="1">
                  <c:v>0.66400700000000001</c:v>
                </c:pt>
                <c:pt idx="2">
                  <c:v>0.775254</c:v>
                </c:pt>
                <c:pt idx="3">
                  <c:v>0.90412999999999999</c:v>
                </c:pt>
                <c:pt idx="4">
                  <c:v>1.0312350000000001</c:v>
                </c:pt>
                <c:pt idx="5">
                  <c:v>1.139052</c:v>
                </c:pt>
                <c:pt idx="6">
                  <c:v>1.27207</c:v>
                </c:pt>
                <c:pt idx="7">
                  <c:v>1.355996</c:v>
                </c:pt>
                <c:pt idx="8">
                  <c:v>1.3918010000000001</c:v>
                </c:pt>
                <c:pt idx="9">
                  <c:v>1.4569749999999999</c:v>
                </c:pt>
                <c:pt idx="10">
                  <c:v>1.496956</c:v>
                </c:pt>
                <c:pt idx="11">
                  <c:v>1.5318399999999999</c:v>
                </c:pt>
                <c:pt idx="12">
                  <c:v>1.538338</c:v>
                </c:pt>
                <c:pt idx="13">
                  <c:v>1.473619</c:v>
                </c:pt>
                <c:pt idx="14">
                  <c:v>1.408895</c:v>
                </c:pt>
                <c:pt idx="15">
                  <c:v>1.3719079999999999</c:v>
                </c:pt>
                <c:pt idx="16">
                  <c:v>1.2762869999999999</c:v>
                </c:pt>
                <c:pt idx="17">
                  <c:v>1.205495</c:v>
                </c:pt>
                <c:pt idx="18">
                  <c:v>1.0964700000000001</c:v>
                </c:pt>
                <c:pt idx="19">
                  <c:v>0.9760390000000001</c:v>
                </c:pt>
                <c:pt idx="20">
                  <c:v>0.88595500000000005</c:v>
                </c:pt>
                <c:pt idx="21">
                  <c:v>0.86031299999999999</c:v>
                </c:pt>
                <c:pt idx="22">
                  <c:v>0.75192100000000006</c:v>
                </c:pt>
                <c:pt idx="23">
                  <c:v>0.64588699999999999</c:v>
                </c:pt>
                <c:pt idx="24">
                  <c:v>0.52694099999999999</c:v>
                </c:pt>
                <c:pt idx="25">
                  <c:v>0.48694599999999999</c:v>
                </c:pt>
                <c:pt idx="26">
                  <c:v>0.34005299999999999</c:v>
                </c:pt>
                <c:pt idx="27">
                  <c:v>0.30662499999999998</c:v>
                </c:pt>
                <c:pt idx="28">
                  <c:v>0.33642699999999998</c:v>
                </c:pt>
                <c:pt idx="29">
                  <c:v>0.48036800000000002</c:v>
                </c:pt>
                <c:pt idx="30">
                  <c:v>0.49948700000000001</c:v>
                </c:pt>
                <c:pt idx="31">
                  <c:v>0.52173999999999998</c:v>
                </c:pt>
                <c:pt idx="32">
                  <c:v>0.54057600000000006</c:v>
                </c:pt>
                <c:pt idx="33">
                  <c:v>0.49023899999999998</c:v>
                </c:pt>
                <c:pt idx="34">
                  <c:v>0.51931700000000003</c:v>
                </c:pt>
                <c:pt idx="35">
                  <c:v>0.52162399999999998</c:v>
                </c:pt>
                <c:pt idx="36">
                  <c:v>0.54366899999999996</c:v>
                </c:pt>
                <c:pt idx="37">
                  <c:v>0.53905800000000004</c:v>
                </c:pt>
                <c:pt idx="38">
                  <c:v>0.59527399999999997</c:v>
                </c:pt>
                <c:pt idx="39">
                  <c:v>0.52468300000000001</c:v>
                </c:pt>
                <c:pt idx="40">
                  <c:v>0.46074400000000004</c:v>
                </c:pt>
                <c:pt idx="41">
                  <c:v>0.25663200000000003</c:v>
                </c:pt>
                <c:pt idx="42">
                  <c:v>0.241344</c:v>
                </c:pt>
                <c:pt idx="43">
                  <c:v>0.24179200000000001</c:v>
                </c:pt>
                <c:pt idx="44">
                  <c:v>0.24110300000000001</c:v>
                </c:pt>
                <c:pt idx="45">
                  <c:v>0.26513399999999998</c:v>
                </c:pt>
                <c:pt idx="46">
                  <c:v>0.27386199999999999</c:v>
                </c:pt>
                <c:pt idx="47">
                  <c:v>0.23667299999999999</c:v>
                </c:pt>
                <c:pt idx="48">
                  <c:v>0.22569800000000001</c:v>
                </c:pt>
                <c:pt idx="49">
                  <c:v>0.23595100000000002</c:v>
                </c:pt>
                <c:pt idx="50">
                  <c:v>0.25189499999999998</c:v>
                </c:pt>
                <c:pt idx="51">
                  <c:v>0.26163599999999998</c:v>
                </c:pt>
                <c:pt idx="52">
                  <c:v>0.235873</c:v>
                </c:pt>
              </c:numCache>
            </c:numRef>
          </c:val>
          <c:extLst>
            <c:ext xmlns:c16="http://schemas.microsoft.com/office/drawing/2014/chart" uri="{C3380CC4-5D6E-409C-BE32-E72D297353CC}">
              <c16:uniqueId val="{00000002-7FD2-4BEE-9D62-E637878575C5}"/>
            </c:ext>
          </c:extLst>
        </c:ser>
        <c:ser>
          <c:idx val="3"/>
          <c:order val="4"/>
          <c:tx>
            <c:strRef>
              <c:f>'Chart data'!$B$278</c:f>
              <c:strCache>
                <c:ptCount val="1"/>
                <c:pt idx="0">
                  <c:v>Energy</c:v>
                </c:pt>
              </c:strCache>
            </c:strRef>
          </c:tx>
          <c:spPr>
            <a:solidFill>
              <a:schemeClr val="accent4"/>
            </a:solidFill>
            <a:ln>
              <a:noFill/>
            </a:ln>
            <a:effectLst/>
          </c:spPr>
          <c:invertIfNegative val="0"/>
          <c:cat>
            <c:numRef>
              <c:f>'Chart data'!$C$274:$BC$274</c:f>
              <c:numCache>
                <c:formatCode>m/d/yyyy</c:formatCode>
                <c:ptCount val="53"/>
                <c:pt idx="0">
                  <c:v>45169</c:v>
                </c:pt>
                <c:pt idx="1">
                  <c:v>45138</c:v>
                </c:pt>
                <c:pt idx="2">
                  <c:v>45107</c:v>
                </c:pt>
                <c:pt idx="3">
                  <c:v>45077</c:v>
                </c:pt>
                <c:pt idx="4">
                  <c:v>45046</c:v>
                </c:pt>
                <c:pt idx="5">
                  <c:v>45016</c:v>
                </c:pt>
                <c:pt idx="6">
                  <c:v>44985</c:v>
                </c:pt>
                <c:pt idx="7">
                  <c:v>44957</c:v>
                </c:pt>
                <c:pt idx="8">
                  <c:v>44926</c:v>
                </c:pt>
                <c:pt idx="9">
                  <c:v>44895</c:v>
                </c:pt>
                <c:pt idx="10">
                  <c:v>44865</c:v>
                </c:pt>
                <c:pt idx="11">
                  <c:v>44834</c:v>
                </c:pt>
                <c:pt idx="12">
                  <c:v>44804</c:v>
                </c:pt>
                <c:pt idx="13">
                  <c:v>44773</c:v>
                </c:pt>
                <c:pt idx="14">
                  <c:v>44742</c:v>
                </c:pt>
                <c:pt idx="15">
                  <c:v>44712</c:v>
                </c:pt>
                <c:pt idx="16">
                  <c:v>44681</c:v>
                </c:pt>
                <c:pt idx="17">
                  <c:v>44651</c:v>
                </c:pt>
                <c:pt idx="18">
                  <c:v>44620</c:v>
                </c:pt>
                <c:pt idx="19">
                  <c:v>44592</c:v>
                </c:pt>
                <c:pt idx="20">
                  <c:v>44561</c:v>
                </c:pt>
                <c:pt idx="21">
                  <c:v>44530</c:v>
                </c:pt>
                <c:pt idx="22">
                  <c:v>44500</c:v>
                </c:pt>
                <c:pt idx="23">
                  <c:v>44469</c:v>
                </c:pt>
                <c:pt idx="24">
                  <c:v>44439</c:v>
                </c:pt>
                <c:pt idx="25">
                  <c:v>44408</c:v>
                </c:pt>
                <c:pt idx="26">
                  <c:v>44377</c:v>
                </c:pt>
                <c:pt idx="27">
                  <c:v>44347</c:v>
                </c:pt>
                <c:pt idx="28">
                  <c:v>44316</c:v>
                </c:pt>
                <c:pt idx="29">
                  <c:v>44286</c:v>
                </c:pt>
                <c:pt idx="30">
                  <c:v>44255</c:v>
                </c:pt>
                <c:pt idx="31">
                  <c:v>44227</c:v>
                </c:pt>
                <c:pt idx="32">
                  <c:v>44196</c:v>
                </c:pt>
                <c:pt idx="33">
                  <c:v>44165</c:v>
                </c:pt>
                <c:pt idx="34">
                  <c:v>44135</c:v>
                </c:pt>
                <c:pt idx="35">
                  <c:v>44104</c:v>
                </c:pt>
                <c:pt idx="36">
                  <c:v>44074</c:v>
                </c:pt>
                <c:pt idx="37">
                  <c:v>44043</c:v>
                </c:pt>
                <c:pt idx="38">
                  <c:v>44012</c:v>
                </c:pt>
                <c:pt idx="39">
                  <c:v>43982</c:v>
                </c:pt>
                <c:pt idx="40">
                  <c:v>43951</c:v>
                </c:pt>
                <c:pt idx="41">
                  <c:v>43921</c:v>
                </c:pt>
                <c:pt idx="42">
                  <c:v>43890</c:v>
                </c:pt>
                <c:pt idx="43">
                  <c:v>43861</c:v>
                </c:pt>
                <c:pt idx="44">
                  <c:v>43830</c:v>
                </c:pt>
                <c:pt idx="45">
                  <c:v>43799</c:v>
                </c:pt>
                <c:pt idx="46">
                  <c:v>43769</c:v>
                </c:pt>
                <c:pt idx="47">
                  <c:v>43738</c:v>
                </c:pt>
                <c:pt idx="48">
                  <c:v>43708</c:v>
                </c:pt>
                <c:pt idx="49">
                  <c:v>43677</c:v>
                </c:pt>
                <c:pt idx="50">
                  <c:v>43646</c:v>
                </c:pt>
                <c:pt idx="51">
                  <c:v>43616</c:v>
                </c:pt>
                <c:pt idx="52">
                  <c:v>43585</c:v>
                </c:pt>
              </c:numCache>
            </c:numRef>
          </c:cat>
          <c:val>
            <c:numRef>
              <c:f>'Chart data'!$C$278:$BC$278</c:f>
              <c:numCache>
                <c:formatCode>0.00</c:formatCode>
                <c:ptCount val="53"/>
                <c:pt idx="0">
                  <c:v>-0.28963100000000003</c:v>
                </c:pt>
                <c:pt idx="1">
                  <c:v>-1.0898370000000002</c:v>
                </c:pt>
                <c:pt idx="2">
                  <c:v>-1.5349740000000001</c:v>
                </c:pt>
                <c:pt idx="3">
                  <c:v>-1.0047109999999999</c:v>
                </c:pt>
                <c:pt idx="4">
                  <c:v>-0.41155999999999998</c:v>
                </c:pt>
                <c:pt idx="5">
                  <c:v>-0.52976899999999993</c:v>
                </c:pt>
                <c:pt idx="6">
                  <c:v>0.39341100000000001</c:v>
                </c:pt>
                <c:pt idx="7">
                  <c:v>0.64452799999999999</c:v>
                </c:pt>
                <c:pt idx="8">
                  <c:v>0.53720999999999997</c:v>
                </c:pt>
                <c:pt idx="9">
                  <c:v>0.98622699999999996</c:v>
                </c:pt>
                <c:pt idx="10">
                  <c:v>1.3207450000000001</c:v>
                </c:pt>
                <c:pt idx="11">
                  <c:v>1.4432070000000001</c:v>
                </c:pt>
                <c:pt idx="12">
                  <c:v>1.7420200000000001</c:v>
                </c:pt>
                <c:pt idx="13">
                  <c:v>2.4200979999999999</c:v>
                </c:pt>
                <c:pt idx="14">
                  <c:v>3.0321030000000002</c:v>
                </c:pt>
                <c:pt idx="15">
                  <c:v>2.4857770000000001</c:v>
                </c:pt>
                <c:pt idx="16">
                  <c:v>2.1307780000000003</c:v>
                </c:pt>
                <c:pt idx="17">
                  <c:v>2.244243</c:v>
                </c:pt>
                <c:pt idx="18">
                  <c:v>1.6804840000000001</c:v>
                </c:pt>
                <c:pt idx="19">
                  <c:v>1.7083219999999999</c:v>
                </c:pt>
                <c:pt idx="20">
                  <c:v>1.803164</c:v>
                </c:pt>
                <c:pt idx="21">
                  <c:v>2.0121329999999999</c:v>
                </c:pt>
                <c:pt idx="22">
                  <c:v>1.8293699999999999</c:v>
                </c:pt>
                <c:pt idx="23">
                  <c:v>1.534799</c:v>
                </c:pt>
                <c:pt idx="24">
                  <c:v>1.5339470000000002</c:v>
                </c:pt>
                <c:pt idx="25">
                  <c:v>1.4720599999999999</c:v>
                </c:pt>
                <c:pt idx="26">
                  <c:v>1.4859019999999998</c:v>
                </c:pt>
                <c:pt idx="27">
                  <c:v>1.649513</c:v>
                </c:pt>
                <c:pt idx="28">
                  <c:v>1.452779</c:v>
                </c:pt>
                <c:pt idx="29">
                  <c:v>0.82407199999999992</c:v>
                </c:pt>
                <c:pt idx="30">
                  <c:v>0.153998</c:v>
                </c:pt>
                <c:pt idx="31">
                  <c:v>-0.24368800000000002</c:v>
                </c:pt>
                <c:pt idx="32">
                  <c:v>-0.46688100000000005</c:v>
                </c:pt>
                <c:pt idx="33">
                  <c:v>-0.73505899999999991</c:v>
                </c:pt>
                <c:pt idx="34">
                  <c:v>-0.719024</c:v>
                </c:pt>
                <c:pt idx="35">
                  <c:v>-0.60397800000000001</c:v>
                </c:pt>
                <c:pt idx="36">
                  <c:v>-0.71062199999999998</c:v>
                </c:pt>
                <c:pt idx="37">
                  <c:v>-0.89341700000000002</c:v>
                </c:pt>
                <c:pt idx="38">
                  <c:v>-1.011091</c:v>
                </c:pt>
                <c:pt idx="39">
                  <c:v>-1.532689</c:v>
                </c:pt>
                <c:pt idx="40">
                  <c:v>-1.4196759999999999</c:v>
                </c:pt>
                <c:pt idx="41">
                  <c:v>-0.44554700000000003</c:v>
                </c:pt>
                <c:pt idx="42">
                  <c:v>0.19144700000000001</c:v>
                </c:pt>
                <c:pt idx="43">
                  <c:v>0.44194800000000001</c:v>
                </c:pt>
                <c:pt idx="44">
                  <c:v>0.25253899999999996</c:v>
                </c:pt>
                <c:pt idx="45">
                  <c:v>-4.5313999999999993E-2</c:v>
                </c:pt>
                <c:pt idx="46">
                  <c:v>-0.33346399999999998</c:v>
                </c:pt>
                <c:pt idx="47">
                  <c:v>-0.38159599999999999</c:v>
                </c:pt>
                <c:pt idx="48">
                  <c:v>-0.35412500000000002</c:v>
                </c:pt>
                <c:pt idx="49">
                  <c:v>-0.16414599999999999</c:v>
                </c:pt>
                <c:pt idx="50">
                  <c:v>-0.27612199999999998</c:v>
                </c:pt>
                <c:pt idx="51">
                  <c:v>-3.7002E-2</c:v>
                </c:pt>
                <c:pt idx="52">
                  <c:v>0.131301</c:v>
                </c:pt>
              </c:numCache>
            </c:numRef>
          </c:val>
          <c:extLst>
            <c:ext xmlns:c16="http://schemas.microsoft.com/office/drawing/2014/chart" uri="{C3380CC4-5D6E-409C-BE32-E72D297353CC}">
              <c16:uniqueId val="{00000003-7FD2-4BEE-9D62-E637878575C5}"/>
            </c:ext>
          </c:extLst>
        </c:ser>
        <c:dLbls>
          <c:showLegendKey val="0"/>
          <c:showVal val="0"/>
          <c:showCatName val="0"/>
          <c:showSerName val="0"/>
          <c:showPercent val="0"/>
          <c:showBubbleSize val="0"/>
        </c:dLbls>
        <c:gapWidth val="37"/>
        <c:overlap val="100"/>
        <c:axId val="1055834928"/>
        <c:axId val="1055836568"/>
      </c:barChart>
      <c:lineChart>
        <c:grouping val="standard"/>
        <c:varyColors val="0"/>
        <c:ser>
          <c:idx val="4"/>
          <c:order val="0"/>
          <c:tx>
            <c:strRef>
              <c:f>'Chart data'!$B$279</c:f>
              <c:strCache>
                <c:ptCount val="1"/>
                <c:pt idx="0">
                  <c:v>Headline CPI YoY%</c:v>
                </c:pt>
              </c:strCache>
            </c:strRef>
          </c:tx>
          <c:spPr>
            <a:ln w="38100" cap="rnd">
              <a:solidFill>
                <a:sysClr val="windowText" lastClr="000000">
                  <a:lumMod val="75000"/>
                  <a:lumOff val="25000"/>
                </a:sysClr>
              </a:solidFill>
              <a:round/>
            </a:ln>
            <a:effectLst/>
          </c:spPr>
          <c:marker>
            <c:symbol val="none"/>
          </c:marker>
          <c:cat>
            <c:numRef>
              <c:f>'Chart data'!$C$274:$BC$274</c:f>
              <c:numCache>
                <c:formatCode>m/d/yyyy</c:formatCode>
                <c:ptCount val="53"/>
                <c:pt idx="0">
                  <c:v>45169</c:v>
                </c:pt>
                <c:pt idx="1">
                  <c:v>45138</c:v>
                </c:pt>
                <c:pt idx="2">
                  <c:v>45107</c:v>
                </c:pt>
                <c:pt idx="3">
                  <c:v>45077</c:v>
                </c:pt>
                <c:pt idx="4">
                  <c:v>45046</c:v>
                </c:pt>
                <c:pt idx="5">
                  <c:v>45016</c:v>
                </c:pt>
                <c:pt idx="6">
                  <c:v>44985</c:v>
                </c:pt>
                <c:pt idx="7">
                  <c:v>44957</c:v>
                </c:pt>
                <c:pt idx="8">
                  <c:v>44926</c:v>
                </c:pt>
                <c:pt idx="9">
                  <c:v>44895</c:v>
                </c:pt>
                <c:pt idx="10">
                  <c:v>44865</c:v>
                </c:pt>
                <c:pt idx="11">
                  <c:v>44834</c:v>
                </c:pt>
                <c:pt idx="12">
                  <c:v>44804</c:v>
                </c:pt>
                <c:pt idx="13">
                  <c:v>44773</c:v>
                </c:pt>
                <c:pt idx="14">
                  <c:v>44742</c:v>
                </c:pt>
                <c:pt idx="15">
                  <c:v>44712</c:v>
                </c:pt>
                <c:pt idx="16">
                  <c:v>44681</c:v>
                </c:pt>
                <c:pt idx="17">
                  <c:v>44651</c:v>
                </c:pt>
                <c:pt idx="18">
                  <c:v>44620</c:v>
                </c:pt>
                <c:pt idx="19">
                  <c:v>44592</c:v>
                </c:pt>
                <c:pt idx="20">
                  <c:v>44561</c:v>
                </c:pt>
                <c:pt idx="21">
                  <c:v>44530</c:v>
                </c:pt>
                <c:pt idx="22">
                  <c:v>44500</c:v>
                </c:pt>
                <c:pt idx="23">
                  <c:v>44469</c:v>
                </c:pt>
                <c:pt idx="24">
                  <c:v>44439</c:v>
                </c:pt>
                <c:pt idx="25">
                  <c:v>44408</c:v>
                </c:pt>
                <c:pt idx="26">
                  <c:v>44377</c:v>
                </c:pt>
                <c:pt idx="27">
                  <c:v>44347</c:v>
                </c:pt>
                <c:pt idx="28">
                  <c:v>44316</c:v>
                </c:pt>
                <c:pt idx="29">
                  <c:v>44286</c:v>
                </c:pt>
                <c:pt idx="30">
                  <c:v>44255</c:v>
                </c:pt>
                <c:pt idx="31">
                  <c:v>44227</c:v>
                </c:pt>
                <c:pt idx="32">
                  <c:v>44196</c:v>
                </c:pt>
                <c:pt idx="33">
                  <c:v>44165</c:v>
                </c:pt>
                <c:pt idx="34">
                  <c:v>44135</c:v>
                </c:pt>
                <c:pt idx="35">
                  <c:v>44104</c:v>
                </c:pt>
                <c:pt idx="36">
                  <c:v>44074</c:v>
                </c:pt>
                <c:pt idx="37">
                  <c:v>44043</c:v>
                </c:pt>
                <c:pt idx="38">
                  <c:v>44012</c:v>
                </c:pt>
                <c:pt idx="39">
                  <c:v>43982</c:v>
                </c:pt>
                <c:pt idx="40">
                  <c:v>43951</c:v>
                </c:pt>
                <c:pt idx="41">
                  <c:v>43921</c:v>
                </c:pt>
                <c:pt idx="42">
                  <c:v>43890</c:v>
                </c:pt>
                <c:pt idx="43">
                  <c:v>43861</c:v>
                </c:pt>
                <c:pt idx="44">
                  <c:v>43830</c:v>
                </c:pt>
                <c:pt idx="45">
                  <c:v>43799</c:v>
                </c:pt>
                <c:pt idx="46">
                  <c:v>43769</c:v>
                </c:pt>
                <c:pt idx="47">
                  <c:v>43738</c:v>
                </c:pt>
                <c:pt idx="48">
                  <c:v>43708</c:v>
                </c:pt>
                <c:pt idx="49">
                  <c:v>43677</c:v>
                </c:pt>
                <c:pt idx="50">
                  <c:v>43646</c:v>
                </c:pt>
                <c:pt idx="51">
                  <c:v>43616</c:v>
                </c:pt>
                <c:pt idx="52">
                  <c:v>43585</c:v>
                </c:pt>
              </c:numCache>
            </c:numRef>
          </c:cat>
          <c:val>
            <c:numRef>
              <c:f>'Chart data'!$C$279:$BC$279</c:f>
              <c:numCache>
                <c:formatCode>0.00</c:formatCode>
                <c:ptCount val="53"/>
                <c:pt idx="0">
                  <c:v>3.7007370000000002</c:v>
                </c:pt>
                <c:pt idx="1">
                  <c:v>3.1925889999999999</c:v>
                </c:pt>
                <c:pt idx="2">
                  <c:v>2.9806980000000003</c:v>
                </c:pt>
                <c:pt idx="3">
                  <c:v>4.0524699999999996</c:v>
                </c:pt>
                <c:pt idx="4">
                  <c:v>4.943169000000001</c:v>
                </c:pt>
                <c:pt idx="5">
                  <c:v>4.989115</c:v>
                </c:pt>
                <c:pt idx="6">
                  <c:v>6.0435150000000002</c:v>
                </c:pt>
                <c:pt idx="7">
                  <c:v>6.4218560000000009</c:v>
                </c:pt>
                <c:pt idx="8">
                  <c:v>6.4542589999999995</c:v>
                </c:pt>
                <c:pt idx="9">
                  <c:v>7.1410990000000005</c:v>
                </c:pt>
                <c:pt idx="10">
                  <c:v>7.7689009999999996</c:v>
                </c:pt>
                <c:pt idx="11">
                  <c:v>8.2038159999999998</c:v>
                </c:pt>
                <c:pt idx="12">
                  <c:v>8.2666070000000005</c:v>
                </c:pt>
                <c:pt idx="13">
                  <c:v>8.559432000000001</c:v>
                </c:pt>
                <c:pt idx="14">
                  <c:v>9.1173600000000015</c:v>
                </c:pt>
                <c:pt idx="15">
                  <c:v>8.6211310000000001</c:v>
                </c:pt>
                <c:pt idx="16">
                  <c:v>8.2833940000000013</c:v>
                </c:pt>
                <c:pt idx="17">
                  <c:v>8.569509</c:v>
                </c:pt>
                <c:pt idx="18">
                  <c:v>7.8611909999999998</c:v>
                </c:pt>
                <c:pt idx="19">
                  <c:v>7.4680740000000005</c:v>
                </c:pt>
                <c:pt idx="20">
                  <c:v>7.0368829999999996</c:v>
                </c:pt>
                <c:pt idx="21">
                  <c:v>6.8090429999999991</c:v>
                </c:pt>
                <c:pt idx="22">
                  <c:v>6.221533</c:v>
                </c:pt>
                <c:pt idx="23">
                  <c:v>5.3903219999999994</c:v>
                </c:pt>
                <c:pt idx="24">
                  <c:v>5.2514770000000004</c:v>
                </c:pt>
                <c:pt idx="25">
                  <c:v>5.3657570000000003</c:v>
                </c:pt>
                <c:pt idx="26">
                  <c:v>5.3914620000000006</c:v>
                </c:pt>
                <c:pt idx="27">
                  <c:v>4.9925660000000001</c:v>
                </c:pt>
                <c:pt idx="28">
                  <c:v>4.1594280000000001</c:v>
                </c:pt>
                <c:pt idx="29">
                  <c:v>2.6198980000000001</c:v>
                </c:pt>
                <c:pt idx="30">
                  <c:v>1.6758820000000001</c:v>
                </c:pt>
                <c:pt idx="31">
                  <c:v>1.3998229999999996</c:v>
                </c:pt>
                <c:pt idx="32">
                  <c:v>1.361521</c:v>
                </c:pt>
                <c:pt idx="33">
                  <c:v>1.0569849999999998</c:v>
                </c:pt>
                <c:pt idx="34">
                  <c:v>1.0671740000000001</c:v>
                </c:pt>
                <c:pt idx="35">
                  <c:v>1.2661309999999997</c:v>
                </c:pt>
                <c:pt idx="36">
                  <c:v>1.2040690000000001</c:v>
                </c:pt>
                <c:pt idx="37">
                  <c:v>0.89245600000000003</c:v>
                </c:pt>
                <c:pt idx="38">
                  <c:v>0.52936899999999998</c:v>
                </c:pt>
                <c:pt idx="39">
                  <c:v>-4.0267000000000053E-2</c:v>
                </c:pt>
                <c:pt idx="40">
                  <c:v>0.17121600000000003</c:v>
                </c:pt>
                <c:pt idx="41">
                  <c:v>1.4629089999999998</c:v>
                </c:pt>
                <c:pt idx="42">
                  <c:v>2.3008670000000002</c:v>
                </c:pt>
                <c:pt idx="43">
                  <c:v>2.4805779999999999</c:v>
                </c:pt>
                <c:pt idx="44">
                  <c:v>2.2852410000000001</c:v>
                </c:pt>
                <c:pt idx="45">
                  <c:v>2.051682</c:v>
                </c:pt>
                <c:pt idx="46">
                  <c:v>1.7637759999999998</c:v>
                </c:pt>
                <c:pt idx="47">
                  <c:v>1.711589</c:v>
                </c:pt>
                <c:pt idx="48">
                  <c:v>1.7495909999999999</c:v>
                </c:pt>
                <c:pt idx="49">
                  <c:v>1.8112520000000001</c:v>
                </c:pt>
                <c:pt idx="50">
                  <c:v>1.6484780000000001</c:v>
                </c:pt>
                <c:pt idx="51">
                  <c:v>1.790008</c:v>
                </c:pt>
                <c:pt idx="52">
                  <c:v>1.9962399999999998</c:v>
                </c:pt>
              </c:numCache>
            </c:numRef>
          </c:val>
          <c:smooth val="0"/>
          <c:extLst>
            <c:ext xmlns:c16="http://schemas.microsoft.com/office/drawing/2014/chart" uri="{C3380CC4-5D6E-409C-BE32-E72D297353CC}">
              <c16:uniqueId val="{00000004-7FD2-4BEE-9D62-E637878575C5}"/>
            </c:ext>
          </c:extLst>
        </c:ser>
        <c:dLbls>
          <c:showLegendKey val="0"/>
          <c:showVal val="0"/>
          <c:showCatName val="0"/>
          <c:showSerName val="0"/>
          <c:showPercent val="0"/>
          <c:showBubbleSize val="0"/>
        </c:dLbls>
        <c:marker val="1"/>
        <c:smooth val="0"/>
        <c:axId val="1055834928"/>
        <c:axId val="1055836568"/>
      </c:lineChart>
      <c:dateAx>
        <c:axId val="1055834928"/>
        <c:scaling>
          <c:orientation val="minMax"/>
        </c:scaling>
        <c:delete val="0"/>
        <c:axPos val="b"/>
        <c:numFmt formatCode="mmm\ \'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55836568"/>
        <c:crosses val="autoZero"/>
        <c:auto val="1"/>
        <c:lblOffset val="100"/>
        <c:baseTimeUnit val="months"/>
        <c:majorUnit val="6"/>
        <c:majorTimeUnit val="months"/>
      </c:dateAx>
      <c:valAx>
        <c:axId val="1055836568"/>
        <c:scaling>
          <c:orientation val="minMax"/>
          <c:min val="-2"/>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Percent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55834928"/>
        <c:crosses val="autoZero"/>
        <c:crossBetween val="between"/>
        <c:majorUnit val="4"/>
      </c:valAx>
      <c:spPr>
        <a:noFill/>
        <a:ln>
          <a:noFill/>
        </a:ln>
        <a:effectLst/>
      </c:spPr>
    </c:plotArea>
    <c:legend>
      <c:legendPos val="b"/>
      <c:layout>
        <c:manualLayout>
          <c:xMode val="edge"/>
          <c:yMode val="edge"/>
          <c:x val="6.1884660250801984E-2"/>
          <c:y val="0.14427237737369158"/>
          <c:w val="0.26920402310822256"/>
          <c:h val="0.35414032802111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44546A"/>
      </a:solid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a:t>Federal Funds Rate (%)</a:t>
            </a:r>
          </a:p>
        </c:rich>
      </c:tx>
      <c:overlay val="0"/>
    </c:title>
    <c:autoTitleDeleted val="0"/>
    <c:plotArea>
      <c:layout>
        <c:manualLayout>
          <c:layoutTarget val="inner"/>
          <c:xMode val="edge"/>
          <c:yMode val="edge"/>
          <c:x val="6.2583843686205898E-2"/>
          <c:y val="0.16168066491688537"/>
          <c:w val="0.91262266695829686"/>
          <c:h val="0.72692125984251965"/>
        </c:manualLayout>
      </c:layout>
      <c:areaChart>
        <c:grouping val="percentStacked"/>
        <c:varyColors val="0"/>
        <c:ser>
          <c:idx val="0"/>
          <c:order val="1"/>
          <c:spPr>
            <a:solidFill>
              <a:sysClr val="window" lastClr="FFFFFF">
                <a:lumMod val="75000"/>
              </a:sysClr>
            </a:solidFill>
          </c:spPr>
          <c:val>
            <c:numRef>
              <c:f>FFR!$C$7:$C$10000</c:f>
              <c:numCache>
                <c:formatCode>General</c:formatCode>
                <c:ptCount val="9994"/>
                <c:pt idx="0">
                  <c:v>0</c:v>
                </c:pt>
                <c:pt idx="1">
                  <c:v>0</c:v>
                </c:pt>
                <c:pt idx="2">
                  <c:v>0</c:v>
                </c:pt>
                <c:pt idx="3">
                  <c:v>1</c:v>
                </c:pt>
                <c:pt idx="4">
                  <c:v>1</c:v>
                </c:pt>
                <c:pt idx="5">
                  <c:v>1</c:v>
                </c:pt>
                <c:pt idx="6">
                  <c:v>1</c:v>
                </c:pt>
                <c:pt idx="7">
                  <c:v>1</c:v>
                </c:pt>
                <c:pt idx="8">
                  <c:v>1</c:v>
                </c:pt>
                <c:pt idx="9">
                  <c:v>1</c:v>
                </c:pt>
                <c:pt idx="10">
                  <c:v>1</c:v>
                </c:pt>
                <c:pt idx="11">
                  <c:v>1</c:v>
                </c:pt>
                <c:pt idx="12">
                  <c:v>1</c:v>
                </c:pt>
                <c:pt idx="13">
                  <c:v>1</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1</c:v>
                </c:pt>
                <c:pt idx="120">
                  <c:v>1</c:v>
                </c:pt>
                <c:pt idx="121">
                  <c:v>1</c:v>
                </c:pt>
                <c:pt idx="122">
                  <c:v>1</c:v>
                </c:pt>
                <c:pt idx="123">
                  <c:v>1</c:v>
                </c:pt>
                <c:pt idx="124">
                  <c:v>1</c:v>
                </c:pt>
                <c:pt idx="125">
                  <c:v>1</c:v>
                </c:pt>
                <c:pt idx="126">
                  <c:v>1</c:v>
                </c:pt>
                <c:pt idx="127">
                  <c:v>1</c:v>
                </c:pt>
                <c:pt idx="128">
                  <c:v>1</c:v>
                </c:pt>
                <c:pt idx="129">
                  <c:v>1</c:v>
                </c:pt>
                <c:pt idx="130">
                  <c:v>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1</c:v>
                </c:pt>
                <c:pt idx="241">
                  <c:v>1</c:v>
                </c:pt>
                <c:pt idx="242">
                  <c:v>1</c:v>
                </c:pt>
                <c:pt idx="243">
                  <c:v>1</c:v>
                </c:pt>
                <c:pt idx="244">
                  <c:v>1</c:v>
                </c:pt>
                <c:pt idx="245">
                  <c:v>1</c:v>
                </c:pt>
                <c:pt idx="246">
                  <c:v>1</c:v>
                </c:pt>
                <c:pt idx="247">
                  <c:v>0</c:v>
                </c:pt>
                <c:pt idx="248">
                  <c:v>0</c:v>
                </c:pt>
                <c:pt idx="249">
                  <c:v>0</c:v>
                </c:pt>
                <c:pt idx="250">
                  <c:v>0</c:v>
                </c:pt>
                <c:pt idx="251">
                  <c:v>0</c:v>
                </c:pt>
                <c:pt idx="252">
                  <c:v>0</c:v>
                </c:pt>
                <c:pt idx="253">
                  <c:v>0</c:v>
                </c:pt>
                <c:pt idx="254">
                  <c:v>0</c:v>
                </c:pt>
                <c:pt idx="255">
                  <c:v>0</c:v>
                </c:pt>
                <c:pt idx="256">
                  <c:v>0</c:v>
                </c:pt>
                <c:pt idx="257">
                  <c:v>0</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1</c:v>
                </c:pt>
                <c:pt idx="367">
                  <c:v>1</c:v>
                </c:pt>
                <c:pt idx="368">
                  <c:v>1</c:v>
                </c:pt>
                <c:pt idx="369">
                  <c:v>1</c:v>
                </c:pt>
                <c:pt idx="370">
                  <c:v>1</c:v>
                </c:pt>
                <c:pt idx="371">
                  <c:v>1</c:v>
                </c:pt>
                <c:pt idx="372">
                  <c:v>1</c:v>
                </c:pt>
                <c:pt idx="373">
                  <c:v>1</c:v>
                </c:pt>
                <c:pt idx="374">
                  <c:v>1</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1</c:v>
                </c:pt>
                <c:pt idx="495">
                  <c:v>1</c:v>
                </c:pt>
                <c:pt idx="496">
                  <c:v>1</c:v>
                </c:pt>
                <c:pt idx="497">
                  <c:v>1</c:v>
                </c:pt>
                <c:pt idx="498">
                  <c:v>1</c:v>
                </c:pt>
                <c:pt idx="499">
                  <c:v>1</c:v>
                </c:pt>
                <c:pt idx="500">
                  <c:v>1</c:v>
                </c:pt>
                <c:pt idx="501">
                  <c:v>1</c:v>
                </c:pt>
                <c:pt idx="502">
                  <c:v>1</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1</c:v>
                </c:pt>
                <c:pt idx="722">
                  <c:v>1</c:v>
                </c:pt>
                <c:pt idx="723">
                  <c:v>1</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numCache>
            </c:numRef>
          </c:val>
          <c:extLst>
            <c:ext xmlns:c16="http://schemas.microsoft.com/office/drawing/2014/chart" uri="{C3380CC4-5D6E-409C-BE32-E72D297353CC}">
              <c16:uniqueId val="{00000000-0C04-423F-853E-3980EF91A6BD}"/>
            </c:ext>
          </c:extLst>
        </c:ser>
        <c:dLbls>
          <c:showLegendKey val="0"/>
          <c:showVal val="0"/>
          <c:showCatName val="0"/>
          <c:showSerName val="0"/>
          <c:showPercent val="0"/>
          <c:showBubbleSize val="0"/>
        </c:dLbls>
        <c:axId val="1167328192"/>
        <c:axId val="1167326880"/>
      </c:areaChart>
      <c:lineChart>
        <c:grouping val="standard"/>
        <c:varyColors val="0"/>
        <c:ser>
          <c:idx val="1"/>
          <c:order val="0"/>
          <c:spPr>
            <a:ln>
              <a:solidFill>
                <a:srgbClr val="12395B"/>
              </a:solidFill>
            </a:ln>
          </c:spPr>
          <c:marker>
            <c:symbol val="none"/>
          </c:marker>
          <c:cat>
            <c:numRef>
              <c:f>FFR!$A$7:$A$10000</c:f>
              <c:numCache>
                <c:formatCode>m/d/yyyy</c:formatCode>
                <c:ptCount val="9994"/>
                <c:pt idx="0">
                  <c:v>21946</c:v>
                </c:pt>
                <c:pt idx="1">
                  <c:v>21975</c:v>
                </c:pt>
                <c:pt idx="2">
                  <c:v>22006</c:v>
                </c:pt>
                <c:pt idx="3">
                  <c:v>22036</c:v>
                </c:pt>
                <c:pt idx="4">
                  <c:v>22067</c:v>
                </c:pt>
                <c:pt idx="5">
                  <c:v>22097</c:v>
                </c:pt>
                <c:pt idx="6">
                  <c:v>22128</c:v>
                </c:pt>
                <c:pt idx="7">
                  <c:v>22159</c:v>
                </c:pt>
                <c:pt idx="8">
                  <c:v>22189</c:v>
                </c:pt>
                <c:pt idx="9">
                  <c:v>22220</c:v>
                </c:pt>
                <c:pt idx="10">
                  <c:v>22250</c:v>
                </c:pt>
                <c:pt idx="11">
                  <c:v>22281</c:v>
                </c:pt>
                <c:pt idx="12">
                  <c:v>22312</c:v>
                </c:pt>
                <c:pt idx="13">
                  <c:v>22340</c:v>
                </c:pt>
                <c:pt idx="14">
                  <c:v>22371</c:v>
                </c:pt>
                <c:pt idx="15">
                  <c:v>22401</c:v>
                </c:pt>
                <c:pt idx="16">
                  <c:v>22432</c:v>
                </c:pt>
                <c:pt idx="17">
                  <c:v>22462</c:v>
                </c:pt>
                <c:pt idx="18">
                  <c:v>22493</c:v>
                </c:pt>
                <c:pt idx="19">
                  <c:v>22524</c:v>
                </c:pt>
                <c:pt idx="20">
                  <c:v>22554</c:v>
                </c:pt>
                <c:pt idx="21">
                  <c:v>22585</c:v>
                </c:pt>
                <c:pt idx="22">
                  <c:v>22615</c:v>
                </c:pt>
                <c:pt idx="23">
                  <c:v>22646</c:v>
                </c:pt>
                <c:pt idx="24">
                  <c:v>22677</c:v>
                </c:pt>
                <c:pt idx="25">
                  <c:v>22705</c:v>
                </c:pt>
                <c:pt idx="26">
                  <c:v>22736</c:v>
                </c:pt>
                <c:pt idx="27">
                  <c:v>22766</c:v>
                </c:pt>
                <c:pt idx="28">
                  <c:v>22797</c:v>
                </c:pt>
                <c:pt idx="29">
                  <c:v>22827</c:v>
                </c:pt>
                <c:pt idx="30">
                  <c:v>22858</c:v>
                </c:pt>
                <c:pt idx="31">
                  <c:v>22889</c:v>
                </c:pt>
                <c:pt idx="32">
                  <c:v>22919</c:v>
                </c:pt>
                <c:pt idx="33">
                  <c:v>22950</c:v>
                </c:pt>
                <c:pt idx="34">
                  <c:v>22980</c:v>
                </c:pt>
                <c:pt idx="35">
                  <c:v>23011</c:v>
                </c:pt>
                <c:pt idx="36">
                  <c:v>23042</c:v>
                </c:pt>
                <c:pt idx="37">
                  <c:v>23070</c:v>
                </c:pt>
                <c:pt idx="38">
                  <c:v>23101</c:v>
                </c:pt>
                <c:pt idx="39">
                  <c:v>23131</c:v>
                </c:pt>
                <c:pt idx="40">
                  <c:v>23162</c:v>
                </c:pt>
                <c:pt idx="41">
                  <c:v>23192</c:v>
                </c:pt>
                <c:pt idx="42">
                  <c:v>23223</c:v>
                </c:pt>
                <c:pt idx="43">
                  <c:v>23254</c:v>
                </c:pt>
                <c:pt idx="44">
                  <c:v>23284</c:v>
                </c:pt>
                <c:pt idx="45">
                  <c:v>23315</c:v>
                </c:pt>
                <c:pt idx="46">
                  <c:v>23345</c:v>
                </c:pt>
                <c:pt idx="47">
                  <c:v>23376</c:v>
                </c:pt>
                <c:pt idx="48">
                  <c:v>23407</c:v>
                </c:pt>
                <c:pt idx="49">
                  <c:v>23436</c:v>
                </c:pt>
                <c:pt idx="50">
                  <c:v>23467</c:v>
                </c:pt>
                <c:pt idx="51">
                  <c:v>23497</c:v>
                </c:pt>
                <c:pt idx="52">
                  <c:v>23528</c:v>
                </c:pt>
                <c:pt idx="53">
                  <c:v>23558</c:v>
                </c:pt>
                <c:pt idx="54">
                  <c:v>23589</c:v>
                </c:pt>
                <c:pt idx="55">
                  <c:v>23620</c:v>
                </c:pt>
                <c:pt idx="56">
                  <c:v>23650</c:v>
                </c:pt>
                <c:pt idx="57">
                  <c:v>23681</c:v>
                </c:pt>
                <c:pt idx="58">
                  <c:v>23711</c:v>
                </c:pt>
                <c:pt idx="59">
                  <c:v>23742</c:v>
                </c:pt>
                <c:pt idx="60">
                  <c:v>23773</c:v>
                </c:pt>
                <c:pt idx="61">
                  <c:v>23801</c:v>
                </c:pt>
                <c:pt idx="62">
                  <c:v>23832</c:v>
                </c:pt>
                <c:pt idx="63">
                  <c:v>23862</c:v>
                </c:pt>
                <c:pt idx="64">
                  <c:v>23893</c:v>
                </c:pt>
                <c:pt idx="65">
                  <c:v>23923</c:v>
                </c:pt>
                <c:pt idx="66">
                  <c:v>23954</c:v>
                </c:pt>
                <c:pt idx="67">
                  <c:v>23985</c:v>
                </c:pt>
                <c:pt idx="68">
                  <c:v>24015</c:v>
                </c:pt>
                <c:pt idx="69">
                  <c:v>24046</c:v>
                </c:pt>
                <c:pt idx="70">
                  <c:v>24076</c:v>
                </c:pt>
                <c:pt idx="71">
                  <c:v>24107</c:v>
                </c:pt>
                <c:pt idx="72">
                  <c:v>24138</c:v>
                </c:pt>
                <c:pt idx="73">
                  <c:v>24166</c:v>
                </c:pt>
                <c:pt idx="74">
                  <c:v>24197</c:v>
                </c:pt>
                <c:pt idx="75">
                  <c:v>24227</c:v>
                </c:pt>
                <c:pt idx="76">
                  <c:v>24258</c:v>
                </c:pt>
                <c:pt idx="77">
                  <c:v>24288</c:v>
                </c:pt>
                <c:pt idx="78">
                  <c:v>24319</c:v>
                </c:pt>
                <c:pt idx="79">
                  <c:v>24350</c:v>
                </c:pt>
                <c:pt idx="80">
                  <c:v>24380</c:v>
                </c:pt>
                <c:pt idx="81">
                  <c:v>24411</c:v>
                </c:pt>
                <c:pt idx="82">
                  <c:v>24441</c:v>
                </c:pt>
                <c:pt idx="83">
                  <c:v>24472</c:v>
                </c:pt>
                <c:pt idx="84">
                  <c:v>24503</c:v>
                </c:pt>
                <c:pt idx="85">
                  <c:v>24531</c:v>
                </c:pt>
                <c:pt idx="86">
                  <c:v>24562</c:v>
                </c:pt>
                <c:pt idx="87">
                  <c:v>24592</c:v>
                </c:pt>
                <c:pt idx="88">
                  <c:v>24623</c:v>
                </c:pt>
                <c:pt idx="89">
                  <c:v>24653</c:v>
                </c:pt>
                <c:pt idx="90">
                  <c:v>24684</c:v>
                </c:pt>
                <c:pt idx="91">
                  <c:v>24715</c:v>
                </c:pt>
                <c:pt idx="92">
                  <c:v>24745</c:v>
                </c:pt>
                <c:pt idx="93">
                  <c:v>24776</c:v>
                </c:pt>
                <c:pt idx="94">
                  <c:v>24806</c:v>
                </c:pt>
                <c:pt idx="95">
                  <c:v>24837</c:v>
                </c:pt>
                <c:pt idx="96">
                  <c:v>24868</c:v>
                </c:pt>
                <c:pt idx="97">
                  <c:v>24897</c:v>
                </c:pt>
                <c:pt idx="98">
                  <c:v>24928</c:v>
                </c:pt>
                <c:pt idx="99">
                  <c:v>24958</c:v>
                </c:pt>
                <c:pt idx="100">
                  <c:v>24989</c:v>
                </c:pt>
                <c:pt idx="101">
                  <c:v>25019</c:v>
                </c:pt>
                <c:pt idx="102">
                  <c:v>25050</c:v>
                </c:pt>
                <c:pt idx="103">
                  <c:v>25081</c:v>
                </c:pt>
                <c:pt idx="104">
                  <c:v>25111</c:v>
                </c:pt>
                <c:pt idx="105">
                  <c:v>25142</c:v>
                </c:pt>
                <c:pt idx="106">
                  <c:v>25172</c:v>
                </c:pt>
                <c:pt idx="107">
                  <c:v>25203</c:v>
                </c:pt>
                <c:pt idx="108">
                  <c:v>25234</c:v>
                </c:pt>
                <c:pt idx="109">
                  <c:v>25262</c:v>
                </c:pt>
                <c:pt idx="110">
                  <c:v>25293</c:v>
                </c:pt>
                <c:pt idx="111">
                  <c:v>25323</c:v>
                </c:pt>
                <c:pt idx="112">
                  <c:v>25354</c:v>
                </c:pt>
                <c:pt idx="113">
                  <c:v>25384</c:v>
                </c:pt>
                <c:pt idx="114">
                  <c:v>25415</c:v>
                </c:pt>
                <c:pt idx="115">
                  <c:v>25446</c:v>
                </c:pt>
                <c:pt idx="116">
                  <c:v>25476</c:v>
                </c:pt>
                <c:pt idx="117">
                  <c:v>25507</c:v>
                </c:pt>
                <c:pt idx="118">
                  <c:v>25537</c:v>
                </c:pt>
                <c:pt idx="119">
                  <c:v>25568</c:v>
                </c:pt>
                <c:pt idx="120">
                  <c:v>25599</c:v>
                </c:pt>
                <c:pt idx="121">
                  <c:v>25627</c:v>
                </c:pt>
                <c:pt idx="122">
                  <c:v>25658</c:v>
                </c:pt>
                <c:pt idx="123">
                  <c:v>25688</c:v>
                </c:pt>
                <c:pt idx="124">
                  <c:v>25719</c:v>
                </c:pt>
                <c:pt idx="125">
                  <c:v>25749</c:v>
                </c:pt>
                <c:pt idx="126">
                  <c:v>25780</c:v>
                </c:pt>
                <c:pt idx="127">
                  <c:v>25811</c:v>
                </c:pt>
                <c:pt idx="128">
                  <c:v>25841</c:v>
                </c:pt>
                <c:pt idx="129">
                  <c:v>25872</c:v>
                </c:pt>
                <c:pt idx="130">
                  <c:v>25902</c:v>
                </c:pt>
                <c:pt idx="131">
                  <c:v>25933</c:v>
                </c:pt>
                <c:pt idx="132">
                  <c:v>25964</c:v>
                </c:pt>
                <c:pt idx="133">
                  <c:v>25992</c:v>
                </c:pt>
                <c:pt idx="134">
                  <c:v>26023</c:v>
                </c:pt>
                <c:pt idx="135">
                  <c:v>26053</c:v>
                </c:pt>
                <c:pt idx="136">
                  <c:v>26084</c:v>
                </c:pt>
                <c:pt idx="137">
                  <c:v>26114</c:v>
                </c:pt>
                <c:pt idx="138">
                  <c:v>26145</c:v>
                </c:pt>
                <c:pt idx="139">
                  <c:v>26176</c:v>
                </c:pt>
                <c:pt idx="140">
                  <c:v>26206</c:v>
                </c:pt>
                <c:pt idx="141">
                  <c:v>26237</c:v>
                </c:pt>
                <c:pt idx="142">
                  <c:v>26267</c:v>
                </c:pt>
                <c:pt idx="143">
                  <c:v>26298</c:v>
                </c:pt>
                <c:pt idx="144">
                  <c:v>26329</c:v>
                </c:pt>
                <c:pt idx="145">
                  <c:v>26358</c:v>
                </c:pt>
                <c:pt idx="146">
                  <c:v>26389</c:v>
                </c:pt>
                <c:pt idx="147">
                  <c:v>26419</c:v>
                </c:pt>
                <c:pt idx="148">
                  <c:v>26450</c:v>
                </c:pt>
                <c:pt idx="149">
                  <c:v>26480</c:v>
                </c:pt>
                <c:pt idx="150">
                  <c:v>26511</c:v>
                </c:pt>
                <c:pt idx="151">
                  <c:v>26542</c:v>
                </c:pt>
                <c:pt idx="152">
                  <c:v>26572</c:v>
                </c:pt>
                <c:pt idx="153">
                  <c:v>26603</c:v>
                </c:pt>
                <c:pt idx="154">
                  <c:v>26633</c:v>
                </c:pt>
                <c:pt idx="155">
                  <c:v>26664</c:v>
                </c:pt>
                <c:pt idx="156">
                  <c:v>26695</c:v>
                </c:pt>
                <c:pt idx="157">
                  <c:v>26723</c:v>
                </c:pt>
                <c:pt idx="158">
                  <c:v>26754</c:v>
                </c:pt>
                <c:pt idx="159">
                  <c:v>26784</c:v>
                </c:pt>
                <c:pt idx="160">
                  <c:v>26815</c:v>
                </c:pt>
                <c:pt idx="161">
                  <c:v>26845</c:v>
                </c:pt>
                <c:pt idx="162">
                  <c:v>26876</c:v>
                </c:pt>
                <c:pt idx="163">
                  <c:v>26907</c:v>
                </c:pt>
                <c:pt idx="164">
                  <c:v>26937</c:v>
                </c:pt>
                <c:pt idx="165">
                  <c:v>26968</c:v>
                </c:pt>
                <c:pt idx="166">
                  <c:v>26998</c:v>
                </c:pt>
                <c:pt idx="167">
                  <c:v>27029</c:v>
                </c:pt>
                <c:pt idx="168">
                  <c:v>27060</c:v>
                </c:pt>
                <c:pt idx="169">
                  <c:v>27088</c:v>
                </c:pt>
                <c:pt idx="170">
                  <c:v>27119</c:v>
                </c:pt>
                <c:pt idx="171">
                  <c:v>27149</c:v>
                </c:pt>
                <c:pt idx="172">
                  <c:v>27180</c:v>
                </c:pt>
                <c:pt idx="173">
                  <c:v>27210</c:v>
                </c:pt>
                <c:pt idx="174">
                  <c:v>27241</c:v>
                </c:pt>
                <c:pt idx="175">
                  <c:v>27272</c:v>
                </c:pt>
                <c:pt idx="176">
                  <c:v>27302</c:v>
                </c:pt>
                <c:pt idx="177">
                  <c:v>27333</c:v>
                </c:pt>
                <c:pt idx="178">
                  <c:v>27363</c:v>
                </c:pt>
                <c:pt idx="179">
                  <c:v>27394</c:v>
                </c:pt>
                <c:pt idx="180">
                  <c:v>27425</c:v>
                </c:pt>
                <c:pt idx="181">
                  <c:v>27453</c:v>
                </c:pt>
                <c:pt idx="182">
                  <c:v>27484</c:v>
                </c:pt>
                <c:pt idx="183">
                  <c:v>27514</c:v>
                </c:pt>
                <c:pt idx="184">
                  <c:v>27545</c:v>
                </c:pt>
                <c:pt idx="185">
                  <c:v>27575</c:v>
                </c:pt>
                <c:pt idx="186">
                  <c:v>27606</c:v>
                </c:pt>
                <c:pt idx="187">
                  <c:v>27637</c:v>
                </c:pt>
                <c:pt idx="188">
                  <c:v>27667</c:v>
                </c:pt>
                <c:pt idx="189">
                  <c:v>27698</c:v>
                </c:pt>
                <c:pt idx="190">
                  <c:v>27728</c:v>
                </c:pt>
                <c:pt idx="191">
                  <c:v>27759</c:v>
                </c:pt>
                <c:pt idx="192">
                  <c:v>27790</c:v>
                </c:pt>
                <c:pt idx="193">
                  <c:v>27819</c:v>
                </c:pt>
                <c:pt idx="194">
                  <c:v>27850</c:v>
                </c:pt>
                <c:pt idx="195">
                  <c:v>27880</c:v>
                </c:pt>
                <c:pt idx="196">
                  <c:v>27911</c:v>
                </c:pt>
                <c:pt idx="197">
                  <c:v>27941</c:v>
                </c:pt>
                <c:pt idx="198">
                  <c:v>27972</c:v>
                </c:pt>
                <c:pt idx="199">
                  <c:v>28003</c:v>
                </c:pt>
                <c:pt idx="200">
                  <c:v>28033</c:v>
                </c:pt>
                <c:pt idx="201">
                  <c:v>28064</c:v>
                </c:pt>
                <c:pt idx="202">
                  <c:v>28094</c:v>
                </c:pt>
                <c:pt idx="203">
                  <c:v>28125</c:v>
                </c:pt>
                <c:pt idx="204">
                  <c:v>28156</c:v>
                </c:pt>
                <c:pt idx="205">
                  <c:v>28184</c:v>
                </c:pt>
                <c:pt idx="206">
                  <c:v>28215</c:v>
                </c:pt>
                <c:pt idx="207">
                  <c:v>28245</c:v>
                </c:pt>
                <c:pt idx="208">
                  <c:v>28276</c:v>
                </c:pt>
                <c:pt idx="209">
                  <c:v>28306</c:v>
                </c:pt>
                <c:pt idx="210">
                  <c:v>28337</c:v>
                </c:pt>
                <c:pt idx="211">
                  <c:v>28368</c:v>
                </c:pt>
                <c:pt idx="212">
                  <c:v>28398</c:v>
                </c:pt>
                <c:pt idx="213">
                  <c:v>28429</c:v>
                </c:pt>
                <c:pt idx="214">
                  <c:v>28459</c:v>
                </c:pt>
                <c:pt idx="215">
                  <c:v>28490</c:v>
                </c:pt>
                <c:pt idx="216">
                  <c:v>28521</c:v>
                </c:pt>
                <c:pt idx="217">
                  <c:v>28549</c:v>
                </c:pt>
                <c:pt idx="218">
                  <c:v>28580</c:v>
                </c:pt>
                <c:pt idx="219">
                  <c:v>28610</c:v>
                </c:pt>
                <c:pt idx="220">
                  <c:v>28641</c:v>
                </c:pt>
                <c:pt idx="221">
                  <c:v>28671</c:v>
                </c:pt>
                <c:pt idx="222">
                  <c:v>28702</c:v>
                </c:pt>
                <c:pt idx="223">
                  <c:v>28733</c:v>
                </c:pt>
                <c:pt idx="224">
                  <c:v>28763</c:v>
                </c:pt>
                <c:pt idx="225">
                  <c:v>28794</c:v>
                </c:pt>
                <c:pt idx="226">
                  <c:v>28824</c:v>
                </c:pt>
                <c:pt idx="227">
                  <c:v>28855</c:v>
                </c:pt>
                <c:pt idx="228">
                  <c:v>28886</c:v>
                </c:pt>
                <c:pt idx="229">
                  <c:v>28914</c:v>
                </c:pt>
                <c:pt idx="230">
                  <c:v>28945</c:v>
                </c:pt>
                <c:pt idx="231">
                  <c:v>28975</c:v>
                </c:pt>
                <c:pt idx="232">
                  <c:v>29006</c:v>
                </c:pt>
                <c:pt idx="233">
                  <c:v>29036</c:v>
                </c:pt>
                <c:pt idx="234">
                  <c:v>29067</c:v>
                </c:pt>
                <c:pt idx="235">
                  <c:v>29098</c:v>
                </c:pt>
                <c:pt idx="236">
                  <c:v>29128</c:v>
                </c:pt>
                <c:pt idx="237">
                  <c:v>29159</c:v>
                </c:pt>
                <c:pt idx="238">
                  <c:v>29189</c:v>
                </c:pt>
                <c:pt idx="239">
                  <c:v>29220</c:v>
                </c:pt>
                <c:pt idx="240">
                  <c:v>29251</c:v>
                </c:pt>
                <c:pt idx="241">
                  <c:v>29280</c:v>
                </c:pt>
                <c:pt idx="242">
                  <c:v>29311</c:v>
                </c:pt>
                <c:pt idx="243">
                  <c:v>29341</c:v>
                </c:pt>
                <c:pt idx="244">
                  <c:v>29372</c:v>
                </c:pt>
                <c:pt idx="245">
                  <c:v>29402</c:v>
                </c:pt>
                <c:pt idx="246">
                  <c:v>29433</c:v>
                </c:pt>
                <c:pt idx="247">
                  <c:v>29464</c:v>
                </c:pt>
                <c:pt idx="248">
                  <c:v>29494</c:v>
                </c:pt>
                <c:pt idx="249">
                  <c:v>29525</c:v>
                </c:pt>
                <c:pt idx="250">
                  <c:v>29555</c:v>
                </c:pt>
                <c:pt idx="251">
                  <c:v>29586</c:v>
                </c:pt>
                <c:pt idx="252">
                  <c:v>29617</c:v>
                </c:pt>
                <c:pt idx="253">
                  <c:v>29645</c:v>
                </c:pt>
                <c:pt idx="254">
                  <c:v>29676</c:v>
                </c:pt>
                <c:pt idx="255">
                  <c:v>29706</c:v>
                </c:pt>
                <c:pt idx="256">
                  <c:v>29737</c:v>
                </c:pt>
                <c:pt idx="257">
                  <c:v>29767</c:v>
                </c:pt>
                <c:pt idx="258">
                  <c:v>29798</c:v>
                </c:pt>
                <c:pt idx="259">
                  <c:v>29829</c:v>
                </c:pt>
                <c:pt idx="260">
                  <c:v>29859</c:v>
                </c:pt>
                <c:pt idx="261">
                  <c:v>29890</c:v>
                </c:pt>
                <c:pt idx="262">
                  <c:v>29920</c:v>
                </c:pt>
                <c:pt idx="263">
                  <c:v>29951</c:v>
                </c:pt>
                <c:pt idx="264">
                  <c:v>29982</c:v>
                </c:pt>
                <c:pt idx="265">
                  <c:v>30010</c:v>
                </c:pt>
                <c:pt idx="266">
                  <c:v>30041</c:v>
                </c:pt>
                <c:pt idx="267">
                  <c:v>30071</c:v>
                </c:pt>
                <c:pt idx="268">
                  <c:v>30102</c:v>
                </c:pt>
                <c:pt idx="269">
                  <c:v>30132</c:v>
                </c:pt>
                <c:pt idx="270">
                  <c:v>30163</c:v>
                </c:pt>
                <c:pt idx="271">
                  <c:v>30194</c:v>
                </c:pt>
                <c:pt idx="272">
                  <c:v>30224</c:v>
                </c:pt>
                <c:pt idx="273">
                  <c:v>30255</c:v>
                </c:pt>
                <c:pt idx="274">
                  <c:v>30285</c:v>
                </c:pt>
                <c:pt idx="275">
                  <c:v>30316</c:v>
                </c:pt>
                <c:pt idx="276">
                  <c:v>30347</c:v>
                </c:pt>
                <c:pt idx="277">
                  <c:v>30375</c:v>
                </c:pt>
                <c:pt idx="278">
                  <c:v>30406</c:v>
                </c:pt>
                <c:pt idx="279">
                  <c:v>30436</c:v>
                </c:pt>
                <c:pt idx="280">
                  <c:v>30467</c:v>
                </c:pt>
                <c:pt idx="281">
                  <c:v>30497</c:v>
                </c:pt>
                <c:pt idx="282">
                  <c:v>30528</c:v>
                </c:pt>
                <c:pt idx="283">
                  <c:v>30559</c:v>
                </c:pt>
                <c:pt idx="284">
                  <c:v>30589</c:v>
                </c:pt>
                <c:pt idx="285">
                  <c:v>30620</c:v>
                </c:pt>
                <c:pt idx="286">
                  <c:v>30650</c:v>
                </c:pt>
                <c:pt idx="287">
                  <c:v>30681</c:v>
                </c:pt>
                <c:pt idx="288">
                  <c:v>30712</c:v>
                </c:pt>
                <c:pt idx="289">
                  <c:v>30741</c:v>
                </c:pt>
                <c:pt idx="290">
                  <c:v>30772</c:v>
                </c:pt>
                <c:pt idx="291">
                  <c:v>30802</c:v>
                </c:pt>
                <c:pt idx="292">
                  <c:v>30833</c:v>
                </c:pt>
                <c:pt idx="293">
                  <c:v>30863</c:v>
                </c:pt>
                <c:pt idx="294">
                  <c:v>30894</c:v>
                </c:pt>
                <c:pt idx="295">
                  <c:v>30925</c:v>
                </c:pt>
                <c:pt idx="296">
                  <c:v>30955</c:v>
                </c:pt>
                <c:pt idx="297">
                  <c:v>30986</c:v>
                </c:pt>
                <c:pt idx="298">
                  <c:v>31016</c:v>
                </c:pt>
                <c:pt idx="299">
                  <c:v>31047</c:v>
                </c:pt>
                <c:pt idx="300">
                  <c:v>31078</c:v>
                </c:pt>
                <c:pt idx="301">
                  <c:v>31106</c:v>
                </c:pt>
                <c:pt idx="302">
                  <c:v>31137</c:v>
                </c:pt>
                <c:pt idx="303">
                  <c:v>31167</c:v>
                </c:pt>
                <c:pt idx="304">
                  <c:v>31198</c:v>
                </c:pt>
                <c:pt idx="305">
                  <c:v>31228</c:v>
                </c:pt>
                <c:pt idx="306">
                  <c:v>31259</c:v>
                </c:pt>
                <c:pt idx="307">
                  <c:v>31290</c:v>
                </c:pt>
                <c:pt idx="308">
                  <c:v>31320</c:v>
                </c:pt>
                <c:pt idx="309">
                  <c:v>31351</c:v>
                </c:pt>
                <c:pt idx="310">
                  <c:v>31381</c:v>
                </c:pt>
                <c:pt idx="311">
                  <c:v>31412</c:v>
                </c:pt>
                <c:pt idx="312">
                  <c:v>31443</c:v>
                </c:pt>
                <c:pt idx="313">
                  <c:v>31471</c:v>
                </c:pt>
                <c:pt idx="314">
                  <c:v>31502</c:v>
                </c:pt>
                <c:pt idx="315">
                  <c:v>31532</c:v>
                </c:pt>
                <c:pt idx="316">
                  <c:v>31563</c:v>
                </c:pt>
                <c:pt idx="317">
                  <c:v>31593</c:v>
                </c:pt>
                <c:pt idx="318">
                  <c:v>31624</c:v>
                </c:pt>
                <c:pt idx="319">
                  <c:v>31655</c:v>
                </c:pt>
                <c:pt idx="320">
                  <c:v>31685</c:v>
                </c:pt>
                <c:pt idx="321">
                  <c:v>31716</c:v>
                </c:pt>
                <c:pt idx="322">
                  <c:v>31746</c:v>
                </c:pt>
                <c:pt idx="323">
                  <c:v>31777</c:v>
                </c:pt>
                <c:pt idx="324">
                  <c:v>31808</c:v>
                </c:pt>
                <c:pt idx="325">
                  <c:v>31836</c:v>
                </c:pt>
                <c:pt idx="326">
                  <c:v>31867</c:v>
                </c:pt>
                <c:pt idx="327">
                  <c:v>31897</c:v>
                </c:pt>
                <c:pt idx="328">
                  <c:v>31928</c:v>
                </c:pt>
                <c:pt idx="329">
                  <c:v>31958</c:v>
                </c:pt>
                <c:pt idx="330">
                  <c:v>31989</c:v>
                </c:pt>
                <c:pt idx="331">
                  <c:v>32020</c:v>
                </c:pt>
                <c:pt idx="332">
                  <c:v>32050</c:v>
                </c:pt>
                <c:pt idx="333">
                  <c:v>32081</c:v>
                </c:pt>
                <c:pt idx="334">
                  <c:v>32111</c:v>
                </c:pt>
                <c:pt idx="335">
                  <c:v>32142</c:v>
                </c:pt>
                <c:pt idx="336">
                  <c:v>32173</c:v>
                </c:pt>
                <c:pt idx="337">
                  <c:v>32202</c:v>
                </c:pt>
                <c:pt idx="338">
                  <c:v>32233</c:v>
                </c:pt>
                <c:pt idx="339">
                  <c:v>32263</c:v>
                </c:pt>
                <c:pt idx="340">
                  <c:v>32294</c:v>
                </c:pt>
                <c:pt idx="341">
                  <c:v>32324</c:v>
                </c:pt>
                <c:pt idx="342">
                  <c:v>32355</c:v>
                </c:pt>
                <c:pt idx="343">
                  <c:v>32386</c:v>
                </c:pt>
                <c:pt idx="344">
                  <c:v>32416</c:v>
                </c:pt>
                <c:pt idx="345">
                  <c:v>32447</c:v>
                </c:pt>
                <c:pt idx="346">
                  <c:v>32477</c:v>
                </c:pt>
                <c:pt idx="347">
                  <c:v>32508</c:v>
                </c:pt>
                <c:pt idx="348">
                  <c:v>32539</c:v>
                </c:pt>
                <c:pt idx="349">
                  <c:v>32567</c:v>
                </c:pt>
                <c:pt idx="350">
                  <c:v>32598</c:v>
                </c:pt>
                <c:pt idx="351">
                  <c:v>32628</c:v>
                </c:pt>
                <c:pt idx="352">
                  <c:v>32659</c:v>
                </c:pt>
                <c:pt idx="353">
                  <c:v>32689</c:v>
                </c:pt>
                <c:pt idx="354">
                  <c:v>32720</c:v>
                </c:pt>
                <c:pt idx="355">
                  <c:v>32751</c:v>
                </c:pt>
                <c:pt idx="356">
                  <c:v>32781</c:v>
                </c:pt>
                <c:pt idx="357">
                  <c:v>32812</c:v>
                </c:pt>
                <c:pt idx="358">
                  <c:v>32842</c:v>
                </c:pt>
                <c:pt idx="359">
                  <c:v>32873</c:v>
                </c:pt>
                <c:pt idx="360">
                  <c:v>32904</c:v>
                </c:pt>
                <c:pt idx="361">
                  <c:v>32932</c:v>
                </c:pt>
                <c:pt idx="362">
                  <c:v>32963</c:v>
                </c:pt>
                <c:pt idx="363">
                  <c:v>32993</c:v>
                </c:pt>
                <c:pt idx="364">
                  <c:v>33024</c:v>
                </c:pt>
                <c:pt idx="365">
                  <c:v>33054</c:v>
                </c:pt>
                <c:pt idx="366">
                  <c:v>33085</c:v>
                </c:pt>
                <c:pt idx="367">
                  <c:v>33116</c:v>
                </c:pt>
                <c:pt idx="368">
                  <c:v>33146</c:v>
                </c:pt>
                <c:pt idx="369">
                  <c:v>33177</c:v>
                </c:pt>
                <c:pt idx="370">
                  <c:v>33207</c:v>
                </c:pt>
                <c:pt idx="371">
                  <c:v>33238</c:v>
                </c:pt>
                <c:pt idx="372">
                  <c:v>33269</c:v>
                </c:pt>
                <c:pt idx="373">
                  <c:v>33297</c:v>
                </c:pt>
                <c:pt idx="374">
                  <c:v>33328</c:v>
                </c:pt>
                <c:pt idx="375">
                  <c:v>33358</c:v>
                </c:pt>
                <c:pt idx="376">
                  <c:v>33389</c:v>
                </c:pt>
                <c:pt idx="377">
                  <c:v>33419</c:v>
                </c:pt>
                <c:pt idx="378">
                  <c:v>33450</c:v>
                </c:pt>
                <c:pt idx="379">
                  <c:v>33481</c:v>
                </c:pt>
                <c:pt idx="380">
                  <c:v>33511</c:v>
                </c:pt>
                <c:pt idx="381">
                  <c:v>33542</c:v>
                </c:pt>
                <c:pt idx="382">
                  <c:v>33572</c:v>
                </c:pt>
                <c:pt idx="383">
                  <c:v>33603</c:v>
                </c:pt>
                <c:pt idx="384">
                  <c:v>33634</c:v>
                </c:pt>
                <c:pt idx="385">
                  <c:v>33663</c:v>
                </c:pt>
                <c:pt idx="386">
                  <c:v>33694</c:v>
                </c:pt>
                <c:pt idx="387">
                  <c:v>33724</c:v>
                </c:pt>
                <c:pt idx="388">
                  <c:v>33755</c:v>
                </c:pt>
                <c:pt idx="389">
                  <c:v>33785</c:v>
                </c:pt>
                <c:pt idx="390">
                  <c:v>33816</c:v>
                </c:pt>
                <c:pt idx="391">
                  <c:v>33847</c:v>
                </c:pt>
                <c:pt idx="392">
                  <c:v>33877</c:v>
                </c:pt>
                <c:pt idx="393">
                  <c:v>33908</c:v>
                </c:pt>
                <c:pt idx="394">
                  <c:v>33938</c:v>
                </c:pt>
                <c:pt idx="395">
                  <c:v>33969</c:v>
                </c:pt>
                <c:pt idx="396">
                  <c:v>34000</c:v>
                </c:pt>
                <c:pt idx="397">
                  <c:v>34028</c:v>
                </c:pt>
                <c:pt idx="398">
                  <c:v>34059</c:v>
                </c:pt>
                <c:pt idx="399">
                  <c:v>34089</c:v>
                </c:pt>
                <c:pt idx="400">
                  <c:v>34120</c:v>
                </c:pt>
                <c:pt idx="401">
                  <c:v>34150</c:v>
                </c:pt>
                <c:pt idx="402">
                  <c:v>34181</c:v>
                </c:pt>
                <c:pt idx="403">
                  <c:v>34212</c:v>
                </c:pt>
                <c:pt idx="404">
                  <c:v>34242</c:v>
                </c:pt>
                <c:pt idx="405">
                  <c:v>34273</c:v>
                </c:pt>
                <c:pt idx="406">
                  <c:v>34303</c:v>
                </c:pt>
                <c:pt idx="407">
                  <c:v>34334</c:v>
                </c:pt>
                <c:pt idx="408">
                  <c:v>34365</c:v>
                </c:pt>
                <c:pt idx="409">
                  <c:v>34393</c:v>
                </c:pt>
                <c:pt idx="410">
                  <c:v>34424</c:v>
                </c:pt>
                <c:pt idx="411">
                  <c:v>34454</c:v>
                </c:pt>
                <c:pt idx="412">
                  <c:v>34485</c:v>
                </c:pt>
                <c:pt idx="413">
                  <c:v>34515</c:v>
                </c:pt>
                <c:pt idx="414">
                  <c:v>34546</c:v>
                </c:pt>
                <c:pt idx="415">
                  <c:v>34577</c:v>
                </c:pt>
                <c:pt idx="416">
                  <c:v>34607</c:v>
                </c:pt>
                <c:pt idx="417">
                  <c:v>34638</c:v>
                </c:pt>
                <c:pt idx="418">
                  <c:v>34668</c:v>
                </c:pt>
                <c:pt idx="419">
                  <c:v>34699</c:v>
                </c:pt>
                <c:pt idx="420">
                  <c:v>34730</c:v>
                </c:pt>
                <c:pt idx="421">
                  <c:v>34758</c:v>
                </c:pt>
                <c:pt idx="422">
                  <c:v>34789</c:v>
                </c:pt>
                <c:pt idx="423">
                  <c:v>34819</c:v>
                </c:pt>
                <c:pt idx="424">
                  <c:v>34850</c:v>
                </c:pt>
                <c:pt idx="425">
                  <c:v>34880</c:v>
                </c:pt>
                <c:pt idx="426">
                  <c:v>34911</c:v>
                </c:pt>
                <c:pt idx="427">
                  <c:v>34942</c:v>
                </c:pt>
                <c:pt idx="428">
                  <c:v>34972</c:v>
                </c:pt>
                <c:pt idx="429">
                  <c:v>35003</c:v>
                </c:pt>
                <c:pt idx="430">
                  <c:v>35033</c:v>
                </c:pt>
                <c:pt idx="431">
                  <c:v>35064</c:v>
                </c:pt>
                <c:pt idx="432">
                  <c:v>35095</c:v>
                </c:pt>
                <c:pt idx="433">
                  <c:v>35124</c:v>
                </c:pt>
                <c:pt idx="434">
                  <c:v>35155</c:v>
                </c:pt>
                <c:pt idx="435">
                  <c:v>35185</c:v>
                </c:pt>
                <c:pt idx="436">
                  <c:v>35216</c:v>
                </c:pt>
                <c:pt idx="437">
                  <c:v>35246</c:v>
                </c:pt>
                <c:pt idx="438">
                  <c:v>35277</c:v>
                </c:pt>
                <c:pt idx="439">
                  <c:v>35308</c:v>
                </c:pt>
                <c:pt idx="440">
                  <c:v>35338</c:v>
                </c:pt>
                <c:pt idx="441">
                  <c:v>35369</c:v>
                </c:pt>
                <c:pt idx="442">
                  <c:v>35399</c:v>
                </c:pt>
                <c:pt idx="443">
                  <c:v>35430</c:v>
                </c:pt>
                <c:pt idx="444">
                  <c:v>35461</c:v>
                </c:pt>
                <c:pt idx="445">
                  <c:v>35489</c:v>
                </c:pt>
                <c:pt idx="446">
                  <c:v>35520</c:v>
                </c:pt>
                <c:pt idx="447">
                  <c:v>35550</c:v>
                </c:pt>
                <c:pt idx="448">
                  <c:v>35581</c:v>
                </c:pt>
                <c:pt idx="449">
                  <c:v>35611</c:v>
                </c:pt>
                <c:pt idx="450">
                  <c:v>35642</c:v>
                </c:pt>
                <c:pt idx="451">
                  <c:v>35673</c:v>
                </c:pt>
                <c:pt idx="452">
                  <c:v>35703</c:v>
                </c:pt>
                <c:pt idx="453">
                  <c:v>35734</c:v>
                </c:pt>
                <c:pt idx="454">
                  <c:v>35764</c:v>
                </c:pt>
                <c:pt idx="455">
                  <c:v>35795</c:v>
                </c:pt>
                <c:pt idx="456">
                  <c:v>35826</c:v>
                </c:pt>
                <c:pt idx="457">
                  <c:v>35854</c:v>
                </c:pt>
                <c:pt idx="458">
                  <c:v>35885</c:v>
                </c:pt>
                <c:pt idx="459">
                  <c:v>35915</c:v>
                </c:pt>
                <c:pt idx="460">
                  <c:v>35946</c:v>
                </c:pt>
                <c:pt idx="461">
                  <c:v>35976</c:v>
                </c:pt>
                <c:pt idx="462">
                  <c:v>36007</c:v>
                </c:pt>
                <c:pt idx="463">
                  <c:v>36038</c:v>
                </c:pt>
                <c:pt idx="464">
                  <c:v>36068</c:v>
                </c:pt>
                <c:pt idx="465">
                  <c:v>36099</c:v>
                </c:pt>
                <c:pt idx="466">
                  <c:v>36129</c:v>
                </c:pt>
                <c:pt idx="467">
                  <c:v>36160</c:v>
                </c:pt>
                <c:pt idx="468">
                  <c:v>36191</c:v>
                </c:pt>
                <c:pt idx="469">
                  <c:v>36219</c:v>
                </c:pt>
                <c:pt idx="470">
                  <c:v>36250</c:v>
                </c:pt>
                <c:pt idx="471">
                  <c:v>36280</c:v>
                </c:pt>
                <c:pt idx="472">
                  <c:v>36311</c:v>
                </c:pt>
                <c:pt idx="473">
                  <c:v>36341</c:v>
                </c:pt>
                <c:pt idx="474">
                  <c:v>36372</c:v>
                </c:pt>
                <c:pt idx="475">
                  <c:v>36403</c:v>
                </c:pt>
                <c:pt idx="476">
                  <c:v>36433</c:v>
                </c:pt>
                <c:pt idx="477">
                  <c:v>36464</c:v>
                </c:pt>
                <c:pt idx="478">
                  <c:v>36494</c:v>
                </c:pt>
                <c:pt idx="479">
                  <c:v>36525</c:v>
                </c:pt>
                <c:pt idx="480">
                  <c:v>36556</c:v>
                </c:pt>
                <c:pt idx="481">
                  <c:v>36585</c:v>
                </c:pt>
                <c:pt idx="482">
                  <c:v>36616</c:v>
                </c:pt>
                <c:pt idx="483">
                  <c:v>36646</c:v>
                </c:pt>
                <c:pt idx="484">
                  <c:v>36677</c:v>
                </c:pt>
                <c:pt idx="485">
                  <c:v>36707</c:v>
                </c:pt>
                <c:pt idx="486">
                  <c:v>36738</c:v>
                </c:pt>
                <c:pt idx="487">
                  <c:v>36769</c:v>
                </c:pt>
                <c:pt idx="488">
                  <c:v>36799</c:v>
                </c:pt>
                <c:pt idx="489">
                  <c:v>36830</c:v>
                </c:pt>
                <c:pt idx="490">
                  <c:v>36860</c:v>
                </c:pt>
                <c:pt idx="491">
                  <c:v>36891</c:v>
                </c:pt>
                <c:pt idx="492">
                  <c:v>36922</c:v>
                </c:pt>
                <c:pt idx="493">
                  <c:v>36950</c:v>
                </c:pt>
                <c:pt idx="494">
                  <c:v>36981</c:v>
                </c:pt>
                <c:pt idx="495">
                  <c:v>37011</c:v>
                </c:pt>
                <c:pt idx="496">
                  <c:v>37042</c:v>
                </c:pt>
                <c:pt idx="497">
                  <c:v>37072</c:v>
                </c:pt>
                <c:pt idx="498">
                  <c:v>37103</c:v>
                </c:pt>
                <c:pt idx="499">
                  <c:v>37134</c:v>
                </c:pt>
                <c:pt idx="500">
                  <c:v>37164</c:v>
                </c:pt>
                <c:pt idx="501">
                  <c:v>37195</c:v>
                </c:pt>
                <c:pt idx="502">
                  <c:v>37225</c:v>
                </c:pt>
                <c:pt idx="503">
                  <c:v>37256</c:v>
                </c:pt>
                <c:pt idx="504">
                  <c:v>37287</c:v>
                </c:pt>
                <c:pt idx="505">
                  <c:v>37315</c:v>
                </c:pt>
                <c:pt idx="506">
                  <c:v>37346</c:v>
                </c:pt>
                <c:pt idx="507">
                  <c:v>37376</c:v>
                </c:pt>
                <c:pt idx="508">
                  <c:v>37407</c:v>
                </c:pt>
                <c:pt idx="509">
                  <c:v>37437</c:v>
                </c:pt>
                <c:pt idx="510">
                  <c:v>37468</c:v>
                </c:pt>
                <c:pt idx="511">
                  <c:v>37499</c:v>
                </c:pt>
                <c:pt idx="512">
                  <c:v>37529</c:v>
                </c:pt>
                <c:pt idx="513">
                  <c:v>37560</c:v>
                </c:pt>
                <c:pt idx="514">
                  <c:v>37590</c:v>
                </c:pt>
                <c:pt idx="515">
                  <c:v>37621</c:v>
                </c:pt>
                <c:pt idx="516">
                  <c:v>37652</c:v>
                </c:pt>
                <c:pt idx="517">
                  <c:v>37680</c:v>
                </c:pt>
                <c:pt idx="518">
                  <c:v>37711</c:v>
                </c:pt>
                <c:pt idx="519">
                  <c:v>37741</c:v>
                </c:pt>
                <c:pt idx="520">
                  <c:v>37772</c:v>
                </c:pt>
                <c:pt idx="521">
                  <c:v>37802</c:v>
                </c:pt>
                <c:pt idx="522">
                  <c:v>37833</c:v>
                </c:pt>
                <c:pt idx="523">
                  <c:v>37864</c:v>
                </c:pt>
                <c:pt idx="524">
                  <c:v>37894</c:v>
                </c:pt>
                <c:pt idx="525">
                  <c:v>37925</c:v>
                </c:pt>
                <c:pt idx="526">
                  <c:v>37955</c:v>
                </c:pt>
                <c:pt idx="527">
                  <c:v>37986</c:v>
                </c:pt>
                <c:pt idx="528">
                  <c:v>38017</c:v>
                </c:pt>
                <c:pt idx="529">
                  <c:v>38046</c:v>
                </c:pt>
                <c:pt idx="530">
                  <c:v>38077</c:v>
                </c:pt>
                <c:pt idx="531">
                  <c:v>38107</c:v>
                </c:pt>
                <c:pt idx="532">
                  <c:v>38138</c:v>
                </c:pt>
                <c:pt idx="533">
                  <c:v>38168</c:v>
                </c:pt>
                <c:pt idx="534">
                  <c:v>38199</c:v>
                </c:pt>
                <c:pt idx="535">
                  <c:v>38230</c:v>
                </c:pt>
                <c:pt idx="536">
                  <c:v>38260</c:v>
                </c:pt>
                <c:pt idx="537">
                  <c:v>38291</c:v>
                </c:pt>
                <c:pt idx="538">
                  <c:v>38321</c:v>
                </c:pt>
                <c:pt idx="539">
                  <c:v>38352</c:v>
                </c:pt>
                <c:pt idx="540">
                  <c:v>38383</c:v>
                </c:pt>
                <c:pt idx="541">
                  <c:v>38411</c:v>
                </c:pt>
                <c:pt idx="542">
                  <c:v>38442</c:v>
                </c:pt>
                <c:pt idx="543">
                  <c:v>38472</c:v>
                </c:pt>
                <c:pt idx="544">
                  <c:v>38503</c:v>
                </c:pt>
                <c:pt idx="545">
                  <c:v>38533</c:v>
                </c:pt>
                <c:pt idx="546">
                  <c:v>38564</c:v>
                </c:pt>
                <c:pt idx="547">
                  <c:v>38595</c:v>
                </c:pt>
                <c:pt idx="548">
                  <c:v>38625</c:v>
                </c:pt>
                <c:pt idx="549">
                  <c:v>38656</c:v>
                </c:pt>
                <c:pt idx="550">
                  <c:v>38686</c:v>
                </c:pt>
                <c:pt idx="551">
                  <c:v>38717</c:v>
                </c:pt>
                <c:pt idx="552">
                  <c:v>38748</c:v>
                </c:pt>
                <c:pt idx="553">
                  <c:v>38776</c:v>
                </c:pt>
                <c:pt idx="554">
                  <c:v>38807</c:v>
                </c:pt>
                <c:pt idx="555">
                  <c:v>38837</c:v>
                </c:pt>
                <c:pt idx="556">
                  <c:v>38868</c:v>
                </c:pt>
                <c:pt idx="557">
                  <c:v>38898</c:v>
                </c:pt>
                <c:pt idx="558">
                  <c:v>38929</c:v>
                </c:pt>
                <c:pt idx="559">
                  <c:v>38960</c:v>
                </c:pt>
                <c:pt idx="560">
                  <c:v>38990</c:v>
                </c:pt>
                <c:pt idx="561">
                  <c:v>39021</c:v>
                </c:pt>
                <c:pt idx="562">
                  <c:v>39051</c:v>
                </c:pt>
                <c:pt idx="563">
                  <c:v>39082</c:v>
                </c:pt>
                <c:pt idx="564">
                  <c:v>39113</c:v>
                </c:pt>
                <c:pt idx="565">
                  <c:v>39141</c:v>
                </c:pt>
                <c:pt idx="566">
                  <c:v>39172</c:v>
                </c:pt>
                <c:pt idx="567">
                  <c:v>39202</c:v>
                </c:pt>
                <c:pt idx="568">
                  <c:v>39233</c:v>
                </c:pt>
                <c:pt idx="569">
                  <c:v>39263</c:v>
                </c:pt>
                <c:pt idx="570">
                  <c:v>39294</c:v>
                </c:pt>
                <c:pt idx="571">
                  <c:v>39325</c:v>
                </c:pt>
                <c:pt idx="572">
                  <c:v>39355</c:v>
                </c:pt>
                <c:pt idx="573">
                  <c:v>39386</c:v>
                </c:pt>
                <c:pt idx="574">
                  <c:v>39416</c:v>
                </c:pt>
                <c:pt idx="575">
                  <c:v>39447</c:v>
                </c:pt>
                <c:pt idx="576">
                  <c:v>39478</c:v>
                </c:pt>
                <c:pt idx="577">
                  <c:v>39507</c:v>
                </c:pt>
                <c:pt idx="578">
                  <c:v>39538</c:v>
                </c:pt>
                <c:pt idx="579">
                  <c:v>39568</c:v>
                </c:pt>
                <c:pt idx="580">
                  <c:v>39599</c:v>
                </c:pt>
                <c:pt idx="581">
                  <c:v>39629</c:v>
                </c:pt>
                <c:pt idx="582">
                  <c:v>39660</c:v>
                </c:pt>
                <c:pt idx="583">
                  <c:v>39691</c:v>
                </c:pt>
                <c:pt idx="584">
                  <c:v>39721</c:v>
                </c:pt>
                <c:pt idx="585">
                  <c:v>39752</c:v>
                </c:pt>
                <c:pt idx="586">
                  <c:v>39782</c:v>
                </c:pt>
                <c:pt idx="587">
                  <c:v>39813</c:v>
                </c:pt>
                <c:pt idx="588">
                  <c:v>39844</c:v>
                </c:pt>
                <c:pt idx="589">
                  <c:v>39872</c:v>
                </c:pt>
                <c:pt idx="590">
                  <c:v>39903</c:v>
                </c:pt>
                <c:pt idx="591">
                  <c:v>39933</c:v>
                </c:pt>
                <c:pt idx="592">
                  <c:v>39964</c:v>
                </c:pt>
                <c:pt idx="593">
                  <c:v>39994</c:v>
                </c:pt>
                <c:pt idx="594">
                  <c:v>40025</c:v>
                </c:pt>
                <c:pt idx="595">
                  <c:v>40056</c:v>
                </c:pt>
                <c:pt idx="596">
                  <c:v>40086</c:v>
                </c:pt>
                <c:pt idx="597">
                  <c:v>40117</c:v>
                </c:pt>
                <c:pt idx="598">
                  <c:v>40147</c:v>
                </c:pt>
                <c:pt idx="599">
                  <c:v>40178</c:v>
                </c:pt>
                <c:pt idx="600">
                  <c:v>40209</c:v>
                </c:pt>
                <c:pt idx="601">
                  <c:v>40237</c:v>
                </c:pt>
                <c:pt idx="602">
                  <c:v>40268</c:v>
                </c:pt>
                <c:pt idx="603">
                  <c:v>40298</c:v>
                </c:pt>
                <c:pt idx="604">
                  <c:v>40329</c:v>
                </c:pt>
                <c:pt idx="605">
                  <c:v>40359</c:v>
                </c:pt>
                <c:pt idx="606">
                  <c:v>40390</c:v>
                </c:pt>
                <c:pt idx="607">
                  <c:v>40421</c:v>
                </c:pt>
                <c:pt idx="608">
                  <c:v>40451</c:v>
                </c:pt>
                <c:pt idx="609">
                  <c:v>40482</c:v>
                </c:pt>
                <c:pt idx="610">
                  <c:v>40512</c:v>
                </c:pt>
                <c:pt idx="611">
                  <c:v>40543</c:v>
                </c:pt>
                <c:pt idx="612">
                  <c:v>40574</c:v>
                </c:pt>
                <c:pt idx="613">
                  <c:v>40602</c:v>
                </c:pt>
                <c:pt idx="614">
                  <c:v>40633</c:v>
                </c:pt>
                <c:pt idx="615">
                  <c:v>40663</c:v>
                </c:pt>
                <c:pt idx="616">
                  <c:v>40694</c:v>
                </c:pt>
                <c:pt idx="617">
                  <c:v>40724</c:v>
                </c:pt>
                <c:pt idx="618">
                  <c:v>40755</c:v>
                </c:pt>
                <c:pt idx="619">
                  <c:v>40786</c:v>
                </c:pt>
                <c:pt idx="620">
                  <c:v>40816</c:v>
                </c:pt>
                <c:pt idx="621">
                  <c:v>40847</c:v>
                </c:pt>
                <c:pt idx="622">
                  <c:v>40877</c:v>
                </c:pt>
                <c:pt idx="623">
                  <c:v>40908</c:v>
                </c:pt>
                <c:pt idx="624">
                  <c:v>40939</c:v>
                </c:pt>
                <c:pt idx="625">
                  <c:v>40968</c:v>
                </c:pt>
                <c:pt idx="626">
                  <c:v>40999</c:v>
                </c:pt>
                <c:pt idx="627">
                  <c:v>41029</c:v>
                </c:pt>
                <c:pt idx="628">
                  <c:v>41060</c:v>
                </c:pt>
                <c:pt idx="629">
                  <c:v>41090</c:v>
                </c:pt>
                <c:pt idx="630">
                  <c:v>41121</c:v>
                </c:pt>
                <c:pt idx="631">
                  <c:v>41152</c:v>
                </c:pt>
                <c:pt idx="632">
                  <c:v>41182</c:v>
                </c:pt>
                <c:pt idx="633">
                  <c:v>41213</c:v>
                </c:pt>
                <c:pt idx="634">
                  <c:v>41243</c:v>
                </c:pt>
                <c:pt idx="635">
                  <c:v>41274</c:v>
                </c:pt>
                <c:pt idx="636">
                  <c:v>41305</c:v>
                </c:pt>
                <c:pt idx="637">
                  <c:v>41333</c:v>
                </c:pt>
                <c:pt idx="638">
                  <c:v>41364</c:v>
                </c:pt>
                <c:pt idx="639">
                  <c:v>41394</c:v>
                </c:pt>
                <c:pt idx="640">
                  <c:v>41425</c:v>
                </c:pt>
                <c:pt idx="641">
                  <c:v>41455</c:v>
                </c:pt>
                <c:pt idx="642">
                  <c:v>41486</c:v>
                </c:pt>
                <c:pt idx="643">
                  <c:v>41517</c:v>
                </c:pt>
                <c:pt idx="644">
                  <c:v>41547</c:v>
                </c:pt>
                <c:pt idx="645">
                  <c:v>41578</c:v>
                </c:pt>
                <c:pt idx="646">
                  <c:v>41608</c:v>
                </c:pt>
                <c:pt idx="647">
                  <c:v>41639</c:v>
                </c:pt>
                <c:pt idx="648">
                  <c:v>41670</c:v>
                </c:pt>
                <c:pt idx="649">
                  <c:v>41698</c:v>
                </c:pt>
                <c:pt idx="650">
                  <c:v>41729</c:v>
                </c:pt>
                <c:pt idx="651">
                  <c:v>41759</c:v>
                </c:pt>
                <c:pt idx="652">
                  <c:v>41790</c:v>
                </c:pt>
                <c:pt idx="653">
                  <c:v>41820</c:v>
                </c:pt>
                <c:pt idx="654">
                  <c:v>41851</c:v>
                </c:pt>
                <c:pt idx="655">
                  <c:v>41882</c:v>
                </c:pt>
                <c:pt idx="656">
                  <c:v>41912</c:v>
                </c:pt>
                <c:pt idx="657">
                  <c:v>41943</c:v>
                </c:pt>
                <c:pt idx="658">
                  <c:v>41973</c:v>
                </c:pt>
                <c:pt idx="659">
                  <c:v>42004</c:v>
                </c:pt>
                <c:pt idx="660">
                  <c:v>42035</c:v>
                </c:pt>
                <c:pt idx="661">
                  <c:v>42063</c:v>
                </c:pt>
                <c:pt idx="662">
                  <c:v>42094</c:v>
                </c:pt>
                <c:pt idx="663">
                  <c:v>42124</c:v>
                </c:pt>
                <c:pt idx="664">
                  <c:v>42155</c:v>
                </c:pt>
                <c:pt idx="665">
                  <c:v>42185</c:v>
                </c:pt>
                <c:pt idx="666">
                  <c:v>42216</c:v>
                </c:pt>
                <c:pt idx="667">
                  <c:v>42247</c:v>
                </c:pt>
                <c:pt idx="668">
                  <c:v>42277</c:v>
                </c:pt>
                <c:pt idx="669">
                  <c:v>42308</c:v>
                </c:pt>
                <c:pt idx="670">
                  <c:v>42338</c:v>
                </c:pt>
                <c:pt idx="671">
                  <c:v>42369</c:v>
                </c:pt>
                <c:pt idx="672">
                  <c:v>42400</c:v>
                </c:pt>
                <c:pt idx="673">
                  <c:v>42429</c:v>
                </c:pt>
                <c:pt idx="674">
                  <c:v>42460</c:v>
                </c:pt>
                <c:pt idx="675">
                  <c:v>42490</c:v>
                </c:pt>
                <c:pt idx="676">
                  <c:v>42521</c:v>
                </c:pt>
                <c:pt idx="677">
                  <c:v>42551</c:v>
                </c:pt>
                <c:pt idx="678">
                  <c:v>42582</c:v>
                </c:pt>
                <c:pt idx="679">
                  <c:v>42613</c:v>
                </c:pt>
                <c:pt idx="680">
                  <c:v>42643</c:v>
                </c:pt>
                <c:pt idx="681">
                  <c:v>42674</c:v>
                </c:pt>
                <c:pt idx="682">
                  <c:v>42704</c:v>
                </c:pt>
                <c:pt idx="683">
                  <c:v>42735</c:v>
                </c:pt>
                <c:pt idx="684">
                  <c:v>42766</c:v>
                </c:pt>
                <c:pt idx="685">
                  <c:v>42794</c:v>
                </c:pt>
                <c:pt idx="686">
                  <c:v>42825</c:v>
                </c:pt>
                <c:pt idx="687">
                  <c:v>42855</c:v>
                </c:pt>
                <c:pt idx="688">
                  <c:v>42886</c:v>
                </c:pt>
                <c:pt idx="689">
                  <c:v>42916</c:v>
                </c:pt>
                <c:pt idx="690">
                  <c:v>42947</c:v>
                </c:pt>
                <c:pt idx="691">
                  <c:v>42978</c:v>
                </c:pt>
                <c:pt idx="692">
                  <c:v>43008</c:v>
                </c:pt>
                <c:pt idx="693">
                  <c:v>43039</c:v>
                </c:pt>
                <c:pt idx="694">
                  <c:v>43069</c:v>
                </c:pt>
                <c:pt idx="695">
                  <c:v>43100</c:v>
                </c:pt>
                <c:pt idx="696">
                  <c:v>43131</c:v>
                </c:pt>
                <c:pt idx="697">
                  <c:v>43159</c:v>
                </c:pt>
                <c:pt idx="698">
                  <c:v>43190</c:v>
                </c:pt>
                <c:pt idx="699">
                  <c:v>43220</c:v>
                </c:pt>
                <c:pt idx="700">
                  <c:v>43251</c:v>
                </c:pt>
                <c:pt idx="701">
                  <c:v>43281</c:v>
                </c:pt>
                <c:pt idx="702">
                  <c:v>43312</c:v>
                </c:pt>
                <c:pt idx="703">
                  <c:v>43343</c:v>
                </c:pt>
                <c:pt idx="704">
                  <c:v>43373</c:v>
                </c:pt>
                <c:pt idx="705">
                  <c:v>43404</c:v>
                </c:pt>
                <c:pt idx="706">
                  <c:v>43434</c:v>
                </c:pt>
                <c:pt idx="707">
                  <c:v>43465</c:v>
                </c:pt>
                <c:pt idx="708">
                  <c:v>43496</c:v>
                </c:pt>
                <c:pt idx="709">
                  <c:v>43524</c:v>
                </c:pt>
                <c:pt idx="710">
                  <c:v>43555</c:v>
                </c:pt>
                <c:pt idx="711">
                  <c:v>43585</c:v>
                </c:pt>
                <c:pt idx="712">
                  <c:v>43616</c:v>
                </c:pt>
                <c:pt idx="713">
                  <c:v>43646</c:v>
                </c:pt>
                <c:pt idx="714">
                  <c:v>43677</c:v>
                </c:pt>
                <c:pt idx="715">
                  <c:v>43708</c:v>
                </c:pt>
                <c:pt idx="716">
                  <c:v>43738</c:v>
                </c:pt>
                <c:pt idx="717">
                  <c:v>43769</c:v>
                </c:pt>
                <c:pt idx="718">
                  <c:v>43799</c:v>
                </c:pt>
                <c:pt idx="719">
                  <c:v>43830</c:v>
                </c:pt>
                <c:pt idx="720">
                  <c:v>43861</c:v>
                </c:pt>
                <c:pt idx="721">
                  <c:v>43890</c:v>
                </c:pt>
                <c:pt idx="722">
                  <c:v>43921</c:v>
                </c:pt>
                <c:pt idx="723">
                  <c:v>43951</c:v>
                </c:pt>
                <c:pt idx="724">
                  <c:v>43982</c:v>
                </c:pt>
                <c:pt idx="725">
                  <c:v>44012</c:v>
                </c:pt>
                <c:pt idx="726">
                  <c:v>44043</c:v>
                </c:pt>
                <c:pt idx="727">
                  <c:v>44074</c:v>
                </c:pt>
                <c:pt idx="728">
                  <c:v>44104</c:v>
                </c:pt>
                <c:pt idx="729">
                  <c:v>44135</c:v>
                </c:pt>
                <c:pt idx="730">
                  <c:v>44165</c:v>
                </c:pt>
                <c:pt idx="731">
                  <c:v>44196</c:v>
                </c:pt>
                <c:pt idx="732">
                  <c:v>44227</c:v>
                </c:pt>
                <c:pt idx="733">
                  <c:v>44255</c:v>
                </c:pt>
                <c:pt idx="734">
                  <c:v>44286</c:v>
                </c:pt>
                <c:pt idx="735">
                  <c:v>44316</c:v>
                </c:pt>
                <c:pt idx="736">
                  <c:v>44347</c:v>
                </c:pt>
                <c:pt idx="737">
                  <c:v>44377</c:v>
                </c:pt>
                <c:pt idx="738">
                  <c:v>44408</c:v>
                </c:pt>
                <c:pt idx="739">
                  <c:v>44439</c:v>
                </c:pt>
                <c:pt idx="740">
                  <c:v>44469</c:v>
                </c:pt>
                <c:pt idx="741">
                  <c:v>44500</c:v>
                </c:pt>
                <c:pt idx="742">
                  <c:v>44530</c:v>
                </c:pt>
                <c:pt idx="743">
                  <c:v>44561</c:v>
                </c:pt>
                <c:pt idx="744">
                  <c:v>44592</c:v>
                </c:pt>
                <c:pt idx="745">
                  <c:v>44620</c:v>
                </c:pt>
                <c:pt idx="746">
                  <c:v>44651</c:v>
                </c:pt>
                <c:pt idx="747">
                  <c:v>44681</c:v>
                </c:pt>
                <c:pt idx="748">
                  <c:v>44712</c:v>
                </c:pt>
                <c:pt idx="749">
                  <c:v>44742</c:v>
                </c:pt>
                <c:pt idx="750">
                  <c:v>44773</c:v>
                </c:pt>
                <c:pt idx="751">
                  <c:v>44804</c:v>
                </c:pt>
                <c:pt idx="752">
                  <c:v>44834</c:v>
                </c:pt>
                <c:pt idx="753">
                  <c:v>44865</c:v>
                </c:pt>
                <c:pt idx="754">
                  <c:v>44895</c:v>
                </c:pt>
                <c:pt idx="755">
                  <c:v>44926</c:v>
                </c:pt>
                <c:pt idx="756">
                  <c:v>44957</c:v>
                </c:pt>
                <c:pt idx="757">
                  <c:v>44985</c:v>
                </c:pt>
                <c:pt idx="758">
                  <c:v>45016</c:v>
                </c:pt>
                <c:pt idx="759">
                  <c:v>45046</c:v>
                </c:pt>
                <c:pt idx="760">
                  <c:v>45077</c:v>
                </c:pt>
                <c:pt idx="761">
                  <c:v>45107</c:v>
                </c:pt>
                <c:pt idx="762">
                  <c:v>45138</c:v>
                </c:pt>
                <c:pt idx="763">
                  <c:v>45169</c:v>
                </c:pt>
                <c:pt idx="764">
                  <c:v>45199</c:v>
                </c:pt>
              </c:numCache>
            </c:numRef>
          </c:cat>
          <c:val>
            <c:numRef>
              <c:f>FFR!$B$7:$B$10000</c:f>
              <c:numCache>
                <c:formatCode>General</c:formatCode>
                <c:ptCount val="9994"/>
                <c:pt idx="0">
                  <c:v>3.99</c:v>
                </c:pt>
                <c:pt idx="1">
                  <c:v>3.97</c:v>
                </c:pt>
                <c:pt idx="2">
                  <c:v>3.84</c:v>
                </c:pt>
                <c:pt idx="3">
                  <c:v>3.92</c:v>
                </c:pt>
                <c:pt idx="4">
                  <c:v>3.85</c:v>
                </c:pt>
                <c:pt idx="5">
                  <c:v>3.32</c:v>
                </c:pt>
                <c:pt idx="6">
                  <c:v>3.23</c:v>
                </c:pt>
                <c:pt idx="7">
                  <c:v>2.98</c:v>
                </c:pt>
                <c:pt idx="8">
                  <c:v>2.6</c:v>
                </c:pt>
                <c:pt idx="9">
                  <c:v>2.4700000000000002</c:v>
                </c:pt>
                <c:pt idx="10">
                  <c:v>2.44</c:v>
                </c:pt>
                <c:pt idx="11">
                  <c:v>1.98</c:v>
                </c:pt>
                <c:pt idx="12">
                  <c:v>1.45</c:v>
                </c:pt>
                <c:pt idx="13">
                  <c:v>2.54</c:v>
                </c:pt>
                <c:pt idx="14">
                  <c:v>2.02</c:v>
                </c:pt>
                <c:pt idx="15">
                  <c:v>1.49</c:v>
                </c:pt>
                <c:pt idx="16">
                  <c:v>1.98</c:v>
                </c:pt>
                <c:pt idx="17">
                  <c:v>1.73</c:v>
                </c:pt>
                <c:pt idx="18">
                  <c:v>1.17</c:v>
                </c:pt>
                <c:pt idx="19">
                  <c:v>2</c:v>
                </c:pt>
                <c:pt idx="20">
                  <c:v>1.88</c:v>
                </c:pt>
                <c:pt idx="21">
                  <c:v>2.2599999999999998</c:v>
                </c:pt>
                <c:pt idx="22">
                  <c:v>2.61</c:v>
                </c:pt>
                <c:pt idx="23">
                  <c:v>2.33</c:v>
                </c:pt>
                <c:pt idx="24">
                  <c:v>2.15</c:v>
                </c:pt>
                <c:pt idx="25">
                  <c:v>2.37</c:v>
                </c:pt>
                <c:pt idx="26">
                  <c:v>2.85</c:v>
                </c:pt>
                <c:pt idx="27">
                  <c:v>2.78</c:v>
                </c:pt>
                <c:pt idx="28">
                  <c:v>2.36</c:v>
                </c:pt>
                <c:pt idx="29">
                  <c:v>2.68</c:v>
                </c:pt>
                <c:pt idx="30">
                  <c:v>2.71</c:v>
                </c:pt>
                <c:pt idx="31">
                  <c:v>2.93</c:v>
                </c:pt>
                <c:pt idx="32">
                  <c:v>2.9</c:v>
                </c:pt>
                <c:pt idx="33">
                  <c:v>2.9</c:v>
                </c:pt>
                <c:pt idx="34">
                  <c:v>2.94</c:v>
                </c:pt>
                <c:pt idx="35">
                  <c:v>2.93</c:v>
                </c:pt>
                <c:pt idx="36">
                  <c:v>2.92</c:v>
                </c:pt>
                <c:pt idx="37">
                  <c:v>3</c:v>
                </c:pt>
                <c:pt idx="38">
                  <c:v>2.98</c:v>
                </c:pt>
                <c:pt idx="39">
                  <c:v>2.9</c:v>
                </c:pt>
                <c:pt idx="40">
                  <c:v>3</c:v>
                </c:pt>
                <c:pt idx="41">
                  <c:v>2.99</c:v>
                </c:pt>
                <c:pt idx="42">
                  <c:v>3.02</c:v>
                </c:pt>
                <c:pt idx="43">
                  <c:v>3.49</c:v>
                </c:pt>
                <c:pt idx="44">
                  <c:v>3.48</c:v>
                </c:pt>
                <c:pt idx="45">
                  <c:v>3.5</c:v>
                </c:pt>
                <c:pt idx="46">
                  <c:v>3.48</c:v>
                </c:pt>
                <c:pt idx="47">
                  <c:v>3.38</c:v>
                </c:pt>
                <c:pt idx="48">
                  <c:v>3.48</c:v>
                </c:pt>
                <c:pt idx="49">
                  <c:v>3.48</c:v>
                </c:pt>
                <c:pt idx="50">
                  <c:v>3.43</c:v>
                </c:pt>
                <c:pt idx="51">
                  <c:v>3.47</c:v>
                </c:pt>
                <c:pt idx="52">
                  <c:v>3.5</c:v>
                </c:pt>
                <c:pt idx="53">
                  <c:v>3.5</c:v>
                </c:pt>
                <c:pt idx="54">
                  <c:v>3.42</c:v>
                </c:pt>
                <c:pt idx="55">
                  <c:v>3.5</c:v>
                </c:pt>
                <c:pt idx="56">
                  <c:v>3.45</c:v>
                </c:pt>
                <c:pt idx="57">
                  <c:v>3.36</c:v>
                </c:pt>
                <c:pt idx="58">
                  <c:v>3.52</c:v>
                </c:pt>
                <c:pt idx="59">
                  <c:v>3.85</c:v>
                </c:pt>
                <c:pt idx="60">
                  <c:v>3.9</c:v>
                </c:pt>
                <c:pt idx="61">
                  <c:v>3.98</c:v>
                </c:pt>
                <c:pt idx="62">
                  <c:v>4.04</c:v>
                </c:pt>
                <c:pt idx="63">
                  <c:v>4.09</c:v>
                </c:pt>
                <c:pt idx="64">
                  <c:v>4.0999999999999996</c:v>
                </c:pt>
                <c:pt idx="65">
                  <c:v>4.04</c:v>
                </c:pt>
                <c:pt idx="66">
                  <c:v>4.09</c:v>
                </c:pt>
                <c:pt idx="67">
                  <c:v>4.12</c:v>
                </c:pt>
                <c:pt idx="68">
                  <c:v>4.01</c:v>
                </c:pt>
                <c:pt idx="69">
                  <c:v>4.08</c:v>
                </c:pt>
                <c:pt idx="70">
                  <c:v>4.0999999999999996</c:v>
                </c:pt>
                <c:pt idx="71">
                  <c:v>4.32</c:v>
                </c:pt>
                <c:pt idx="72">
                  <c:v>4.42</c:v>
                </c:pt>
                <c:pt idx="73">
                  <c:v>4.5999999999999996</c:v>
                </c:pt>
                <c:pt idx="74">
                  <c:v>4.6500000000000004</c:v>
                </c:pt>
                <c:pt idx="75">
                  <c:v>4.67</c:v>
                </c:pt>
                <c:pt idx="76">
                  <c:v>4.9000000000000004</c:v>
                </c:pt>
                <c:pt idx="77">
                  <c:v>5.17</c:v>
                </c:pt>
                <c:pt idx="78">
                  <c:v>5.3</c:v>
                </c:pt>
                <c:pt idx="79">
                  <c:v>5.53</c:v>
                </c:pt>
                <c:pt idx="80">
                  <c:v>5.4</c:v>
                </c:pt>
                <c:pt idx="81">
                  <c:v>5.53</c:v>
                </c:pt>
                <c:pt idx="82">
                  <c:v>5.76</c:v>
                </c:pt>
                <c:pt idx="83">
                  <c:v>5.4</c:v>
                </c:pt>
                <c:pt idx="84">
                  <c:v>4.9400000000000004</c:v>
                </c:pt>
                <c:pt idx="85">
                  <c:v>5</c:v>
                </c:pt>
                <c:pt idx="86">
                  <c:v>4.53</c:v>
                </c:pt>
                <c:pt idx="87">
                  <c:v>4.05</c:v>
                </c:pt>
                <c:pt idx="88">
                  <c:v>3.94</c:v>
                </c:pt>
                <c:pt idx="89">
                  <c:v>3.98</c:v>
                </c:pt>
                <c:pt idx="90">
                  <c:v>3.79</c:v>
                </c:pt>
                <c:pt idx="91">
                  <c:v>3.9</c:v>
                </c:pt>
                <c:pt idx="92">
                  <c:v>3.99</c:v>
                </c:pt>
                <c:pt idx="93">
                  <c:v>3.88</c:v>
                </c:pt>
                <c:pt idx="94">
                  <c:v>4.13</c:v>
                </c:pt>
                <c:pt idx="95">
                  <c:v>4.51</c:v>
                </c:pt>
                <c:pt idx="96">
                  <c:v>4.5999999999999996</c:v>
                </c:pt>
                <c:pt idx="97">
                  <c:v>4.71</c:v>
                </c:pt>
                <c:pt idx="98">
                  <c:v>5.05</c:v>
                </c:pt>
                <c:pt idx="99">
                  <c:v>5.76</c:v>
                </c:pt>
                <c:pt idx="100">
                  <c:v>6.11</c:v>
                </c:pt>
                <c:pt idx="101">
                  <c:v>6.07</c:v>
                </c:pt>
                <c:pt idx="102">
                  <c:v>6.02</c:v>
                </c:pt>
                <c:pt idx="103">
                  <c:v>6.03</c:v>
                </c:pt>
                <c:pt idx="104">
                  <c:v>5.78</c:v>
                </c:pt>
                <c:pt idx="105">
                  <c:v>5.91</c:v>
                </c:pt>
                <c:pt idx="106">
                  <c:v>5.82</c:v>
                </c:pt>
                <c:pt idx="107">
                  <c:v>6.02</c:v>
                </c:pt>
                <c:pt idx="108">
                  <c:v>6.3</c:v>
                </c:pt>
                <c:pt idx="109">
                  <c:v>6.61</c:v>
                </c:pt>
                <c:pt idx="110">
                  <c:v>6.79</c:v>
                </c:pt>
                <c:pt idx="111">
                  <c:v>7.41</c:v>
                </c:pt>
                <c:pt idx="112">
                  <c:v>8.67</c:v>
                </c:pt>
                <c:pt idx="113">
                  <c:v>8.9</c:v>
                </c:pt>
                <c:pt idx="114">
                  <c:v>8.61</c:v>
                </c:pt>
                <c:pt idx="115">
                  <c:v>9.19</c:v>
                </c:pt>
                <c:pt idx="116">
                  <c:v>9.15</c:v>
                </c:pt>
                <c:pt idx="117">
                  <c:v>9</c:v>
                </c:pt>
                <c:pt idx="118">
                  <c:v>8.85</c:v>
                </c:pt>
                <c:pt idx="119">
                  <c:v>8.9700000000000006</c:v>
                </c:pt>
                <c:pt idx="120">
                  <c:v>8.98</c:v>
                </c:pt>
                <c:pt idx="121">
                  <c:v>8.98</c:v>
                </c:pt>
                <c:pt idx="122">
                  <c:v>7.76</c:v>
                </c:pt>
                <c:pt idx="123">
                  <c:v>8.1</c:v>
                </c:pt>
                <c:pt idx="124">
                  <c:v>7.94</c:v>
                </c:pt>
                <c:pt idx="125">
                  <c:v>7.6</c:v>
                </c:pt>
                <c:pt idx="126">
                  <c:v>7.21</c:v>
                </c:pt>
                <c:pt idx="127">
                  <c:v>6.61</c:v>
                </c:pt>
                <c:pt idx="128">
                  <c:v>6.29</c:v>
                </c:pt>
                <c:pt idx="129">
                  <c:v>6.2</c:v>
                </c:pt>
                <c:pt idx="130">
                  <c:v>5.6</c:v>
                </c:pt>
                <c:pt idx="131">
                  <c:v>4.9000000000000004</c:v>
                </c:pt>
                <c:pt idx="132">
                  <c:v>4.1399999999999997</c:v>
                </c:pt>
                <c:pt idx="133">
                  <c:v>3.72</c:v>
                </c:pt>
                <c:pt idx="134">
                  <c:v>3.71</c:v>
                </c:pt>
                <c:pt idx="135">
                  <c:v>4.1500000000000004</c:v>
                </c:pt>
                <c:pt idx="136">
                  <c:v>4.63</c:v>
                </c:pt>
                <c:pt idx="137">
                  <c:v>4.91</c:v>
                </c:pt>
                <c:pt idx="138">
                  <c:v>5.31</c:v>
                </c:pt>
                <c:pt idx="139">
                  <c:v>5.56</c:v>
                </c:pt>
                <c:pt idx="140">
                  <c:v>5.55</c:v>
                </c:pt>
                <c:pt idx="141">
                  <c:v>5.2</c:v>
                </c:pt>
                <c:pt idx="142">
                  <c:v>4.91</c:v>
                </c:pt>
                <c:pt idx="143">
                  <c:v>4.1399999999999997</c:v>
                </c:pt>
                <c:pt idx="144">
                  <c:v>3.5</c:v>
                </c:pt>
                <c:pt idx="145">
                  <c:v>3.29</c:v>
                </c:pt>
                <c:pt idx="146">
                  <c:v>3.83</c:v>
                </c:pt>
                <c:pt idx="147">
                  <c:v>4.17</c:v>
                </c:pt>
                <c:pt idx="148">
                  <c:v>4.2699999999999996</c:v>
                </c:pt>
                <c:pt idx="149">
                  <c:v>4.46</c:v>
                </c:pt>
                <c:pt idx="150">
                  <c:v>4.55</c:v>
                </c:pt>
                <c:pt idx="151">
                  <c:v>4.8</c:v>
                </c:pt>
                <c:pt idx="152">
                  <c:v>4.87</c:v>
                </c:pt>
                <c:pt idx="153">
                  <c:v>5.04</c:v>
                </c:pt>
                <c:pt idx="154">
                  <c:v>5.0599999999999996</c:v>
                </c:pt>
                <c:pt idx="155">
                  <c:v>5.33</c:v>
                </c:pt>
                <c:pt idx="156">
                  <c:v>5.94</c:v>
                </c:pt>
                <c:pt idx="157">
                  <c:v>6.58</c:v>
                </c:pt>
                <c:pt idx="158">
                  <c:v>7.09</c:v>
                </c:pt>
                <c:pt idx="159">
                  <c:v>7.12</c:v>
                </c:pt>
                <c:pt idx="160">
                  <c:v>7.84</c:v>
                </c:pt>
                <c:pt idx="161">
                  <c:v>8.49</c:v>
                </c:pt>
                <c:pt idx="162">
                  <c:v>10.4</c:v>
                </c:pt>
                <c:pt idx="163">
                  <c:v>10.5</c:v>
                </c:pt>
                <c:pt idx="164">
                  <c:v>10.78</c:v>
                </c:pt>
                <c:pt idx="165">
                  <c:v>10.01</c:v>
                </c:pt>
                <c:pt idx="166">
                  <c:v>10.029999999999999</c:v>
                </c:pt>
                <c:pt idx="167">
                  <c:v>9.9499999999999993</c:v>
                </c:pt>
                <c:pt idx="168">
                  <c:v>9.65</c:v>
                </c:pt>
                <c:pt idx="169">
                  <c:v>8.9700000000000006</c:v>
                </c:pt>
                <c:pt idx="170">
                  <c:v>9.35</c:v>
                </c:pt>
                <c:pt idx="171">
                  <c:v>10.51</c:v>
                </c:pt>
                <c:pt idx="172">
                  <c:v>11.31</c:v>
                </c:pt>
                <c:pt idx="173">
                  <c:v>11.93</c:v>
                </c:pt>
                <c:pt idx="174">
                  <c:v>12.92</c:v>
                </c:pt>
                <c:pt idx="175">
                  <c:v>12.01</c:v>
                </c:pt>
                <c:pt idx="176">
                  <c:v>11.34</c:v>
                </c:pt>
                <c:pt idx="177">
                  <c:v>10.06</c:v>
                </c:pt>
                <c:pt idx="178">
                  <c:v>9.4499999999999993</c:v>
                </c:pt>
                <c:pt idx="179">
                  <c:v>8.5299999999999994</c:v>
                </c:pt>
                <c:pt idx="180">
                  <c:v>7.13</c:v>
                </c:pt>
                <c:pt idx="181">
                  <c:v>6.24</c:v>
                </c:pt>
                <c:pt idx="182">
                  <c:v>5.54</c:v>
                </c:pt>
                <c:pt idx="183">
                  <c:v>5.49</c:v>
                </c:pt>
                <c:pt idx="184">
                  <c:v>5.22</c:v>
                </c:pt>
                <c:pt idx="185">
                  <c:v>5.55</c:v>
                </c:pt>
                <c:pt idx="186">
                  <c:v>6.1</c:v>
                </c:pt>
                <c:pt idx="187">
                  <c:v>6.14</c:v>
                </c:pt>
                <c:pt idx="188">
                  <c:v>6.24</c:v>
                </c:pt>
                <c:pt idx="189">
                  <c:v>5.82</c:v>
                </c:pt>
                <c:pt idx="190">
                  <c:v>5.22</c:v>
                </c:pt>
                <c:pt idx="191">
                  <c:v>5.2</c:v>
                </c:pt>
                <c:pt idx="192">
                  <c:v>4.87</c:v>
                </c:pt>
                <c:pt idx="193">
                  <c:v>4.7699999999999996</c:v>
                </c:pt>
                <c:pt idx="194">
                  <c:v>4.84</c:v>
                </c:pt>
                <c:pt idx="195">
                  <c:v>4.82</c:v>
                </c:pt>
                <c:pt idx="196">
                  <c:v>5.29</c:v>
                </c:pt>
                <c:pt idx="197">
                  <c:v>5.48</c:v>
                </c:pt>
                <c:pt idx="198">
                  <c:v>5.31</c:v>
                </c:pt>
                <c:pt idx="199">
                  <c:v>5.29</c:v>
                </c:pt>
                <c:pt idx="200">
                  <c:v>5.25</c:v>
                </c:pt>
                <c:pt idx="201">
                  <c:v>5.0199999999999996</c:v>
                </c:pt>
                <c:pt idx="202">
                  <c:v>4.95</c:v>
                </c:pt>
                <c:pt idx="203">
                  <c:v>4.6500000000000004</c:v>
                </c:pt>
                <c:pt idx="204">
                  <c:v>4.6100000000000003</c:v>
                </c:pt>
                <c:pt idx="205">
                  <c:v>4.68</c:v>
                </c:pt>
                <c:pt idx="206">
                  <c:v>4.6900000000000004</c:v>
                </c:pt>
                <c:pt idx="207">
                  <c:v>4.7300000000000004</c:v>
                </c:pt>
                <c:pt idx="208">
                  <c:v>5.35</c:v>
                </c:pt>
                <c:pt idx="209">
                  <c:v>5.39</c:v>
                </c:pt>
                <c:pt idx="210">
                  <c:v>5.42</c:v>
                </c:pt>
                <c:pt idx="211">
                  <c:v>5.9</c:v>
                </c:pt>
                <c:pt idx="212">
                  <c:v>6.14</c:v>
                </c:pt>
                <c:pt idx="213">
                  <c:v>6.47</c:v>
                </c:pt>
                <c:pt idx="214">
                  <c:v>6.51</c:v>
                </c:pt>
                <c:pt idx="215">
                  <c:v>6.56</c:v>
                </c:pt>
                <c:pt idx="216">
                  <c:v>6.7</c:v>
                </c:pt>
                <c:pt idx="217">
                  <c:v>6.78</c:v>
                </c:pt>
                <c:pt idx="218">
                  <c:v>6.79</c:v>
                </c:pt>
                <c:pt idx="219">
                  <c:v>6.89</c:v>
                </c:pt>
                <c:pt idx="220">
                  <c:v>7.36</c:v>
                </c:pt>
                <c:pt idx="221">
                  <c:v>7.6</c:v>
                </c:pt>
                <c:pt idx="222">
                  <c:v>7.81</c:v>
                </c:pt>
                <c:pt idx="223">
                  <c:v>8.0399999999999991</c:v>
                </c:pt>
                <c:pt idx="224">
                  <c:v>8.4499999999999993</c:v>
                </c:pt>
                <c:pt idx="225">
                  <c:v>8.9600000000000009</c:v>
                </c:pt>
                <c:pt idx="226">
                  <c:v>9.76</c:v>
                </c:pt>
                <c:pt idx="227">
                  <c:v>10.029999999999999</c:v>
                </c:pt>
                <c:pt idx="228">
                  <c:v>10.07</c:v>
                </c:pt>
                <c:pt idx="229">
                  <c:v>10.06</c:v>
                </c:pt>
                <c:pt idx="230">
                  <c:v>10.09</c:v>
                </c:pt>
                <c:pt idx="231">
                  <c:v>10.01</c:v>
                </c:pt>
                <c:pt idx="232">
                  <c:v>10.24</c:v>
                </c:pt>
                <c:pt idx="233">
                  <c:v>10.29</c:v>
                </c:pt>
                <c:pt idx="234">
                  <c:v>10.47</c:v>
                </c:pt>
                <c:pt idx="235">
                  <c:v>10.94</c:v>
                </c:pt>
                <c:pt idx="236">
                  <c:v>11.43</c:v>
                </c:pt>
                <c:pt idx="237">
                  <c:v>13.77</c:v>
                </c:pt>
                <c:pt idx="238">
                  <c:v>13.18</c:v>
                </c:pt>
                <c:pt idx="239">
                  <c:v>13.78</c:v>
                </c:pt>
                <c:pt idx="240">
                  <c:v>13.82</c:v>
                </c:pt>
                <c:pt idx="241">
                  <c:v>14.13</c:v>
                </c:pt>
                <c:pt idx="242">
                  <c:v>17.190000000000001</c:v>
                </c:pt>
                <c:pt idx="243">
                  <c:v>17.61</c:v>
                </c:pt>
                <c:pt idx="244">
                  <c:v>10.98</c:v>
                </c:pt>
                <c:pt idx="245">
                  <c:v>9.4700000000000006</c:v>
                </c:pt>
                <c:pt idx="246">
                  <c:v>9.0299999999999994</c:v>
                </c:pt>
                <c:pt idx="247">
                  <c:v>9.61</c:v>
                </c:pt>
                <c:pt idx="248">
                  <c:v>10.87</c:v>
                </c:pt>
                <c:pt idx="249">
                  <c:v>12.81</c:v>
                </c:pt>
                <c:pt idx="250">
                  <c:v>15.85</c:v>
                </c:pt>
                <c:pt idx="251">
                  <c:v>18.899999999999999</c:v>
                </c:pt>
                <c:pt idx="252">
                  <c:v>19.079999999999998</c:v>
                </c:pt>
                <c:pt idx="253">
                  <c:v>15.93</c:v>
                </c:pt>
                <c:pt idx="254">
                  <c:v>14.7</c:v>
                </c:pt>
                <c:pt idx="255">
                  <c:v>15.72</c:v>
                </c:pt>
                <c:pt idx="256">
                  <c:v>18.52</c:v>
                </c:pt>
                <c:pt idx="257">
                  <c:v>19.100000000000001</c:v>
                </c:pt>
                <c:pt idx="258">
                  <c:v>19.04</c:v>
                </c:pt>
                <c:pt idx="259">
                  <c:v>17.82</c:v>
                </c:pt>
                <c:pt idx="260">
                  <c:v>15.87</c:v>
                </c:pt>
                <c:pt idx="261">
                  <c:v>15.08</c:v>
                </c:pt>
                <c:pt idx="262">
                  <c:v>13.31</c:v>
                </c:pt>
                <c:pt idx="263">
                  <c:v>12.37</c:v>
                </c:pt>
                <c:pt idx="264">
                  <c:v>13.22</c:v>
                </c:pt>
                <c:pt idx="265">
                  <c:v>14.78</c:v>
                </c:pt>
                <c:pt idx="266">
                  <c:v>14.68</c:v>
                </c:pt>
                <c:pt idx="267">
                  <c:v>14.94</c:v>
                </c:pt>
                <c:pt idx="268">
                  <c:v>14.45</c:v>
                </c:pt>
                <c:pt idx="269">
                  <c:v>14.15</c:v>
                </c:pt>
                <c:pt idx="270">
                  <c:v>12.59</c:v>
                </c:pt>
                <c:pt idx="271">
                  <c:v>10.119999999999999</c:v>
                </c:pt>
                <c:pt idx="272">
                  <c:v>10.31</c:v>
                </c:pt>
                <c:pt idx="273">
                  <c:v>9.7100000000000009</c:v>
                </c:pt>
                <c:pt idx="274">
                  <c:v>9.1999999999999993</c:v>
                </c:pt>
                <c:pt idx="275">
                  <c:v>8.9499999999999993</c:v>
                </c:pt>
                <c:pt idx="276">
                  <c:v>8.68</c:v>
                </c:pt>
                <c:pt idx="277">
                  <c:v>8.51</c:v>
                </c:pt>
                <c:pt idx="278">
                  <c:v>8.77</c:v>
                </c:pt>
                <c:pt idx="279">
                  <c:v>8.8000000000000007</c:v>
                </c:pt>
                <c:pt idx="280">
                  <c:v>8.6300000000000008</c:v>
                </c:pt>
                <c:pt idx="281">
                  <c:v>8.98</c:v>
                </c:pt>
                <c:pt idx="282">
                  <c:v>9.3699999999999992</c:v>
                </c:pt>
                <c:pt idx="283">
                  <c:v>9.56</c:v>
                </c:pt>
                <c:pt idx="284">
                  <c:v>9.4499999999999993</c:v>
                </c:pt>
                <c:pt idx="285">
                  <c:v>9.48</c:v>
                </c:pt>
                <c:pt idx="286">
                  <c:v>9.34</c:v>
                </c:pt>
                <c:pt idx="287">
                  <c:v>9.4700000000000006</c:v>
                </c:pt>
                <c:pt idx="288">
                  <c:v>9.56</c:v>
                </c:pt>
                <c:pt idx="289">
                  <c:v>9.59</c:v>
                </c:pt>
                <c:pt idx="290">
                  <c:v>9.91</c:v>
                </c:pt>
                <c:pt idx="291">
                  <c:v>10.29</c:v>
                </c:pt>
                <c:pt idx="292">
                  <c:v>10.32</c:v>
                </c:pt>
                <c:pt idx="293">
                  <c:v>11.06</c:v>
                </c:pt>
                <c:pt idx="294">
                  <c:v>11.23</c:v>
                </c:pt>
                <c:pt idx="295">
                  <c:v>11.64</c:v>
                </c:pt>
                <c:pt idx="296">
                  <c:v>11.3</c:v>
                </c:pt>
                <c:pt idx="297">
                  <c:v>9.99</c:v>
                </c:pt>
                <c:pt idx="298">
                  <c:v>9.43</c:v>
                </c:pt>
                <c:pt idx="299">
                  <c:v>8.3800000000000008</c:v>
                </c:pt>
                <c:pt idx="300">
                  <c:v>8.35</c:v>
                </c:pt>
                <c:pt idx="301">
                  <c:v>8.5</c:v>
                </c:pt>
                <c:pt idx="302">
                  <c:v>8.58</c:v>
                </c:pt>
                <c:pt idx="303">
                  <c:v>8.27</c:v>
                </c:pt>
                <c:pt idx="304">
                  <c:v>7.97</c:v>
                </c:pt>
                <c:pt idx="305">
                  <c:v>7.53</c:v>
                </c:pt>
                <c:pt idx="306">
                  <c:v>7.88</c:v>
                </c:pt>
                <c:pt idx="307">
                  <c:v>7.9</c:v>
                </c:pt>
                <c:pt idx="308">
                  <c:v>7.92</c:v>
                </c:pt>
                <c:pt idx="309">
                  <c:v>7.99</c:v>
                </c:pt>
                <c:pt idx="310">
                  <c:v>8.0500000000000007</c:v>
                </c:pt>
                <c:pt idx="311">
                  <c:v>8.27</c:v>
                </c:pt>
                <c:pt idx="312">
                  <c:v>8.14</c:v>
                </c:pt>
                <c:pt idx="313">
                  <c:v>7.86</c:v>
                </c:pt>
                <c:pt idx="314">
                  <c:v>7.48</c:v>
                </c:pt>
                <c:pt idx="315">
                  <c:v>6.99</c:v>
                </c:pt>
                <c:pt idx="316">
                  <c:v>6.85</c:v>
                </c:pt>
                <c:pt idx="317">
                  <c:v>6.92</c:v>
                </c:pt>
                <c:pt idx="318">
                  <c:v>6.56</c:v>
                </c:pt>
                <c:pt idx="319">
                  <c:v>6.17</c:v>
                </c:pt>
                <c:pt idx="320">
                  <c:v>5.89</c:v>
                </c:pt>
                <c:pt idx="321">
                  <c:v>5.85</c:v>
                </c:pt>
                <c:pt idx="322">
                  <c:v>6.04</c:v>
                </c:pt>
                <c:pt idx="323">
                  <c:v>6.91</c:v>
                </c:pt>
                <c:pt idx="324">
                  <c:v>6.43</c:v>
                </c:pt>
                <c:pt idx="325">
                  <c:v>6.1</c:v>
                </c:pt>
                <c:pt idx="326">
                  <c:v>6.13</c:v>
                </c:pt>
                <c:pt idx="327">
                  <c:v>6.37</c:v>
                </c:pt>
                <c:pt idx="328">
                  <c:v>6.85</c:v>
                </c:pt>
                <c:pt idx="329">
                  <c:v>6.73</c:v>
                </c:pt>
                <c:pt idx="330">
                  <c:v>6.58</c:v>
                </c:pt>
                <c:pt idx="331">
                  <c:v>6.73</c:v>
                </c:pt>
                <c:pt idx="332">
                  <c:v>7.22</c:v>
                </c:pt>
                <c:pt idx="333">
                  <c:v>7.29</c:v>
                </c:pt>
                <c:pt idx="334">
                  <c:v>6.69</c:v>
                </c:pt>
                <c:pt idx="335">
                  <c:v>6.77</c:v>
                </c:pt>
                <c:pt idx="336">
                  <c:v>6.83</c:v>
                </c:pt>
                <c:pt idx="337">
                  <c:v>6.58</c:v>
                </c:pt>
                <c:pt idx="338">
                  <c:v>6.58</c:v>
                </c:pt>
                <c:pt idx="339">
                  <c:v>6.87</c:v>
                </c:pt>
                <c:pt idx="340">
                  <c:v>7.09</c:v>
                </c:pt>
                <c:pt idx="341">
                  <c:v>7.51</c:v>
                </c:pt>
                <c:pt idx="342">
                  <c:v>7.75</c:v>
                </c:pt>
                <c:pt idx="343">
                  <c:v>8.01</c:v>
                </c:pt>
                <c:pt idx="344">
                  <c:v>8.19</c:v>
                </c:pt>
                <c:pt idx="345">
                  <c:v>8.3000000000000007</c:v>
                </c:pt>
                <c:pt idx="346">
                  <c:v>8.35</c:v>
                </c:pt>
                <c:pt idx="347">
                  <c:v>8.76</c:v>
                </c:pt>
                <c:pt idx="348">
                  <c:v>9.1199999999999992</c:v>
                </c:pt>
                <c:pt idx="349">
                  <c:v>9.36</c:v>
                </c:pt>
                <c:pt idx="350">
                  <c:v>9.85</c:v>
                </c:pt>
                <c:pt idx="351">
                  <c:v>9.84</c:v>
                </c:pt>
                <c:pt idx="352">
                  <c:v>9.81</c:v>
                </c:pt>
                <c:pt idx="353">
                  <c:v>9.5299999999999994</c:v>
                </c:pt>
                <c:pt idx="354">
                  <c:v>9.24</c:v>
                </c:pt>
                <c:pt idx="355">
                  <c:v>8.99</c:v>
                </c:pt>
                <c:pt idx="356">
                  <c:v>9.02</c:v>
                </c:pt>
                <c:pt idx="357">
                  <c:v>8.84</c:v>
                </c:pt>
                <c:pt idx="358">
                  <c:v>8.5500000000000007</c:v>
                </c:pt>
                <c:pt idx="359">
                  <c:v>8.4499999999999993</c:v>
                </c:pt>
                <c:pt idx="360">
                  <c:v>8.23</c:v>
                </c:pt>
                <c:pt idx="361">
                  <c:v>8.24</c:v>
                </c:pt>
                <c:pt idx="362">
                  <c:v>8.2799999999999994</c:v>
                </c:pt>
                <c:pt idx="363">
                  <c:v>8.26</c:v>
                </c:pt>
                <c:pt idx="364">
                  <c:v>8.18</c:v>
                </c:pt>
                <c:pt idx="365">
                  <c:v>8.2899999999999991</c:v>
                </c:pt>
                <c:pt idx="366">
                  <c:v>8.15</c:v>
                </c:pt>
                <c:pt idx="367">
                  <c:v>8.1300000000000008</c:v>
                </c:pt>
                <c:pt idx="368">
                  <c:v>8.1999999999999993</c:v>
                </c:pt>
                <c:pt idx="369">
                  <c:v>8.11</c:v>
                </c:pt>
                <c:pt idx="370">
                  <c:v>7.81</c:v>
                </c:pt>
                <c:pt idx="371">
                  <c:v>7.31</c:v>
                </c:pt>
                <c:pt idx="372">
                  <c:v>6.91</c:v>
                </c:pt>
                <c:pt idx="373">
                  <c:v>6.25</c:v>
                </c:pt>
                <c:pt idx="374">
                  <c:v>6.12</c:v>
                </c:pt>
                <c:pt idx="375">
                  <c:v>5.91</c:v>
                </c:pt>
                <c:pt idx="376">
                  <c:v>5.78</c:v>
                </c:pt>
                <c:pt idx="377">
                  <c:v>5.9</c:v>
                </c:pt>
                <c:pt idx="378">
                  <c:v>5.82</c:v>
                </c:pt>
                <c:pt idx="379">
                  <c:v>5.66</c:v>
                </c:pt>
                <c:pt idx="380">
                  <c:v>5.45</c:v>
                </c:pt>
                <c:pt idx="381">
                  <c:v>5.21</c:v>
                </c:pt>
                <c:pt idx="382">
                  <c:v>4.8099999999999996</c:v>
                </c:pt>
                <c:pt idx="383">
                  <c:v>4.43</c:v>
                </c:pt>
                <c:pt idx="384">
                  <c:v>4.03</c:v>
                </c:pt>
                <c:pt idx="385">
                  <c:v>4.0599999999999996</c:v>
                </c:pt>
                <c:pt idx="386">
                  <c:v>3.98</c:v>
                </c:pt>
                <c:pt idx="387">
                  <c:v>3.73</c:v>
                </c:pt>
                <c:pt idx="388">
                  <c:v>3.82</c:v>
                </c:pt>
                <c:pt idx="389">
                  <c:v>3.76</c:v>
                </c:pt>
                <c:pt idx="390">
                  <c:v>3.25</c:v>
                </c:pt>
                <c:pt idx="391">
                  <c:v>3.3</c:v>
                </c:pt>
                <c:pt idx="392">
                  <c:v>3.22</c:v>
                </c:pt>
                <c:pt idx="393">
                  <c:v>3.1</c:v>
                </c:pt>
                <c:pt idx="394">
                  <c:v>3.09</c:v>
                </c:pt>
                <c:pt idx="395">
                  <c:v>2.92</c:v>
                </c:pt>
                <c:pt idx="396">
                  <c:v>3.02</c:v>
                </c:pt>
                <c:pt idx="397">
                  <c:v>3.03</c:v>
                </c:pt>
                <c:pt idx="398">
                  <c:v>3.07</c:v>
                </c:pt>
                <c:pt idx="399">
                  <c:v>2.96</c:v>
                </c:pt>
                <c:pt idx="400">
                  <c:v>3</c:v>
                </c:pt>
                <c:pt idx="401">
                  <c:v>3.04</c:v>
                </c:pt>
                <c:pt idx="402">
                  <c:v>3.06</c:v>
                </c:pt>
                <c:pt idx="403">
                  <c:v>3.03</c:v>
                </c:pt>
                <c:pt idx="404">
                  <c:v>3.09</c:v>
                </c:pt>
                <c:pt idx="405">
                  <c:v>2.99</c:v>
                </c:pt>
                <c:pt idx="406">
                  <c:v>3.02</c:v>
                </c:pt>
                <c:pt idx="407">
                  <c:v>2.96</c:v>
                </c:pt>
                <c:pt idx="408">
                  <c:v>3.05</c:v>
                </c:pt>
                <c:pt idx="409">
                  <c:v>3.25</c:v>
                </c:pt>
                <c:pt idx="410">
                  <c:v>3.34</c:v>
                </c:pt>
                <c:pt idx="411">
                  <c:v>3.56</c:v>
                </c:pt>
                <c:pt idx="412">
                  <c:v>4.01</c:v>
                </c:pt>
                <c:pt idx="413">
                  <c:v>4.25</c:v>
                </c:pt>
                <c:pt idx="414">
                  <c:v>4.26</c:v>
                </c:pt>
                <c:pt idx="415">
                  <c:v>4.47</c:v>
                </c:pt>
                <c:pt idx="416">
                  <c:v>4.7300000000000004</c:v>
                </c:pt>
                <c:pt idx="417">
                  <c:v>4.76</c:v>
                </c:pt>
                <c:pt idx="418">
                  <c:v>5.29</c:v>
                </c:pt>
                <c:pt idx="419">
                  <c:v>5.45</c:v>
                </c:pt>
                <c:pt idx="420">
                  <c:v>5.53</c:v>
                </c:pt>
                <c:pt idx="421">
                  <c:v>5.92</c:v>
                </c:pt>
                <c:pt idx="422">
                  <c:v>5.98</c:v>
                </c:pt>
                <c:pt idx="423">
                  <c:v>6.05</c:v>
                </c:pt>
                <c:pt idx="424">
                  <c:v>6.01</c:v>
                </c:pt>
                <c:pt idx="425">
                  <c:v>6</c:v>
                </c:pt>
                <c:pt idx="426">
                  <c:v>5.85</c:v>
                </c:pt>
                <c:pt idx="427">
                  <c:v>5.74</c:v>
                </c:pt>
                <c:pt idx="428">
                  <c:v>5.8</c:v>
                </c:pt>
                <c:pt idx="429">
                  <c:v>5.76</c:v>
                </c:pt>
                <c:pt idx="430">
                  <c:v>5.8</c:v>
                </c:pt>
                <c:pt idx="431">
                  <c:v>5.6</c:v>
                </c:pt>
                <c:pt idx="432">
                  <c:v>5.56</c:v>
                </c:pt>
                <c:pt idx="433">
                  <c:v>5.22</c:v>
                </c:pt>
                <c:pt idx="434">
                  <c:v>5.31</c:v>
                </c:pt>
                <c:pt idx="435">
                  <c:v>5.22</c:v>
                </c:pt>
                <c:pt idx="436">
                  <c:v>5.24</c:v>
                </c:pt>
                <c:pt idx="437">
                  <c:v>5.27</c:v>
                </c:pt>
                <c:pt idx="438">
                  <c:v>5.4</c:v>
                </c:pt>
                <c:pt idx="439">
                  <c:v>5.22</c:v>
                </c:pt>
                <c:pt idx="440">
                  <c:v>5.3</c:v>
                </c:pt>
                <c:pt idx="441">
                  <c:v>5.24</c:v>
                </c:pt>
                <c:pt idx="442">
                  <c:v>5.31</c:v>
                </c:pt>
                <c:pt idx="443">
                  <c:v>5.29</c:v>
                </c:pt>
                <c:pt idx="444">
                  <c:v>5.25</c:v>
                </c:pt>
                <c:pt idx="445">
                  <c:v>5.19</c:v>
                </c:pt>
                <c:pt idx="446">
                  <c:v>5.39</c:v>
                </c:pt>
                <c:pt idx="447">
                  <c:v>5.51</c:v>
                </c:pt>
                <c:pt idx="448">
                  <c:v>5.5</c:v>
                </c:pt>
                <c:pt idx="449">
                  <c:v>5.56</c:v>
                </c:pt>
                <c:pt idx="450">
                  <c:v>5.52</c:v>
                </c:pt>
                <c:pt idx="451">
                  <c:v>5.54</c:v>
                </c:pt>
                <c:pt idx="452">
                  <c:v>5.54</c:v>
                </c:pt>
                <c:pt idx="453">
                  <c:v>5.5</c:v>
                </c:pt>
                <c:pt idx="454">
                  <c:v>5.52</c:v>
                </c:pt>
                <c:pt idx="455">
                  <c:v>5.5</c:v>
                </c:pt>
                <c:pt idx="456">
                  <c:v>5.56</c:v>
                </c:pt>
                <c:pt idx="457">
                  <c:v>5.5</c:v>
                </c:pt>
                <c:pt idx="458">
                  <c:v>5.49</c:v>
                </c:pt>
                <c:pt idx="459">
                  <c:v>5.45</c:v>
                </c:pt>
                <c:pt idx="460">
                  <c:v>5.49</c:v>
                </c:pt>
                <c:pt idx="461">
                  <c:v>5.56</c:v>
                </c:pt>
                <c:pt idx="462">
                  <c:v>5.54</c:v>
                </c:pt>
                <c:pt idx="463">
                  <c:v>5.55</c:v>
                </c:pt>
                <c:pt idx="464">
                  <c:v>5.51</c:v>
                </c:pt>
                <c:pt idx="465">
                  <c:v>5.07</c:v>
                </c:pt>
                <c:pt idx="466">
                  <c:v>4.83</c:v>
                </c:pt>
                <c:pt idx="467">
                  <c:v>4.68</c:v>
                </c:pt>
                <c:pt idx="468">
                  <c:v>4.63</c:v>
                </c:pt>
                <c:pt idx="469">
                  <c:v>4.76</c:v>
                </c:pt>
                <c:pt idx="470">
                  <c:v>4.8099999999999996</c:v>
                </c:pt>
                <c:pt idx="471">
                  <c:v>4.74</c:v>
                </c:pt>
                <c:pt idx="472">
                  <c:v>4.74</c:v>
                </c:pt>
                <c:pt idx="473">
                  <c:v>4.76</c:v>
                </c:pt>
                <c:pt idx="474">
                  <c:v>4.99</c:v>
                </c:pt>
                <c:pt idx="475">
                  <c:v>5.07</c:v>
                </c:pt>
                <c:pt idx="476">
                  <c:v>5.22</c:v>
                </c:pt>
                <c:pt idx="477">
                  <c:v>5.2</c:v>
                </c:pt>
                <c:pt idx="478">
                  <c:v>5.42</c:v>
                </c:pt>
                <c:pt idx="479">
                  <c:v>5.3</c:v>
                </c:pt>
                <c:pt idx="480">
                  <c:v>5.45</c:v>
                </c:pt>
                <c:pt idx="481">
                  <c:v>5.73</c:v>
                </c:pt>
                <c:pt idx="482">
                  <c:v>5.85</c:v>
                </c:pt>
                <c:pt idx="483">
                  <c:v>6.02</c:v>
                </c:pt>
                <c:pt idx="484">
                  <c:v>6.27</c:v>
                </c:pt>
                <c:pt idx="485">
                  <c:v>6.53</c:v>
                </c:pt>
                <c:pt idx="486">
                  <c:v>6.54</c:v>
                </c:pt>
                <c:pt idx="487">
                  <c:v>6.5</c:v>
                </c:pt>
                <c:pt idx="488">
                  <c:v>6.52</c:v>
                </c:pt>
                <c:pt idx="489">
                  <c:v>6.51</c:v>
                </c:pt>
                <c:pt idx="490">
                  <c:v>6.51</c:v>
                </c:pt>
                <c:pt idx="491">
                  <c:v>6.4</c:v>
                </c:pt>
                <c:pt idx="492">
                  <c:v>5.98</c:v>
                </c:pt>
                <c:pt idx="493">
                  <c:v>5.49</c:v>
                </c:pt>
                <c:pt idx="494">
                  <c:v>5.31</c:v>
                </c:pt>
                <c:pt idx="495">
                  <c:v>4.8</c:v>
                </c:pt>
                <c:pt idx="496">
                  <c:v>4.21</c:v>
                </c:pt>
                <c:pt idx="497">
                  <c:v>3.97</c:v>
                </c:pt>
                <c:pt idx="498">
                  <c:v>3.77</c:v>
                </c:pt>
                <c:pt idx="499">
                  <c:v>3.65</c:v>
                </c:pt>
                <c:pt idx="500">
                  <c:v>3.07</c:v>
                </c:pt>
                <c:pt idx="501">
                  <c:v>2.4900000000000002</c:v>
                </c:pt>
                <c:pt idx="502">
                  <c:v>2.09</c:v>
                </c:pt>
                <c:pt idx="503">
                  <c:v>1.82</c:v>
                </c:pt>
                <c:pt idx="504">
                  <c:v>1.73</c:v>
                </c:pt>
                <c:pt idx="505">
                  <c:v>1.74</c:v>
                </c:pt>
                <c:pt idx="506">
                  <c:v>1.73</c:v>
                </c:pt>
                <c:pt idx="507">
                  <c:v>1.75</c:v>
                </c:pt>
                <c:pt idx="508">
                  <c:v>1.75</c:v>
                </c:pt>
                <c:pt idx="509">
                  <c:v>1.75</c:v>
                </c:pt>
                <c:pt idx="510">
                  <c:v>1.73</c:v>
                </c:pt>
                <c:pt idx="511">
                  <c:v>1.74</c:v>
                </c:pt>
                <c:pt idx="512">
                  <c:v>1.75</c:v>
                </c:pt>
                <c:pt idx="513">
                  <c:v>1.75</c:v>
                </c:pt>
                <c:pt idx="514">
                  <c:v>1.34</c:v>
                </c:pt>
                <c:pt idx="515">
                  <c:v>1.24</c:v>
                </c:pt>
                <c:pt idx="516">
                  <c:v>1.24</c:v>
                </c:pt>
                <c:pt idx="517">
                  <c:v>1.26</c:v>
                </c:pt>
                <c:pt idx="518">
                  <c:v>1.25</c:v>
                </c:pt>
                <c:pt idx="519">
                  <c:v>1.26</c:v>
                </c:pt>
                <c:pt idx="520">
                  <c:v>1.26</c:v>
                </c:pt>
                <c:pt idx="521">
                  <c:v>1.22</c:v>
                </c:pt>
                <c:pt idx="522">
                  <c:v>1.01</c:v>
                </c:pt>
                <c:pt idx="523">
                  <c:v>1.03</c:v>
                </c:pt>
                <c:pt idx="524">
                  <c:v>1.01</c:v>
                </c:pt>
                <c:pt idx="525">
                  <c:v>1.01</c:v>
                </c:pt>
                <c:pt idx="526">
                  <c:v>1</c:v>
                </c:pt>
                <c:pt idx="527">
                  <c:v>0.98</c:v>
                </c:pt>
                <c:pt idx="528">
                  <c:v>1</c:v>
                </c:pt>
                <c:pt idx="529">
                  <c:v>1.01</c:v>
                </c:pt>
                <c:pt idx="530">
                  <c:v>1</c:v>
                </c:pt>
                <c:pt idx="531">
                  <c:v>1</c:v>
                </c:pt>
                <c:pt idx="532">
                  <c:v>1</c:v>
                </c:pt>
                <c:pt idx="533">
                  <c:v>1.03</c:v>
                </c:pt>
                <c:pt idx="534">
                  <c:v>1.26</c:v>
                </c:pt>
                <c:pt idx="535">
                  <c:v>1.43</c:v>
                </c:pt>
                <c:pt idx="536">
                  <c:v>1.61</c:v>
                </c:pt>
                <c:pt idx="537">
                  <c:v>1.76</c:v>
                </c:pt>
                <c:pt idx="538">
                  <c:v>1.93</c:v>
                </c:pt>
                <c:pt idx="539">
                  <c:v>2.16</c:v>
                </c:pt>
                <c:pt idx="540">
                  <c:v>2.2799999999999998</c:v>
                </c:pt>
                <c:pt idx="541">
                  <c:v>2.5</c:v>
                </c:pt>
                <c:pt idx="542">
                  <c:v>2.63</c:v>
                </c:pt>
                <c:pt idx="543">
                  <c:v>2.79</c:v>
                </c:pt>
                <c:pt idx="544">
                  <c:v>3</c:v>
                </c:pt>
                <c:pt idx="545">
                  <c:v>3.04</c:v>
                </c:pt>
                <c:pt idx="546">
                  <c:v>3.26</c:v>
                </c:pt>
                <c:pt idx="547">
                  <c:v>3.5</c:v>
                </c:pt>
                <c:pt idx="548">
                  <c:v>3.62</c:v>
                </c:pt>
                <c:pt idx="549">
                  <c:v>3.78</c:v>
                </c:pt>
                <c:pt idx="550">
                  <c:v>4</c:v>
                </c:pt>
                <c:pt idx="551">
                  <c:v>4.16</c:v>
                </c:pt>
                <c:pt idx="552">
                  <c:v>4.29</c:v>
                </c:pt>
                <c:pt idx="553">
                  <c:v>4.49</c:v>
                </c:pt>
                <c:pt idx="554">
                  <c:v>4.59</c:v>
                </c:pt>
                <c:pt idx="555">
                  <c:v>4.79</c:v>
                </c:pt>
                <c:pt idx="556">
                  <c:v>4.9400000000000004</c:v>
                </c:pt>
                <c:pt idx="557">
                  <c:v>4.99</c:v>
                </c:pt>
                <c:pt idx="558">
                  <c:v>5.24</c:v>
                </c:pt>
                <c:pt idx="559">
                  <c:v>5.25</c:v>
                </c:pt>
                <c:pt idx="560">
                  <c:v>5.25</c:v>
                </c:pt>
                <c:pt idx="561">
                  <c:v>5.25</c:v>
                </c:pt>
                <c:pt idx="562">
                  <c:v>5.25</c:v>
                </c:pt>
                <c:pt idx="563">
                  <c:v>5.24</c:v>
                </c:pt>
                <c:pt idx="564">
                  <c:v>5.25</c:v>
                </c:pt>
                <c:pt idx="565">
                  <c:v>5.26</c:v>
                </c:pt>
                <c:pt idx="566">
                  <c:v>5.26</c:v>
                </c:pt>
                <c:pt idx="567">
                  <c:v>5.25</c:v>
                </c:pt>
                <c:pt idx="568">
                  <c:v>5.25</c:v>
                </c:pt>
                <c:pt idx="569">
                  <c:v>5.25</c:v>
                </c:pt>
                <c:pt idx="570">
                  <c:v>5.26</c:v>
                </c:pt>
                <c:pt idx="571">
                  <c:v>5.0199999999999996</c:v>
                </c:pt>
                <c:pt idx="572">
                  <c:v>4.9400000000000004</c:v>
                </c:pt>
                <c:pt idx="573">
                  <c:v>4.76</c:v>
                </c:pt>
                <c:pt idx="574">
                  <c:v>4.49</c:v>
                </c:pt>
                <c:pt idx="575">
                  <c:v>4.24</c:v>
                </c:pt>
                <c:pt idx="576">
                  <c:v>3.94</c:v>
                </c:pt>
                <c:pt idx="577">
                  <c:v>2.98</c:v>
                </c:pt>
                <c:pt idx="578">
                  <c:v>2.61</c:v>
                </c:pt>
                <c:pt idx="579">
                  <c:v>2.2799999999999998</c:v>
                </c:pt>
                <c:pt idx="580">
                  <c:v>1.99</c:v>
                </c:pt>
                <c:pt idx="581">
                  <c:v>2</c:v>
                </c:pt>
                <c:pt idx="582">
                  <c:v>2.0099999999999998</c:v>
                </c:pt>
                <c:pt idx="583">
                  <c:v>2</c:v>
                </c:pt>
                <c:pt idx="584">
                  <c:v>1.81</c:v>
                </c:pt>
                <c:pt idx="585">
                  <c:v>0.97</c:v>
                </c:pt>
                <c:pt idx="586">
                  <c:v>0.39</c:v>
                </c:pt>
                <c:pt idx="587">
                  <c:v>0.16</c:v>
                </c:pt>
                <c:pt idx="588">
                  <c:v>0.15</c:v>
                </c:pt>
                <c:pt idx="589">
                  <c:v>0.22</c:v>
                </c:pt>
                <c:pt idx="590">
                  <c:v>0.18</c:v>
                </c:pt>
                <c:pt idx="591">
                  <c:v>0.15</c:v>
                </c:pt>
                <c:pt idx="592">
                  <c:v>0.18</c:v>
                </c:pt>
                <c:pt idx="593">
                  <c:v>0.21</c:v>
                </c:pt>
                <c:pt idx="594">
                  <c:v>0.16</c:v>
                </c:pt>
                <c:pt idx="595">
                  <c:v>0.16</c:v>
                </c:pt>
                <c:pt idx="596">
                  <c:v>0.15</c:v>
                </c:pt>
                <c:pt idx="597">
                  <c:v>0.12</c:v>
                </c:pt>
                <c:pt idx="598">
                  <c:v>0.12</c:v>
                </c:pt>
                <c:pt idx="599">
                  <c:v>0.12</c:v>
                </c:pt>
                <c:pt idx="600">
                  <c:v>0.11</c:v>
                </c:pt>
                <c:pt idx="601">
                  <c:v>0.13</c:v>
                </c:pt>
                <c:pt idx="602">
                  <c:v>0.16</c:v>
                </c:pt>
                <c:pt idx="603">
                  <c:v>0.2</c:v>
                </c:pt>
                <c:pt idx="604">
                  <c:v>0.2</c:v>
                </c:pt>
                <c:pt idx="605">
                  <c:v>0.18</c:v>
                </c:pt>
                <c:pt idx="606">
                  <c:v>0.18</c:v>
                </c:pt>
                <c:pt idx="607">
                  <c:v>0.19</c:v>
                </c:pt>
                <c:pt idx="608">
                  <c:v>0.19</c:v>
                </c:pt>
                <c:pt idx="609">
                  <c:v>0.19</c:v>
                </c:pt>
                <c:pt idx="610">
                  <c:v>0.19</c:v>
                </c:pt>
                <c:pt idx="611">
                  <c:v>0.18</c:v>
                </c:pt>
                <c:pt idx="612">
                  <c:v>0.17</c:v>
                </c:pt>
                <c:pt idx="613">
                  <c:v>0.16</c:v>
                </c:pt>
                <c:pt idx="614">
                  <c:v>0.14000000000000001</c:v>
                </c:pt>
                <c:pt idx="615">
                  <c:v>0.1</c:v>
                </c:pt>
                <c:pt idx="616">
                  <c:v>0.09</c:v>
                </c:pt>
                <c:pt idx="617">
                  <c:v>0.09</c:v>
                </c:pt>
                <c:pt idx="618">
                  <c:v>7.0000000000000007E-2</c:v>
                </c:pt>
                <c:pt idx="619">
                  <c:v>0.1</c:v>
                </c:pt>
                <c:pt idx="620">
                  <c:v>0.08</c:v>
                </c:pt>
                <c:pt idx="621">
                  <c:v>7.0000000000000007E-2</c:v>
                </c:pt>
                <c:pt idx="622">
                  <c:v>0.08</c:v>
                </c:pt>
                <c:pt idx="623">
                  <c:v>7.0000000000000007E-2</c:v>
                </c:pt>
                <c:pt idx="624">
                  <c:v>0.08</c:v>
                </c:pt>
                <c:pt idx="625">
                  <c:v>0.1</c:v>
                </c:pt>
                <c:pt idx="626">
                  <c:v>0.13</c:v>
                </c:pt>
                <c:pt idx="627">
                  <c:v>0.14000000000000001</c:v>
                </c:pt>
                <c:pt idx="628">
                  <c:v>0.16</c:v>
                </c:pt>
                <c:pt idx="629">
                  <c:v>0.16</c:v>
                </c:pt>
                <c:pt idx="630">
                  <c:v>0.16</c:v>
                </c:pt>
                <c:pt idx="631">
                  <c:v>0.13</c:v>
                </c:pt>
                <c:pt idx="632">
                  <c:v>0.14000000000000001</c:v>
                </c:pt>
                <c:pt idx="633">
                  <c:v>0.16</c:v>
                </c:pt>
                <c:pt idx="634">
                  <c:v>0.16</c:v>
                </c:pt>
                <c:pt idx="635">
                  <c:v>0.16</c:v>
                </c:pt>
                <c:pt idx="636">
                  <c:v>0.14000000000000001</c:v>
                </c:pt>
                <c:pt idx="637">
                  <c:v>0.15</c:v>
                </c:pt>
                <c:pt idx="638">
                  <c:v>0.14000000000000001</c:v>
                </c:pt>
                <c:pt idx="639">
                  <c:v>0.15</c:v>
                </c:pt>
                <c:pt idx="640">
                  <c:v>0.11</c:v>
                </c:pt>
                <c:pt idx="641">
                  <c:v>0.09</c:v>
                </c:pt>
                <c:pt idx="642">
                  <c:v>0.09</c:v>
                </c:pt>
                <c:pt idx="643">
                  <c:v>0.08</c:v>
                </c:pt>
                <c:pt idx="644">
                  <c:v>0.08</c:v>
                </c:pt>
                <c:pt idx="645">
                  <c:v>0.09</c:v>
                </c:pt>
                <c:pt idx="646">
                  <c:v>0.08</c:v>
                </c:pt>
                <c:pt idx="647">
                  <c:v>0.09</c:v>
                </c:pt>
                <c:pt idx="648">
                  <c:v>7.0000000000000007E-2</c:v>
                </c:pt>
                <c:pt idx="649">
                  <c:v>7.0000000000000007E-2</c:v>
                </c:pt>
                <c:pt idx="650">
                  <c:v>0.08</c:v>
                </c:pt>
                <c:pt idx="651">
                  <c:v>0.09</c:v>
                </c:pt>
                <c:pt idx="652">
                  <c:v>0.09</c:v>
                </c:pt>
                <c:pt idx="653">
                  <c:v>0.1</c:v>
                </c:pt>
                <c:pt idx="654">
                  <c:v>0.09</c:v>
                </c:pt>
                <c:pt idx="655">
                  <c:v>0.09</c:v>
                </c:pt>
                <c:pt idx="656">
                  <c:v>0.09</c:v>
                </c:pt>
                <c:pt idx="657">
                  <c:v>0.09</c:v>
                </c:pt>
                <c:pt idx="658">
                  <c:v>0.09</c:v>
                </c:pt>
                <c:pt idx="659">
                  <c:v>0.12</c:v>
                </c:pt>
                <c:pt idx="660">
                  <c:v>0.11</c:v>
                </c:pt>
                <c:pt idx="661">
                  <c:v>0.11</c:v>
                </c:pt>
                <c:pt idx="662">
                  <c:v>0.11</c:v>
                </c:pt>
                <c:pt idx="663">
                  <c:v>0.12</c:v>
                </c:pt>
                <c:pt idx="664">
                  <c:v>0.12</c:v>
                </c:pt>
                <c:pt idx="665">
                  <c:v>0.13</c:v>
                </c:pt>
                <c:pt idx="666">
                  <c:v>0.13</c:v>
                </c:pt>
                <c:pt idx="667">
                  <c:v>0.14000000000000001</c:v>
                </c:pt>
                <c:pt idx="668">
                  <c:v>0.14000000000000001</c:v>
                </c:pt>
                <c:pt idx="669">
                  <c:v>0.12</c:v>
                </c:pt>
                <c:pt idx="670">
                  <c:v>0.12</c:v>
                </c:pt>
                <c:pt idx="671">
                  <c:v>0.24</c:v>
                </c:pt>
                <c:pt idx="672">
                  <c:v>0.34</c:v>
                </c:pt>
                <c:pt idx="673">
                  <c:v>0.38</c:v>
                </c:pt>
                <c:pt idx="674">
                  <c:v>0.36</c:v>
                </c:pt>
                <c:pt idx="675">
                  <c:v>0.37</c:v>
                </c:pt>
                <c:pt idx="676">
                  <c:v>0.37</c:v>
                </c:pt>
                <c:pt idx="677">
                  <c:v>0.38</c:v>
                </c:pt>
                <c:pt idx="678">
                  <c:v>0.39</c:v>
                </c:pt>
                <c:pt idx="679">
                  <c:v>0.4</c:v>
                </c:pt>
                <c:pt idx="680">
                  <c:v>0.4</c:v>
                </c:pt>
                <c:pt idx="681">
                  <c:v>0.4</c:v>
                </c:pt>
                <c:pt idx="682">
                  <c:v>0.41</c:v>
                </c:pt>
                <c:pt idx="683">
                  <c:v>0.54</c:v>
                </c:pt>
                <c:pt idx="684">
                  <c:v>0.65</c:v>
                </c:pt>
                <c:pt idx="685">
                  <c:v>0.66</c:v>
                </c:pt>
                <c:pt idx="686">
                  <c:v>0.79</c:v>
                </c:pt>
                <c:pt idx="687">
                  <c:v>0.9</c:v>
                </c:pt>
                <c:pt idx="688">
                  <c:v>0.91</c:v>
                </c:pt>
                <c:pt idx="689">
                  <c:v>1.04</c:v>
                </c:pt>
                <c:pt idx="690">
                  <c:v>1.1499999999999999</c:v>
                </c:pt>
                <c:pt idx="691">
                  <c:v>1.1599999999999999</c:v>
                </c:pt>
                <c:pt idx="692">
                  <c:v>1.1499999999999999</c:v>
                </c:pt>
                <c:pt idx="693">
                  <c:v>1.1499999999999999</c:v>
                </c:pt>
                <c:pt idx="694">
                  <c:v>1.1599999999999999</c:v>
                </c:pt>
                <c:pt idx="695">
                  <c:v>1.3</c:v>
                </c:pt>
                <c:pt idx="696">
                  <c:v>1.41</c:v>
                </c:pt>
                <c:pt idx="697">
                  <c:v>1.42</c:v>
                </c:pt>
                <c:pt idx="698">
                  <c:v>1.51</c:v>
                </c:pt>
                <c:pt idx="699">
                  <c:v>1.69</c:v>
                </c:pt>
                <c:pt idx="700">
                  <c:v>1.7</c:v>
                </c:pt>
                <c:pt idx="701">
                  <c:v>1.82</c:v>
                </c:pt>
                <c:pt idx="702">
                  <c:v>1.91</c:v>
                </c:pt>
                <c:pt idx="703">
                  <c:v>1.91</c:v>
                </c:pt>
                <c:pt idx="704">
                  <c:v>1.95</c:v>
                </c:pt>
                <c:pt idx="705">
                  <c:v>2.19</c:v>
                </c:pt>
                <c:pt idx="706">
                  <c:v>2.2000000000000002</c:v>
                </c:pt>
                <c:pt idx="707">
                  <c:v>2.27</c:v>
                </c:pt>
                <c:pt idx="708">
                  <c:v>2.4</c:v>
                </c:pt>
                <c:pt idx="709">
                  <c:v>2.4</c:v>
                </c:pt>
                <c:pt idx="710">
                  <c:v>2.41</c:v>
                </c:pt>
                <c:pt idx="711">
                  <c:v>2.42</c:v>
                </c:pt>
                <c:pt idx="712">
                  <c:v>2.39</c:v>
                </c:pt>
                <c:pt idx="713">
                  <c:v>2.38</c:v>
                </c:pt>
                <c:pt idx="714">
                  <c:v>2.4</c:v>
                </c:pt>
                <c:pt idx="715">
                  <c:v>2.13</c:v>
                </c:pt>
                <c:pt idx="716">
                  <c:v>2.04</c:v>
                </c:pt>
                <c:pt idx="717">
                  <c:v>1.83</c:v>
                </c:pt>
                <c:pt idx="718">
                  <c:v>1.55</c:v>
                </c:pt>
                <c:pt idx="719">
                  <c:v>1.55</c:v>
                </c:pt>
                <c:pt idx="720">
                  <c:v>1.55</c:v>
                </c:pt>
                <c:pt idx="721">
                  <c:v>1.58</c:v>
                </c:pt>
                <c:pt idx="722">
                  <c:v>0.65</c:v>
                </c:pt>
                <c:pt idx="723">
                  <c:v>0.05</c:v>
                </c:pt>
                <c:pt idx="724">
                  <c:v>0.05</c:v>
                </c:pt>
                <c:pt idx="725">
                  <c:v>0.08</c:v>
                </c:pt>
                <c:pt idx="726">
                  <c:v>0.09</c:v>
                </c:pt>
                <c:pt idx="727">
                  <c:v>0.1</c:v>
                </c:pt>
                <c:pt idx="728">
                  <c:v>0.09</c:v>
                </c:pt>
                <c:pt idx="729">
                  <c:v>0.09</c:v>
                </c:pt>
                <c:pt idx="730">
                  <c:v>0.09</c:v>
                </c:pt>
                <c:pt idx="731">
                  <c:v>0.09</c:v>
                </c:pt>
                <c:pt idx="732">
                  <c:v>0.09</c:v>
                </c:pt>
                <c:pt idx="733">
                  <c:v>0.08</c:v>
                </c:pt>
                <c:pt idx="734">
                  <c:v>7.0000000000000007E-2</c:v>
                </c:pt>
                <c:pt idx="735">
                  <c:v>7.0000000000000007E-2</c:v>
                </c:pt>
                <c:pt idx="736">
                  <c:v>0.06</c:v>
                </c:pt>
                <c:pt idx="737">
                  <c:v>0.08</c:v>
                </c:pt>
                <c:pt idx="738">
                  <c:v>0.1</c:v>
                </c:pt>
                <c:pt idx="739">
                  <c:v>0.09</c:v>
                </c:pt>
                <c:pt idx="740">
                  <c:v>0.08</c:v>
                </c:pt>
                <c:pt idx="741">
                  <c:v>0.08</c:v>
                </c:pt>
                <c:pt idx="742">
                  <c:v>0.08</c:v>
                </c:pt>
                <c:pt idx="743">
                  <c:v>0.08</c:v>
                </c:pt>
                <c:pt idx="744">
                  <c:v>0.08</c:v>
                </c:pt>
                <c:pt idx="745">
                  <c:v>0.08</c:v>
                </c:pt>
                <c:pt idx="746">
                  <c:v>0.2</c:v>
                </c:pt>
                <c:pt idx="747">
                  <c:v>0.33</c:v>
                </c:pt>
                <c:pt idx="748">
                  <c:v>0.77</c:v>
                </c:pt>
                <c:pt idx="749">
                  <c:v>1.21</c:v>
                </c:pt>
                <c:pt idx="750">
                  <c:v>1.68</c:v>
                </c:pt>
                <c:pt idx="751">
                  <c:v>2.33</c:v>
                </c:pt>
                <c:pt idx="752">
                  <c:v>2.56</c:v>
                </c:pt>
                <c:pt idx="753">
                  <c:v>3.08</c:v>
                </c:pt>
                <c:pt idx="754">
                  <c:v>3.78</c:v>
                </c:pt>
                <c:pt idx="755">
                  <c:v>4.0999999999999996</c:v>
                </c:pt>
                <c:pt idx="756">
                  <c:v>4.33</c:v>
                </c:pt>
                <c:pt idx="757">
                  <c:v>4.57</c:v>
                </c:pt>
                <c:pt idx="758">
                  <c:v>4.6500000000000004</c:v>
                </c:pt>
                <c:pt idx="759">
                  <c:v>4.83</c:v>
                </c:pt>
                <c:pt idx="760">
                  <c:v>5.0599999999999996</c:v>
                </c:pt>
                <c:pt idx="761">
                  <c:v>5.08</c:v>
                </c:pt>
                <c:pt idx="762">
                  <c:v>5.12</c:v>
                </c:pt>
                <c:pt idx="763">
                  <c:v>5.33</c:v>
                </c:pt>
                <c:pt idx="764">
                  <c:v>5.33</c:v>
                </c:pt>
              </c:numCache>
            </c:numRef>
          </c:val>
          <c:smooth val="0"/>
          <c:extLst>
            <c:ext xmlns:c16="http://schemas.microsoft.com/office/drawing/2014/chart" uri="{C3380CC4-5D6E-409C-BE32-E72D297353CC}">
              <c16:uniqueId val="{00000001-0C04-423F-853E-3980EF91A6BD}"/>
            </c:ext>
          </c:extLst>
        </c:ser>
        <c:dLbls>
          <c:showLegendKey val="0"/>
          <c:showVal val="0"/>
          <c:showCatName val="0"/>
          <c:showSerName val="0"/>
          <c:showPercent val="0"/>
          <c:showBubbleSize val="0"/>
        </c:dLbls>
        <c:marker val="1"/>
        <c:smooth val="0"/>
        <c:axId val="729801432"/>
        <c:axId val="1"/>
      </c:lineChart>
      <c:dateAx>
        <c:axId val="729801432"/>
        <c:scaling>
          <c:orientation val="minMax"/>
        </c:scaling>
        <c:delete val="0"/>
        <c:axPos val="b"/>
        <c:numFmt formatCode="\'yy" sourceLinked="0"/>
        <c:majorTickMark val="in"/>
        <c:minorTickMark val="none"/>
        <c:tickLblPos val="nextTo"/>
        <c:txPr>
          <a:bodyPr rot="0" vert="horz"/>
          <a:lstStyle/>
          <a:p>
            <a:pPr>
              <a:defRPr/>
            </a:pPr>
            <a:endParaRPr lang="en-US"/>
          </a:p>
        </c:txPr>
        <c:crossAx val="1"/>
        <c:crosses val="autoZero"/>
        <c:auto val="0"/>
        <c:lblOffset val="100"/>
        <c:baseTimeUnit val="days"/>
      </c:dateAx>
      <c:valAx>
        <c:axId val="1"/>
        <c:scaling>
          <c:orientation val="minMax"/>
        </c:scaling>
        <c:delete val="0"/>
        <c:axPos val="l"/>
        <c:numFmt formatCode="#,##0" sourceLinked="0"/>
        <c:majorTickMark val="out"/>
        <c:minorTickMark val="none"/>
        <c:tickLblPos val="nextTo"/>
        <c:spPr>
          <a:ln>
            <a:solidFill>
              <a:schemeClr val="bg1"/>
            </a:solidFill>
          </a:ln>
        </c:spPr>
        <c:txPr>
          <a:bodyPr rot="0" vert="horz"/>
          <a:lstStyle/>
          <a:p>
            <a:pPr>
              <a:defRPr/>
            </a:pPr>
            <a:endParaRPr lang="en-US"/>
          </a:p>
        </c:txPr>
        <c:crossAx val="729801432"/>
        <c:crosses val="autoZero"/>
        <c:crossBetween val="between"/>
      </c:valAx>
      <c:valAx>
        <c:axId val="1167326880"/>
        <c:scaling>
          <c:orientation val="minMax"/>
        </c:scaling>
        <c:delete val="0"/>
        <c:axPos val="r"/>
        <c:numFmt formatCode="0%" sourceLinked="1"/>
        <c:majorTickMark val="none"/>
        <c:minorTickMark val="none"/>
        <c:tickLblPos val="none"/>
        <c:spPr>
          <a:ln>
            <a:noFill/>
          </a:ln>
        </c:spPr>
        <c:crossAx val="1167328192"/>
        <c:crosses val="max"/>
        <c:crossBetween val="between"/>
      </c:valAx>
      <c:catAx>
        <c:axId val="1167328192"/>
        <c:scaling>
          <c:orientation val="minMax"/>
        </c:scaling>
        <c:delete val="1"/>
        <c:axPos val="b"/>
        <c:majorTickMark val="out"/>
        <c:minorTickMark val="none"/>
        <c:tickLblPos val="nextTo"/>
        <c:crossAx val="1167326880"/>
        <c:crosses val="autoZero"/>
        <c:auto val="1"/>
        <c:lblAlgn val="ctr"/>
        <c:lblOffset val="100"/>
        <c:noMultiLvlLbl val="0"/>
      </c:catAx>
      <c:spPr>
        <a:noFill/>
        <a:ln w="25400">
          <a:noFill/>
        </a:ln>
      </c:spPr>
    </c:plotArea>
    <c:plotVisOnly val="1"/>
    <c:dispBlanksAs val="span"/>
    <c:showDLblsOverMax val="0"/>
  </c:chart>
  <c:spPr>
    <a:ln>
      <a:noFill/>
    </a:ln>
  </c:spPr>
  <c:txPr>
    <a:bodyPr/>
    <a:lstStyle/>
    <a:p>
      <a:pPr>
        <a:defRPr sz="1000" b="0"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b="0"/>
              <a:t>Economic Output, Money Supply, and Inflation</a:t>
            </a:r>
          </a:p>
        </c:rich>
      </c:tx>
      <c:layout>
        <c:manualLayout>
          <c:xMode val="edge"/>
          <c:yMode val="edge"/>
          <c:x val="0.10657972440944882"/>
          <c:y val="0"/>
        </c:manualLayout>
      </c:layout>
      <c:overlay val="0"/>
    </c:title>
    <c:autoTitleDeleted val="0"/>
    <c:plotArea>
      <c:layout>
        <c:manualLayout>
          <c:layoutTarget val="inner"/>
          <c:xMode val="edge"/>
          <c:yMode val="edge"/>
          <c:x val="0.1133309638378536"/>
          <c:y val="0.21762314557802576"/>
          <c:w val="0.85611348060659098"/>
          <c:h val="0.67497734096187623"/>
        </c:manualLayout>
      </c:layout>
      <c:barChart>
        <c:barDir val="col"/>
        <c:grouping val="clustered"/>
        <c:varyColors val="0"/>
        <c:ser>
          <c:idx val="1"/>
          <c:order val="0"/>
          <c:tx>
            <c:strRef>
              <c:f>'The Story'!$G$12</c:f>
              <c:strCache>
                <c:ptCount val="1"/>
                <c:pt idx="0">
                  <c:v>Money Supply, M2 (60-year average: 6.8%) </c:v>
                </c:pt>
              </c:strCache>
            </c:strRef>
          </c:tx>
          <c:spPr>
            <a:solidFill>
              <a:srgbClr val="6999AF"/>
            </a:solidFill>
            <a:ln w="25400">
              <a:noFill/>
            </a:ln>
          </c:spPr>
          <c:invertIfNegative val="0"/>
          <c:cat>
            <c:strRef>
              <c:f>'The Story'!$E$13:$E$19</c:f>
              <c:strCache>
                <c:ptCount val="7"/>
                <c:pt idx="0">
                  <c:v>'60s</c:v>
                </c:pt>
                <c:pt idx="1">
                  <c:v>'70s</c:v>
                </c:pt>
                <c:pt idx="2">
                  <c:v>'80s</c:v>
                </c:pt>
                <c:pt idx="3">
                  <c:v>'90s</c:v>
                </c:pt>
                <c:pt idx="4">
                  <c:v>'00s</c:v>
                </c:pt>
                <c:pt idx="5">
                  <c:v>'10s</c:v>
                </c:pt>
                <c:pt idx="6">
                  <c:v>'20-'23</c:v>
                </c:pt>
              </c:strCache>
            </c:strRef>
          </c:cat>
          <c:val>
            <c:numRef>
              <c:f>'The Story'!$G$13:$G$19</c:f>
              <c:numCache>
                <c:formatCode>0.0</c:formatCode>
                <c:ptCount val="7"/>
                <c:pt idx="0">
                  <c:v>7.3297297297297312</c:v>
                </c:pt>
                <c:pt idx="1">
                  <c:v>9.4875000000000007</c:v>
                </c:pt>
                <c:pt idx="2">
                  <c:v>7.9375</c:v>
                </c:pt>
                <c:pt idx="3">
                  <c:v>4.0174999999999992</c:v>
                </c:pt>
                <c:pt idx="4">
                  <c:v>6.4374999999999982</c:v>
                </c:pt>
                <c:pt idx="5">
                  <c:v>5.8299999999999992</c:v>
                </c:pt>
                <c:pt idx="6">
                  <c:v>11.25</c:v>
                </c:pt>
              </c:numCache>
            </c:numRef>
          </c:val>
          <c:extLst>
            <c:ext xmlns:c16="http://schemas.microsoft.com/office/drawing/2014/chart" uri="{C3380CC4-5D6E-409C-BE32-E72D297353CC}">
              <c16:uniqueId val="{00000000-76E2-4435-829E-7A44133CF419}"/>
            </c:ext>
          </c:extLst>
        </c:ser>
        <c:ser>
          <c:idx val="0"/>
          <c:order val="1"/>
          <c:tx>
            <c:strRef>
              <c:f>'The Story'!$F$12</c:f>
              <c:strCache>
                <c:ptCount val="1"/>
                <c:pt idx="0">
                  <c:v>Gross Domestic Product, GDP (60-year average: 3.1%)</c:v>
                </c:pt>
              </c:strCache>
            </c:strRef>
          </c:tx>
          <c:spPr>
            <a:solidFill>
              <a:srgbClr val="12395B"/>
            </a:solidFill>
            <a:ln w="25400">
              <a:noFill/>
            </a:ln>
          </c:spPr>
          <c:invertIfNegative val="0"/>
          <c:cat>
            <c:strRef>
              <c:f>'The Story'!$E$13:$E$19</c:f>
              <c:strCache>
                <c:ptCount val="7"/>
                <c:pt idx="0">
                  <c:v>'60s</c:v>
                </c:pt>
                <c:pt idx="1">
                  <c:v>'70s</c:v>
                </c:pt>
                <c:pt idx="2">
                  <c:v>'80s</c:v>
                </c:pt>
                <c:pt idx="3">
                  <c:v>'90s</c:v>
                </c:pt>
                <c:pt idx="4">
                  <c:v>'00s</c:v>
                </c:pt>
                <c:pt idx="5">
                  <c:v>'10s</c:v>
                </c:pt>
                <c:pt idx="6">
                  <c:v>'20-'23</c:v>
                </c:pt>
              </c:strCache>
            </c:strRef>
          </c:cat>
          <c:val>
            <c:numRef>
              <c:f>'The Story'!$F$13:$F$19</c:f>
              <c:numCache>
                <c:formatCode>0.0</c:formatCode>
                <c:ptCount val="7"/>
                <c:pt idx="0">
                  <c:v>4.6432432432432433</c:v>
                </c:pt>
                <c:pt idx="1">
                  <c:v>3.2524999999999999</c:v>
                </c:pt>
                <c:pt idx="2">
                  <c:v>3.1300000000000003</c:v>
                </c:pt>
                <c:pt idx="3">
                  <c:v>3.2275000000000005</c:v>
                </c:pt>
                <c:pt idx="4">
                  <c:v>1.9200000000000006</c:v>
                </c:pt>
                <c:pt idx="5">
                  <c:v>2.2524999999999995</c:v>
                </c:pt>
                <c:pt idx="6">
                  <c:v>1.8499999999999996</c:v>
                </c:pt>
              </c:numCache>
            </c:numRef>
          </c:val>
          <c:extLst>
            <c:ext xmlns:c16="http://schemas.microsoft.com/office/drawing/2014/chart" uri="{C3380CC4-5D6E-409C-BE32-E72D297353CC}">
              <c16:uniqueId val="{00000001-76E2-4435-829E-7A44133CF419}"/>
            </c:ext>
          </c:extLst>
        </c:ser>
        <c:ser>
          <c:idx val="2"/>
          <c:order val="2"/>
          <c:tx>
            <c:strRef>
              <c:f>'The Story'!$H$12</c:f>
              <c:strCache>
                <c:ptCount val="1"/>
                <c:pt idx="0">
                  <c:v>Consumer Price Index, CPI (60-year average: 3.7%)</c:v>
                </c:pt>
              </c:strCache>
            </c:strRef>
          </c:tx>
          <c:spPr>
            <a:solidFill>
              <a:srgbClr val="C00000"/>
            </a:solidFill>
            <a:ln>
              <a:noFill/>
            </a:ln>
            <a:effectLst/>
          </c:spPr>
          <c:invertIfNegative val="0"/>
          <c:cat>
            <c:strRef>
              <c:f>'The Story'!$E$13:$E$19</c:f>
              <c:strCache>
                <c:ptCount val="7"/>
                <c:pt idx="0">
                  <c:v>'60s</c:v>
                </c:pt>
                <c:pt idx="1">
                  <c:v>'70s</c:v>
                </c:pt>
                <c:pt idx="2">
                  <c:v>'80s</c:v>
                </c:pt>
                <c:pt idx="3">
                  <c:v>'90s</c:v>
                </c:pt>
                <c:pt idx="4">
                  <c:v>'00s</c:v>
                </c:pt>
                <c:pt idx="5">
                  <c:v>'10s</c:v>
                </c:pt>
                <c:pt idx="6">
                  <c:v>'20-'23</c:v>
                </c:pt>
              </c:strCache>
            </c:strRef>
          </c:cat>
          <c:val>
            <c:numRef>
              <c:f>'The Story'!$H$13:$H$19</c:f>
              <c:numCache>
                <c:formatCode>0.0</c:formatCode>
                <c:ptCount val="7"/>
                <c:pt idx="0">
                  <c:v>2.3972972972972975</c:v>
                </c:pt>
                <c:pt idx="1">
                  <c:v>7.089999999999999</c:v>
                </c:pt>
                <c:pt idx="2">
                  <c:v>5.56</c:v>
                </c:pt>
                <c:pt idx="3">
                  <c:v>2.9975000000000001</c:v>
                </c:pt>
                <c:pt idx="4">
                  <c:v>2.5725000000000002</c:v>
                </c:pt>
                <c:pt idx="5">
                  <c:v>1.7725000000000002</c:v>
                </c:pt>
                <c:pt idx="6">
                  <c:v>4.6714285714285717</c:v>
                </c:pt>
              </c:numCache>
            </c:numRef>
          </c:val>
          <c:extLst>
            <c:ext xmlns:c16="http://schemas.microsoft.com/office/drawing/2014/chart" uri="{C3380CC4-5D6E-409C-BE32-E72D297353CC}">
              <c16:uniqueId val="{00000002-76E2-4435-829E-7A44133CF419}"/>
            </c:ext>
          </c:extLst>
        </c:ser>
        <c:dLbls>
          <c:showLegendKey val="0"/>
          <c:showVal val="0"/>
          <c:showCatName val="0"/>
          <c:showSerName val="0"/>
          <c:showPercent val="0"/>
          <c:showBubbleSize val="0"/>
        </c:dLbls>
        <c:gapWidth val="219"/>
        <c:overlap val="-27"/>
        <c:axId val="1163210560"/>
        <c:axId val="1"/>
      </c:barChart>
      <c:catAx>
        <c:axId val="116321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scaling>
        <c:delete val="0"/>
        <c:axPos val="l"/>
        <c:title>
          <c:tx>
            <c:rich>
              <a:bodyPr/>
              <a:lstStyle/>
              <a:p>
                <a:pPr>
                  <a:defRPr/>
                </a:pPr>
                <a:r>
                  <a:rPr lang="en-US" b="0"/>
                  <a:t>Annual Percent Change</a:t>
                </a:r>
              </a:p>
            </c:rich>
          </c:tx>
          <c:overlay val="0"/>
        </c:title>
        <c:numFmt formatCode="0.0" sourceLinked="1"/>
        <c:majorTickMark val="none"/>
        <c:minorTickMark val="none"/>
        <c:tickLblPos val="nextTo"/>
        <c:spPr>
          <a:ln w="6350">
            <a:noFill/>
          </a:ln>
        </c:spPr>
        <c:txPr>
          <a:bodyPr rot="-60000000" vert="horz"/>
          <a:lstStyle/>
          <a:p>
            <a:pPr>
              <a:defRPr/>
            </a:pPr>
            <a:endParaRPr lang="en-US"/>
          </a:p>
        </c:txPr>
        <c:crossAx val="1163210560"/>
        <c:crosses val="autoZero"/>
        <c:crossBetween val="between"/>
      </c:valAx>
      <c:spPr>
        <a:noFill/>
        <a:ln w="25400">
          <a:noFill/>
        </a:ln>
      </c:spPr>
    </c:plotArea>
    <c:legend>
      <c:legendPos val="r"/>
      <c:layout>
        <c:manualLayout>
          <c:xMode val="edge"/>
          <c:yMode val="edge"/>
          <c:x val="0.18756233595800528"/>
          <c:y val="0.11610790108071023"/>
          <c:w val="0.6730787037037036"/>
          <c:h val="0.24073143060354865"/>
        </c:manualLayout>
      </c:layout>
      <c:overlay val="0"/>
      <c:spPr>
        <a:noFill/>
        <a:ln w="25400">
          <a:noFill/>
        </a:ln>
      </c:spPr>
      <c:txPr>
        <a:bodyPr rot="0" vert="horz"/>
        <a:lstStyle/>
        <a:p>
          <a:pPr>
            <a:defRPr/>
          </a:pPr>
          <a:endParaRPr lang="en-US"/>
        </a:p>
      </c:txPr>
    </c:legend>
    <c:plotVisOnly val="1"/>
    <c:dispBlanksAs val="gap"/>
    <c:showDLblsOverMax val="0"/>
  </c:chart>
  <c:spPr>
    <a:solidFill>
      <a:schemeClr val="bg1"/>
    </a:solidFill>
    <a:ln w="9525" cap="flat" cmpd="sng" algn="ctr">
      <a:solidFill>
        <a:srgbClr val="44546A"/>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a:t>Federal Budget Deficit or Surplus</a:t>
            </a:r>
          </a:p>
        </c:rich>
      </c:tx>
      <c:overlay val="0"/>
    </c:title>
    <c:autoTitleDeleted val="0"/>
    <c:plotArea>
      <c:layout>
        <c:manualLayout>
          <c:layoutTarget val="inner"/>
          <c:xMode val="edge"/>
          <c:yMode val="edge"/>
          <c:x val="8.2305154564012828E-2"/>
          <c:y val="0.18279116863989123"/>
          <c:w val="0.90045822397200348"/>
          <c:h val="0.72372495704224027"/>
        </c:manualLayout>
      </c:layout>
      <c:barChart>
        <c:barDir val="col"/>
        <c:grouping val="clustered"/>
        <c:varyColors val="0"/>
        <c:ser>
          <c:idx val="2"/>
          <c:order val="1"/>
          <c:spPr>
            <a:solidFill>
              <a:sysClr val="window" lastClr="FFFFFF">
                <a:lumMod val="75000"/>
              </a:sysClr>
            </a:solidFill>
            <a:ln w="34925">
              <a:solidFill>
                <a:srgbClr val="D9D9D9"/>
              </a:solidFill>
            </a:ln>
          </c:spPr>
          <c:invertIfNegative val="0"/>
          <c:cat>
            <c:numRef>
              <c:f>'Budget % of GDP'!$A$7:$A$694</c:f>
              <c:numCache>
                <c:formatCode>m/d/yyyy</c:formatCode>
                <c:ptCount val="688"/>
                <c:pt idx="0">
                  <c:v>25599</c:v>
                </c:pt>
                <c:pt idx="1">
                  <c:v>25627</c:v>
                </c:pt>
                <c:pt idx="2">
                  <c:v>25658</c:v>
                </c:pt>
                <c:pt idx="3">
                  <c:v>25688</c:v>
                </c:pt>
                <c:pt idx="4">
                  <c:v>25719</c:v>
                </c:pt>
                <c:pt idx="5">
                  <c:v>25749</c:v>
                </c:pt>
                <c:pt idx="6">
                  <c:v>25780</c:v>
                </c:pt>
                <c:pt idx="7">
                  <c:v>25811</c:v>
                </c:pt>
                <c:pt idx="8">
                  <c:v>25841</c:v>
                </c:pt>
                <c:pt idx="9">
                  <c:v>25872</c:v>
                </c:pt>
                <c:pt idx="10">
                  <c:v>25902</c:v>
                </c:pt>
                <c:pt idx="11">
                  <c:v>25933</c:v>
                </c:pt>
                <c:pt idx="12">
                  <c:v>25964</c:v>
                </c:pt>
                <c:pt idx="13">
                  <c:v>25992</c:v>
                </c:pt>
                <c:pt idx="14">
                  <c:v>26023</c:v>
                </c:pt>
                <c:pt idx="15">
                  <c:v>26053</c:v>
                </c:pt>
                <c:pt idx="16">
                  <c:v>26084</c:v>
                </c:pt>
                <c:pt idx="17">
                  <c:v>26114</c:v>
                </c:pt>
                <c:pt idx="18">
                  <c:v>26145</c:v>
                </c:pt>
                <c:pt idx="19">
                  <c:v>26176</c:v>
                </c:pt>
                <c:pt idx="20">
                  <c:v>26206</c:v>
                </c:pt>
                <c:pt idx="21">
                  <c:v>26237</c:v>
                </c:pt>
                <c:pt idx="22">
                  <c:v>26267</c:v>
                </c:pt>
                <c:pt idx="23">
                  <c:v>26298</c:v>
                </c:pt>
                <c:pt idx="24">
                  <c:v>26329</c:v>
                </c:pt>
                <c:pt idx="25">
                  <c:v>26358</c:v>
                </c:pt>
                <c:pt idx="26">
                  <c:v>26389</c:v>
                </c:pt>
                <c:pt idx="27">
                  <c:v>26419</c:v>
                </c:pt>
                <c:pt idx="28">
                  <c:v>26450</c:v>
                </c:pt>
                <c:pt idx="29">
                  <c:v>26480</c:v>
                </c:pt>
                <c:pt idx="30">
                  <c:v>26511</c:v>
                </c:pt>
                <c:pt idx="31">
                  <c:v>26542</c:v>
                </c:pt>
                <c:pt idx="32">
                  <c:v>26572</c:v>
                </c:pt>
                <c:pt idx="33">
                  <c:v>26603</c:v>
                </c:pt>
                <c:pt idx="34">
                  <c:v>26633</c:v>
                </c:pt>
                <c:pt idx="35">
                  <c:v>26664</c:v>
                </c:pt>
                <c:pt idx="36">
                  <c:v>26695</c:v>
                </c:pt>
                <c:pt idx="37">
                  <c:v>26723</c:v>
                </c:pt>
                <c:pt idx="38">
                  <c:v>26754</c:v>
                </c:pt>
                <c:pt idx="39">
                  <c:v>26784</c:v>
                </c:pt>
                <c:pt idx="40">
                  <c:v>26815</c:v>
                </c:pt>
                <c:pt idx="41">
                  <c:v>26845</c:v>
                </c:pt>
                <c:pt idx="42">
                  <c:v>26876</c:v>
                </c:pt>
                <c:pt idx="43">
                  <c:v>26907</c:v>
                </c:pt>
                <c:pt idx="44">
                  <c:v>26937</c:v>
                </c:pt>
                <c:pt idx="45">
                  <c:v>26968</c:v>
                </c:pt>
                <c:pt idx="46">
                  <c:v>26998</c:v>
                </c:pt>
                <c:pt idx="47">
                  <c:v>27029</c:v>
                </c:pt>
                <c:pt idx="48">
                  <c:v>27060</c:v>
                </c:pt>
                <c:pt idx="49">
                  <c:v>27088</c:v>
                </c:pt>
                <c:pt idx="50">
                  <c:v>27119</c:v>
                </c:pt>
                <c:pt idx="51">
                  <c:v>27149</c:v>
                </c:pt>
                <c:pt idx="52">
                  <c:v>27180</c:v>
                </c:pt>
                <c:pt idx="53">
                  <c:v>27210</c:v>
                </c:pt>
                <c:pt idx="54">
                  <c:v>27241</c:v>
                </c:pt>
                <c:pt idx="55">
                  <c:v>27272</c:v>
                </c:pt>
                <c:pt idx="56">
                  <c:v>27302</c:v>
                </c:pt>
                <c:pt idx="57">
                  <c:v>27333</c:v>
                </c:pt>
                <c:pt idx="58">
                  <c:v>27363</c:v>
                </c:pt>
                <c:pt idx="59">
                  <c:v>27394</c:v>
                </c:pt>
                <c:pt idx="60">
                  <c:v>27425</c:v>
                </c:pt>
                <c:pt idx="61">
                  <c:v>27453</c:v>
                </c:pt>
                <c:pt idx="62">
                  <c:v>27484</c:v>
                </c:pt>
                <c:pt idx="63">
                  <c:v>27514</c:v>
                </c:pt>
                <c:pt idx="64">
                  <c:v>27545</c:v>
                </c:pt>
                <c:pt idx="65">
                  <c:v>27575</c:v>
                </c:pt>
                <c:pt idx="66">
                  <c:v>27606</c:v>
                </c:pt>
                <c:pt idx="67">
                  <c:v>27637</c:v>
                </c:pt>
                <c:pt idx="68">
                  <c:v>27667</c:v>
                </c:pt>
                <c:pt idx="69">
                  <c:v>27698</c:v>
                </c:pt>
                <c:pt idx="70">
                  <c:v>27728</c:v>
                </c:pt>
                <c:pt idx="71">
                  <c:v>27759</c:v>
                </c:pt>
                <c:pt idx="72">
                  <c:v>27790</c:v>
                </c:pt>
                <c:pt idx="73">
                  <c:v>27819</c:v>
                </c:pt>
                <c:pt idx="74">
                  <c:v>27850</c:v>
                </c:pt>
                <c:pt idx="75">
                  <c:v>27880</c:v>
                </c:pt>
                <c:pt idx="76">
                  <c:v>27911</c:v>
                </c:pt>
                <c:pt idx="77">
                  <c:v>27941</c:v>
                </c:pt>
                <c:pt idx="78">
                  <c:v>27972</c:v>
                </c:pt>
                <c:pt idx="79">
                  <c:v>28003</c:v>
                </c:pt>
                <c:pt idx="80">
                  <c:v>28033</c:v>
                </c:pt>
                <c:pt idx="81">
                  <c:v>28064</c:v>
                </c:pt>
                <c:pt idx="82">
                  <c:v>28094</c:v>
                </c:pt>
                <c:pt idx="83">
                  <c:v>28125</c:v>
                </c:pt>
                <c:pt idx="84">
                  <c:v>28156</c:v>
                </c:pt>
                <c:pt idx="85">
                  <c:v>28184</c:v>
                </c:pt>
                <c:pt idx="86">
                  <c:v>28215</c:v>
                </c:pt>
                <c:pt idx="87">
                  <c:v>28245</c:v>
                </c:pt>
                <c:pt idx="88">
                  <c:v>28276</c:v>
                </c:pt>
                <c:pt idx="89">
                  <c:v>28306</c:v>
                </c:pt>
                <c:pt idx="90">
                  <c:v>28337</c:v>
                </c:pt>
                <c:pt idx="91">
                  <c:v>28368</c:v>
                </c:pt>
                <c:pt idx="92">
                  <c:v>28398</c:v>
                </c:pt>
                <c:pt idx="93">
                  <c:v>28429</c:v>
                </c:pt>
                <c:pt idx="94">
                  <c:v>28459</c:v>
                </c:pt>
                <c:pt idx="95">
                  <c:v>28490</c:v>
                </c:pt>
                <c:pt idx="96">
                  <c:v>28521</c:v>
                </c:pt>
                <c:pt idx="97">
                  <c:v>28549</c:v>
                </c:pt>
                <c:pt idx="98">
                  <c:v>28580</c:v>
                </c:pt>
                <c:pt idx="99">
                  <c:v>28610</c:v>
                </c:pt>
                <c:pt idx="100">
                  <c:v>28641</c:v>
                </c:pt>
                <c:pt idx="101">
                  <c:v>28671</c:v>
                </c:pt>
                <c:pt idx="102">
                  <c:v>28702</c:v>
                </c:pt>
                <c:pt idx="103">
                  <c:v>28733</c:v>
                </c:pt>
                <c:pt idx="104">
                  <c:v>28763</c:v>
                </c:pt>
                <c:pt idx="105">
                  <c:v>28794</c:v>
                </c:pt>
                <c:pt idx="106">
                  <c:v>28824</c:v>
                </c:pt>
                <c:pt idx="107">
                  <c:v>28855</c:v>
                </c:pt>
                <c:pt idx="108">
                  <c:v>28886</c:v>
                </c:pt>
                <c:pt idx="109">
                  <c:v>28914</c:v>
                </c:pt>
                <c:pt idx="110">
                  <c:v>28945</c:v>
                </c:pt>
                <c:pt idx="111">
                  <c:v>28975</c:v>
                </c:pt>
                <c:pt idx="112">
                  <c:v>29006</c:v>
                </c:pt>
                <c:pt idx="113">
                  <c:v>29036</c:v>
                </c:pt>
                <c:pt idx="114">
                  <c:v>29067</c:v>
                </c:pt>
                <c:pt idx="115">
                  <c:v>29098</c:v>
                </c:pt>
                <c:pt idx="116">
                  <c:v>29128</c:v>
                </c:pt>
                <c:pt idx="117">
                  <c:v>29159</c:v>
                </c:pt>
                <c:pt idx="118">
                  <c:v>29189</c:v>
                </c:pt>
                <c:pt idx="119">
                  <c:v>29220</c:v>
                </c:pt>
                <c:pt idx="120">
                  <c:v>29251</c:v>
                </c:pt>
                <c:pt idx="121">
                  <c:v>29280</c:v>
                </c:pt>
                <c:pt idx="122">
                  <c:v>29311</c:v>
                </c:pt>
                <c:pt idx="123">
                  <c:v>29341</c:v>
                </c:pt>
                <c:pt idx="124">
                  <c:v>29372</c:v>
                </c:pt>
                <c:pt idx="125">
                  <c:v>29402</c:v>
                </c:pt>
                <c:pt idx="126">
                  <c:v>29433</c:v>
                </c:pt>
                <c:pt idx="127">
                  <c:v>29464</c:v>
                </c:pt>
                <c:pt idx="128">
                  <c:v>29494</c:v>
                </c:pt>
                <c:pt idx="129">
                  <c:v>29525</c:v>
                </c:pt>
                <c:pt idx="130">
                  <c:v>29555</c:v>
                </c:pt>
                <c:pt idx="131">
                  <c:v>29586</c:v>
                </c:pt>
                <c:pt idx="132">
                  <c:v>29617</c:v>
                </c:pt>
                <c:pt idx="133">
                  <c:v>29645</c:v>
                </c:pt>
                <c:pt idx="134">
                  <c:v>29676</c:v>
                </c:pt>
                <c:pt idx="135">
                  <c:v>29706</c:v>
                </c:pt>
                <c:pt idx="136">
                  <c:v>29737</c:v>
                </c:pt>
                <c:pt idx="137">
                  <c:v>29767</c:v>
                </c:pt>
                <c:pt idx="138">
                  <c:v>29798</c:v>
                </c:pt>
                <c:pt idx="139">
                  <c:v>29829</c:v>
                </c:pt>
                <c:pt idx="140">
                  <c:v>29859</c:v>
                </c:pt>
                <c:pt idx="141">
                  <c:v>29890</c:v>
                </c:pt>
                <c:pt idx="142">
                  <c:v>29920</c:v>
                </c:pt>
                <c:pt idx="143">
                  <c:v>29951</c:v>
                </c:pt>
                <c:pt idx="144">
                  <c:v>29982</c:v>
                </c:pt>
                <c:pt idx="145">
                  <c:v>30010</c:v>
                </c:pt>
                <c:pt idx="146">
                  <c:v>30041</c:v>
                </c:pt>
                <c:pt idx="147">
                  <c:v>30071</c:v>
                </c:pt>
                <c:pt idx="148">
                  <c:v>30102</c:v>
                </c:pt>
                <c:pt idx="149">
                  <c:v>30132</c:v>
                </c:pt>
                <c:pt idx="150">
                  <c:v>30163</c:v>
                </c:pt>
                <c:pt idx="151">
                  <c:v>30194</c:v>
                </c:pt>
                <c:pt idx="152">
                  <c:v>30224</c:v>
                </c:pt>
                <c:pt idx="153">
                  <c:v>30255</c:v>
                </c:pt>
                <c:pt idx="154">
                  <c:v>30285</c:v>
                </c:pt>
                <c:pt idx="155">
                  <c:v>30316</c:v>
                </c:pt>
                <c:pt idx="156">
                  <c:v>30347</c:v>
                </c:pt>
                <c:pt idx="157">
                  <c:v>30375</c:v>
                </c:pt>
                <c:pt idx="158">
                  <c:v>30406</c:v>
                </c:pt>
                <c:pt idx="159">
                  <c:v>30436</c:v>
                </c:pt>
                <c:pt idx="160">
                  <c:v>30467</c:v>
                </c:pt>
                <c:pt idx="161">
                  <c:v>30497</c:v>
                </c:pt>
                <c:pt idx="162">
                  <c:v>30528</c:v>
                </c:pt>
                <c:pt idx="163">
                  <c:v>30559</c:v>
                </c:pt>
                <c:pt idx="164">
                  <c:v>30589</c:v>
                </c:pt>
                <c:pt idx="165">
                  <c:v>30620</c:v>
                </c:pt>
                <c:pt idx="166">
                  <c:v>30650</c:v>
                </c:pt>
                <c:pt idx="167">
                  <c:v>30681</c:v>
                </c:pt>
                <c:pt idx="168">
                  <c:v>30712</c:v>
                </c:pt>
                <c:pt idx="169">
                  <c:v>30741</c:v>
                </c:pt>
                <c:pt idx="170">
                  <c:v>30772</c:v>
                </c:pt>
                <c:pt idx="171">
                  <c:v>30802</c:v>
                </c:pt>
                <c:pt idx="172">
                  <c:v>30833</c:v>
                </c:pt>
                <c:pt idx="173">
                  <c:v>30863</c:v>
                </c:pt>
                <c:pt idx="174">
                  <c:v>30894</c:v>
                </c:pt>
                <c:pt idx="175">
                  <c:v>30925</c:v>
                </c:pt>
                <c:pt idx="176">
                  <c:v>30955</c:v>
                </c:pt>
                <c:pt idx="177">
                  <c:v>30986</c:v>
                </c:pt>
                <c:pt idx="178">
                  <c:v>31016</c:v>
                </c:pt>
                <c:pt idx="179">
                  <c:v>31047</c:v>
                </c:pt>
                <c:pt idx="180">
                  <c:v>31078</c:v>
                </c:pt>
                <c:pt idx="181">
                  <c:v>31106</c:v>
                </c:pt>
                <c:pt idx="182">
                  <c:v>31137</c:v>
                </c:pt>
                <c:pt idx="183">
                  <c:v>31167</c:v>
                </c:pt>
                <c:pt idx="184">
                  <c:v>31198</c:v>
                </c:pt>
                <c:pt idx="185">
                  <c:v>31228</c:v>
                </c:pt>
                <c:pt idx="186">
                  <c:v>31259</c:v>
                </c:pt>
                <c:pt idx="187">
                  <c:v>31290</c:v>
                </c:pt>
                <c:pt idx="188">
                  <c:v>31320</c:v>
                </c:pt>
                <c:pt idx="189">
                  <c:v>31351</c:v>
                </c:pt>
                <c:pt idx="190">
                  <c:v>31381</c:v>
                </c:pt>
                <c:pt idx="191">
                  <c:v>31412</c:v>
                </c:pt>
                <c:pt idx="192">
                  <c:v>31443</c:v>
                </c:pt>
                <c:pt idx="193">
                  <c:v>31471</c:v>
                </c:pt>
                <c:pt idx="194">
                  <c:v>31502</c:v>
                </c:pt>
                <c:pt idx="195">
                  <c:v>31532</c:v>
                </c:pt>
                <c:pt idx="196">
                  <c:v>31563</c:v>
                </c:pt>
                <c:pt idx="197">
                  <c:v>31593</c:v>
                </c:pt>
                <c:pt idx="198">
                  <c:v>31624</c:v>
                </c:pt>
                <c:pt idx="199">
                  <c:v>31655</c:v>
                </c:pt>
                <c:pt idx="200">
                  <c:v>31685</c:v>
                </c:pt>
                <c:pt idx="201">
                  <c:v>31716</c:v>
                </c:pt>
                <c:pt idx="202">
                  <c:v>31746</c:v>
                </c:pt>
                <c:pt idx="203">
                  <c:v>31777</c:v>
                </c:pt>
                <c:pt idx="204">
                  <c:v>31808</c:v>
                </c:pt>
                <c:pt idx="205">
                  <c:v>31836</c:v>
                </c:pt>
                <c:pt idx="206">
                  <c:v>31867</c:v>
                </c:pt>
                <c:pt idx="207">
                  <c:v>31897</c:v>
                </c:pt>
                <c:pt idx="208">
                  <c:v>31928</c:v>
                </c:pt>
                <c:pt idx="209">
                  <c:v>31958</c:v>
                </c:pt>
                <c:pt idx="210">
                  <c:v>31989</c:v>
                </c:pt>
                <c:pt idx="211">
                  <c:v>32020</c:v>
                </c:pt>
                <c:pt idx="212">
                  <c:v>32050</c:v>
                </c:pt>
                <c:pt idx="213">
                  <c:v>32081</c:v>
                </c:pt>
                <c:pt idx="214">
                  <c:v>32111</c:v>
                </c:pt>
                <c:pt idx="215">
                  <c:v>32142</c:v>
                </c:pt>
                <c:pt idx="216">
                  <c:v>32173</c:v>
                </c:pt>
                <c:pt idx="217">
                  <c:v>32202</c:v>
                </c:pt>
                <c:pt idx="218">
                  <c:v>32233</c:v>
                </c:pt>
                <c:pt idx="219">
                  <c:v>32263</c:v>
                </c:pt>
                <c:pt idx="220">
                  <c:v>32294</c:v>
                </c:pt>
                <c:pt idx="221">
                  <c:v>32324</c:v>
                </c:pt>
                <c:pt idx="222">
                  <c:v>32355</c:v>
                </c:pt>
                <c:pt idx="223">
                  <c:v>32386</c:v>
                </c:pt>
                <c:pt idx="224">
                  <c:v>32416</c:v>
                </c:pt>
                <c:pt idx="225">
                  <c:v>32447</c:v>
                </c:pt>
                <c:pt idx="226">
                  <c:v>32477</c:v>
                </c:pt>
                <c:pt idx="227">
                  <c:v>32508</c:v>
                </c:pt>
                <c:pt idx="228">
                  <c:v>32539</c:v>
                </c:pt>
                <c:pt idx="229">
                  <c:v>32567</c:v>
                </c:pt>
                <c:pt idx="230">
                  <c:v>32598</c:v>
                </c:pt>
                <c:pt idx="231">
                  <c:v>32628</c:v>
                </c:pt>
                <c:pt idx="232">
                  <c:v>32659</c:v>
                </c:pt>
                <c:pt idx="233">
                  <c:v>32689</c:v>
                </c:pt>
                <c:pt idx="234">
                  <c:v>32720</c:v>
                </c:pt>
                <c:pt idx="235">
                  <c:v>32751</c:v>
                </c:pt>
                <c:pt idx="236">
                  <c:v>32781</c:v>
                </c:pt>
                <c:pt idx="237">
                  <c:v>32812</c:v>
                </c:pt>
                <c:pt idx="238">
                  <c:v>32842</c:v>
                </c:pt>
                <c:pt idx="239">
                  <c:v>32873</c:v>
                </c:pt>
                <c:pt idx="240">
                  <c:v>32904</c:v>
                </c:pt>
                <c:pt idx="241">
                  <c:v>32932</c:v>
                </c:pt>
                <c:pt idx="242">
                  <c:v>32963</c:v>
                </c:pt>
                <c:pt idx="243">
                  <c:v>32993</c:v>
                </c:pt>
                <c:pt idx="244">
                  <c:v>33024</c:v>
                </c:pt>
                <c:pt idx="245">
                  <c:v>33054</c:v>
                </c:pt>
                <c:pt idx="246">
                  <c:v>33085</c:v>
                </c:pt>
                <c:pt idx="247">
                  <c:v>33116</c:v>
                </c:pt>
                <c:pt idx="248">
                  <c:v>33146</c:v>
                </c:pt>
                <c:pt idx="249">
                  <c:v>33177</c:v>
                </c:pt>
                <c:pt idx="250">
                  <c:v>33207</c:v>
                </c:pt>
                <c:pt idx="251">
                  <c:v>33238</c:v>
                </c:pt>
                <c:pt idx="252">
                  <c:v>33269</c:v>
                </c:pt>
                <c:pt idx="253">
                  <c:v>33297</c:v>
                </c:pt>
                <c:pt idx="254">
                  <c:v>33328</c:v>
                </c:pt>
                <c:pt idx="255">
                  <c:v>33358</c:v>
                </c:pt>
                <c:pt idx="256">
                  <c:v>33389</c:v>
                </c:pt>
                <c:pt idx="257">
                  <c:v>33419</c:v>
                </c:pt>
                <c:pt idx="258">
                  <c:v>33450</c:v>
                </c:pt>
                <c:pt idx="259">
                  <c:v>33481</c:v>
                </c:pt>
                <c:pt idx="260">
                  <c:v>33511</c:v>
                </c:pt>
                <c:pt idx="261">
                  <c:v>33542</c:v>
                </c:pt>
                <c:pt idx="262">
                  <c:v>33572</c:v>
                </c:pt>
                <c:pt idx="263">
                  <c:v>33603</c:v>
                </c:pt>
                <c:pt idx="264">
                  <c:v>33634</c:v>
                </c:pt>
                <c:pt idx="265">
                  <c:v>33663</c:v>
                </c:pt>
                <c:pt idx="266">
                  <c:v>33694</c:v>
                </c:pt>
                <c:pt idx="267">
                  <c:v>33724</c:v>
                </c:pt>
                <c:pt idx="268">
                  <c:v>33755</c:v>
                </c:pt>
                <c:pt idx="269">
                  <c:v>33785</c:v>
                </c:pt>
                <c:pt idx="270">
                  <c:v>33816</c:v>
                </c:pt>
                <c:pt idx="271">
                  <c:v>33847</c:v>
                </c:pt>
                <c:pt idx="272">
                  <c:v>33877</c:v>
                </c:pt>
                <c:pt idx="273">
                  <c:v>33908</c:v>
                </c:pt>
                <c:pt idx="274">
                  <c:v>33938</c:v>
                </c:pt>
                <c:pt idx="275">
                  <c:v>33969</c:v>
                </c:pt>
                <c:pt idx="276">
                  <c:v>34000</c:v>
                </c:pt>
                <c:pt idx="277">
                  <c:v>34028</c:v>
                </c:pt>
                <c:pt idx="278">
                  <c:v>34059</c:v>
                </c:pt>
                <c:pt idx="279">
                  <c:v>34089</c:v>
                </c:pt>
                <c:pt idx="280">
                  <c:v>34120</c:v>
                </c:pt>
                <c:pt idx="281">
                  <c:v>34150</c:v>
                </c:pt>
                <c:pt idx="282">
                  <c:v>34181</c:v>
                </c:pt>
                <c:pt idx="283">
                  <c:v>34212</c:v>
                </c:pt>
                <c:pt idx="284">
                  <c:v>34242</c:v>
                </c:pt>
                <c:pt idx="285">
                  <c:v>34273</c:v>
                </c:pt>
                <c:pt idx="286">
                  <c:v>34303</c:v>
                </c:pt>
                <c:pt idx="287">
                  <c:v>34334</c:v>
                </c:pt>
                <c:pt idx="288">
                  <c:v>34365</c:v>
                </c:pt>
                <c:pt idx="289">
                  <c:v>34393</c:v>
                </c:pt>
                <c:pt idx="290">
                  <c:v>34424</c:v>
                </c:pt>
                <c:pt idx="291">
                  <c:v>34454</c:v>
                </c:pt>
                <c:pt idx="292">
                  <c:v>34485</c:v>
                </c:pt>
                <c:pt idx="293">
                  <c:v>34515</c:v>
                </c:pt>
                <c:pt idx="294">
                  <c:v>34546</c:v>
                </c:pt>
                <c:pt idx="295">
                  <c:v>34577</c:v>
                </c:pt>
                <c:pt idx="296">
                  <c:v>34607</c:v>
                </c:pt>
                <c:pt idx="297">
                  <c:v>34638</c:v>
                </c:pt>
                <c:pt idx="298">
                  <c:v>34668</c:v>
                </c:pt>
                <c:pt idx="299">
                  <c:v>34699</c:v>
                </c:pt>
                <c:pt idx="300">
                  <c:v>34730</c:v>
                </c:pt>
                <c:pt idx="301">
                  <c:v>34758</c:v>
                </c:pt>
                <c:pt idx="302">
                  <c:v>34789</c:v>
                </c:pt>
                <c:pt idx="303">
                  <c:v>34819</c:v>
                </c:pt>
                <c:pt idx="304">
                  <c:v>34850</c:v>
                </c:pt>
                <c:pt idx="305">
                  <c:v>34880</c:v>
                </c:pt>
                <c:pt idx="306">
                  <c:v>34911</c:v>
                </c:pt>
                <c:pt idx="307">
                  <c:v>34942</c:v>
                </c:pt>
                <c:pt idx="308">
                  <c:v>34972</c:v>
                </c:pt>
                <c:pt idx="309">
                  <c:v>35003</c:v>
                </c:pt>
                <c:pt idx="310">
                  <c:v>35033</c:v>
                </c:pt>
                <c:pt idx="311">
                  <c:v>35064</c:v>
                </c:pt>
                <c:pt idx="312">
                  <c:v>35095</c:v>
                </c:pt>
                <c:pt idx="313">
                  <c:v>35124</c:v>
                </c:pt>
                <c:pt idx="314">
                  <c:v>35155</c:v>
                </c:pt>
                <c:pt idx="315">
                  <c:v>35185</c:v>
                </c:pt>
                <c:pt idx="316">
                  <c:v>35216</c:v>
                </c:pt>
                <c:pt idx="317">
                  <c:v>35246</c:v>
                </c:pt>
                <c:pt idx="318">
                  <c:v>35277</c:v>
                </c:pt>
                <c:pt idx="319">
                  <c:v>35308</c:v>
                </c:pt>
                <c:pt idx="320">
                  <c:v>35338</c:v>
                </c:pt>
                <c:pt idx="321">
                  <c:v>35369</c:v>
                </c:pt>
                <c:pt idx="322">
                  <c:v>35399</c:v>
                </c:pt>
                <c:pt idx="323">
                  <c:v>35430</c:v>
                </c:pt>
                <c:pt idx="324">
                  <c:v>35461</c:v>
                </c:pt>
                <c:pt idx="325">
                  <c:v>35489</c:v>
                </c:pt>
                <c:pt idx="326">
                  <c:v>35520</c:v>
                </c:pt>
                <c:pt idx="327">
                  <c:v>35550</c:v>
                </c:pt>
                <c:pt idx="328">
                  <c:v>35581</c:v>
                </c:pt>
                <c:pt idx="329">
                  <c:v>35611</c:v>
                </c:pt>
                <c:pt idx="330">
                  <c:v>35642</c:v>
                </c:pt>
                <c:pt idx="331">
                  <c:v>35673</c:v>
                </c:pt>
                <c:pt idx="332">
                  <c:v>35703</c:v>
                </c:pt>
                <c:pt idx="333">
                  <c:v>35734</c:v>
                </c:pt>
                <c:pt idx="334">
                  <c:v>35764</c:v>
                </c:pt>
                <c:pt idx="335">
                  <c:v>35795</c:v>
                </c:pt>
                <c:pt idx="336">
                  <c:v>35826</c:v>
                </c:pt>
                <c:pt idx="337">
                  <c:v>35854</c:v>
                </c:pt>
                <c:pt idx="338">
                  <c:v>35885</c:v>
                </c:pt>
                <c:pt idx="339">
                  <c:v>35915</c:v>
                </c:pt>
                <c:pt idx="340">
                  <c:v>35946</c:v>
                </c:pt>
                <c:pt idx="341">
                  <c:v>35976</c:v>
                </c:pt>
                <c:pt idx="342">
                  <c:v>36007</c:v>
                </c:pt>
                <c:pt idx="343">
                  <c:v>36038</c:v>
                </c:pt>
                <c:pt idx="344">
                  <c:v>36068</c:v>
                </c:pt>
                <c:pt idx="345">
                  <c:v>36099</c:v>
                </c:pt>
                <c:pt idx="346">
                  <c:v>36129</c:v>
                </c:pt>
                <c:pt idx="347">
                  <c:v>36160</c:v>
                </c:pt>
                <c:pt idx="348">
                  <c:v>36191</c:v>
                </c:pt>
                <c:pt idx="349">
                  <c:v>36219</c:v>
                </c:pt>
                <c:pt idx="350">
                  <c:v>36250</c:v>
                </c:pt>
                <c:pt idx="351">
                  <c:v>36280</c:v>
                </c:pt>
                <c:pt idx="352">
                  <c:v>36311</c:v>
                </c:pt>
                <c:pt idx="353">
                  <c:v>36341</c:v>
                </c:pt>
                <c:pt idx="354">
                  <c:v>36372</c:v>
                </c:pt>
                <c:pt idx="355">
                  <c:v>36403</c:v>
                </c:pt>
                <c:pt idx="356">
                  <c:v>36433</c:v>
                </c:pt>
                <c:pt idx="357">
                  <c:v>36464</c:v>
                </c:pt>
                <c:pt idx="358">
                  <c:v>36494</c:v>
                </c:pt>
                <c:pt idx="359">
                  <c:v>36525</c:v>
                </c:pt>
                <c:pt idx="360">
                  <c:v>36556</c:v>
                </c:pt>
                <c:pt idx="361">
                  <c:v>36585</c:v>
                </c:pt>
                <c:pt idx="362">
                  <c:v>36616</c:v>
                </c:pt>
                <c:pt idx="363">
                  <c:v>36646</c:v>
                </c:pt>
                <c:pt idx="364">
                  <c:v>36677</c:v>
                </c:pt>
                <c:pt idx="365">
                  <c:v>36707</c:v>
                </c:pt>
                <c:pt idx="366">
                  <c:v>36738</c:v>
                </c:pt>
                <c:pt idx="367">
                  <c:v>36769</c:v>
                </c:pt>
                <c:pt idx="368">
                  <c:v>36799</c:v>
                </c:pt>
                <c:pt idx="369">
                  <c:v>36830</c:v>
                </c:pt>
                <c:pt idx="370">
                  <c:v>36860</c:v>
                </c:pt>
                <c:pt idx="371">
                  <c:v>36891</c:v>
                </c:pt>
                <c:pt idx="372">
                  <c:v>36922</c:v>
                </c:pt>
                <c:pt idx="373">
                  <c:v>36950</c:v>
                </c:pt>
                <c:pt idx="374">
                  <c:v>36981</c:v>
                </c:pt>
                <c:pt idx="375">
                  <c:v>37011</c:v>
                </c:pt>
                <c:pt idx="376">
                  <c:v>37042</c:v>
                </c:pt>
                <c:pt idx="377">
                  <c:v>37072</c:v>
                </c:pt>
                <c:pt idx="378">
                  <c:v>37103</c:v>
                </c:pt>
                <c:pt idx="379">
                  <c:v>37134</c:v>
                </c:pt>
                <c:pt idx="380">
                  <c:v>37164</c:v>
                </c:pt>
                <c:pt idx="381">
                  <c:v>37195</c:v>
                </c:pt>
                <c:pt idx="382">
                  <c:v>37225</c:v>
                </c:pt>
                <c:pt idx="383">
                  <c:v>37256</c:v>
                </c:pt>
                <c:pt idx="384">
                  <c:v>37287</c:v>
                </c:pt>
                <c:pt idx="385">
                  <c:v>37315</c:v>
                </c:pt>
                <c:pt idx="386">
                  <c:v>37346</c:v>
                </c:pt>
                <c:pt idx="387">
                  <c:v>37376</c:v>
                </c:pt>
                <c:pt idx="388">
                  <c:v>37407</c:v>
                </c:pt>
                <c:pt idx="389">
                  <c:v>37437</c:v>
                </c:pt>
                <c:pt idx="390">
                  <c:v>37468</c:v>
                </c:pt>
                <c:pt idx="391">
                  <c:v>37499</c:v>
                </c:pt>
                <c:pt idx="392">
                  <c:v>37529</c:v>
                </c:pt>
                <c:pt idx="393">
                  <c:v>37560</c:v>
                </c:pt>
                <c:pt idx="394">
                  <c:v>37590</c:v>
                </c:pt>
                <c:pt idx="395">
                  <c:v>37621</c:v>
                </c:pt>
                <c:pt idx="396">
                  <c:v>37652</c:v>
                </c:pt>
                <c:pt idx="397">
                  <c:v>37680</c:v>
                </c:pt>
                <c:pt idx="398">
                  <c:v>37711</c:v>
                </c:pt>
                <c:pt idx="399">
                  <c:v>37741</c:v>
                </c:pt>
                <c:pt idx="400">
                  <c:v>37772</c:v>
                </c:pt>
                <c:pt idx="401">
                  <c:v>37802</c:v>
                </c:pt>
                <c:pt idx="402">
                  <c:v>37833</c:v>
                </c:pt>
                <c:pt idx="403">
                  <c:v>37864</c:v>
                </c:pt>
                <c:pt idx="404">
                  <c:v>37894</c:v>
                </c:pt>
                <c:pt idx="405">
                  <c:v>37925</c:v>
                </c:pt>
                <c:pt idx="406">
                  <c:v>37955</c:v>
                </c:pt>
                <c:pt idx="407">
                  <c:v>37986</c:v>
                </c:pt>
                <c:pt idx="408">
                  <c:v>38017</c:v>
                </c:pt>
                <c:pt idx="409">
                  <c:v>38046</c:v>
                </c:pt>
                <c:pt idx="410">
                  <c:v>38077</c:v>
                </c:pt>
                <c:pt idx="411">
                  <c:v>38107</c:v>
                </c:pt>
                <c:pt idx="412">
                  <c:v>38138</c:v>
                </c:pt>
                <c:pt idx="413">
                  <c:v>38168</c:v>
                </c:pt>
                <c:pt idx="414">
                  <c:v>38199</c:v>
                </c:pt>
                <c:pt idx="415">
                  <c:v>38230</c:v>
                </c:pt>
                <c:pt idx="416">
                  <c:v>38260</c:v>
                </c:pt>
                <c:pt idx="417">
                  <c:v>38291</c:v>
                </c:pt>
                <c:pt idx="418">
                  <c:v>38321</c:v>
                </c:pt>
                <c:pt idx="419">
                  <c:v>38352</c:v>
                </c:pt>
                <c:pt idx="420">
                  <c:v>38383</c:v>
                </c:pt>
                <c:pt idx="421">
                  <c:v>38411</c:v>
                </c:pt>
                <c:pt idx="422">
                  <c:v>38442</c:v>
                </c:pt>
                <c:pt idx="423">
                  <c:v>38472</c:v>
                </c:pt>
                <c:pt idx="424">
                  <c:v>38503</c:v>
                </c:pt>
                <c:pt idx="425">
                  <c:v>38533</c:v>
                </c:pt>
                <c:pt idx="426">
                  <c:v>38564</c:v>
                </c:pt>
                <c:pt idx="427">
                  <c:v>38595</c:v>
                </c:pt>
                <c:pt idx="428">
                  <c:v>38625</c:v>
                </c:pt>
                <c:pt idx="429">
                  <c:v>38656</c:v>
                </c:pt>
                <c:pt idx="430">
                  <c:v>38686</c:v>
                </c:pt>
                <c:pt idx="431">
                  <c:v>38717</c:v>
                </c:pt>
                <c:pt idx="432">
                  <c:v>38748</c:v>
                </c:pt>
                <c:pt idx="433">
                  <c:v>38776</c:v>
                </c:pt>
                <c:pt idx="434">
                  <c:v>38807</c:v>
                </c:pt>
                <c:pt idx="435">
                  <c:v>38837</c:v>
                </c:pt>
                <c:pt idx="436">
                  <c:v>38868</c:v>
                </c:pt>
                <c:pt idx="437">
                  <c:v>38898</c:v>
                </c:pt>
                <c:pt idx="438">
                  <c:v>38929</c:v>
                </c:pt>
                <c:pt idx="439">
                  <c:v>38960</c:v>
                </c:pt>
                <c:pt idx="440">
                  <c:v>38990</c:v>
                </c:pt>
                <c:pt idx="441">
                  <c:v>39021</c:v>
                </c:pt>
                <c:pt idx="442">
                  <c:v>39051</c:v>
                </c:pt>
                <c:pt idx="443">
                  <c:v>39082</c:v>
                </c:pt>
                <c:pt idx="444">
                  <c:v>39113</c:v>
                </c:pt>
                <c:pt idx="445">
                  <c:v>39141</c:v>
                </c:pt>
                <c:pt idx="446">
                  <c:v>39172</c:v>
                </c:pt>
                <c:pt idx="447">
                  <c:v>39202</c:v>
                </c:pt>
                <c:pt idx="448">
                  <c:v>39233</c:v>
                </c:pt>
                <c:pt idx="449">
                  <c:v>39263</c:v>
                </c:pt>
                <c:pt idx="450">
                  <c:v>39294</c:v>
                </c:pt>
                <c:pt idx="451">
                  <c:v>39325</c:v>
                </c:pt>
                <c:pt idx="452">
                  <c:v>39355</c:v>
                </c:pt>
                <c:pt idx="453">
                  <c:v>39386</c:v>
                </c:pt>
                <c:pt idx="454">
                  <c:v>39416</c:v>
                </c:pt>
                <c:pt idx="455">
                  <c:v>39447</c:v>
                </c:pt>
                <c:pt idx="456">
                  <c:v>39478</c:v>
                </c:pt>
                <c:pt idx="457">
                  <c:v>39507</c:v>
                </c:pt>
                <c:pt idx="458">
                  <c:v>39538</c:v>
                </c:pt>
                <c:pt idx="459">
                  <c:v>39568</c:v>
                </c:pt>
                <c:pt idx="460">
                  <c:v>39599</c:v>
                </c:pt>
                <c:pt idx="461">
                  <c:v>39629</c:v>
                </c:pt>
                <c:pt idx="462">
                  <c:v>39660</c:v>
                </c:pt>
                <c:pt idx="463">
                  <c:v>39691</c:v>
                </c:pt>
                <c:pt idx="464">
                  <c:v>39721</c:v>
                </c:pt>
                <c:pt idx="465">
                  <c:v>39752</c:v>
                </c:pt>
                <c:pt idx="466">
                  <c:v>39782</c:v>
                </c:pt>
                <c:pt idx="467">
                  <c:v>39813</c:v>
                </c:pt>
                <c:pt idx="468">
                  <c:v>39844</c:v>
                </c:pt>
                <c:pt idx="469">
                  <c:v>39872</c:v>
                </c:pt>
                <c:pt idx="470">
                  <c:v>39903</c:v>
                </c:pt>
                <c:pt idx="471">
                  <c:v>39933</c:v>
                </c:pt>
                <c:pt idx="472">
                  <c:v>39964</c:v>
                </c:pt>
                <c:pt idx="473">
                  <c:v>39994</c:v>
                </c:pt>
                <c:pt idx="474">
                  <c:v>40025</c:v>
                </c:pt>
                <c:pt idx="475">
                  <c:v>40056</c:v>
                </c:pt>
                <c:pt idx="476">
                  <c:v>40086</c:v>
                </c:pt>
                <c:pt idx="477">
                  <c:v>40117</c:v>
                </c:pt>
                <c:pt idx="478">
                  <c:v>40147</c:v>
                </c:pt>
                <c:pt idx="479">
                  <c:v>40178</c:v>
                </c:pt>
                <c:pt idx="480">
                  <c:v>40209</c:v>
                </c:pt>
                <c:pt idx="481">
                  <c:v>40237</c:v>
                </c:pt>
                <c:pt idx="482">
                  <c:v>40268</c:v>
                </c:pt>
                <c:pt idx="483">
                  <c:v>40298</c:v>
                </c:pt>
                <c:pt idx="484">
                  <c:v>40329</c:v>
                </c:pt>
                <c:pt idx="485">
                  <c:v>40359</c:v>
                </c:pt>
                <c:pt idx="486">
                  <c:v>40390</c:v>
                </c:pt>
                <c:pt idx="487">
                  <c:v>40421</c:v>
                </c:pt>
                <c:pt idx="488">
                  <c:v>40451</c:v>
                </c:pt>
                <c:pt idx="489">
                  <c:v>40482</c:v>
                </c:pt>
                <c:pt idx="490">
                  <c:v>40512</c:v>
                </c:pt>
                <c:pt idx="491">
                  <c:v>40543</c:v>
                </c:pt>
                <c:pt idx="492">
                  <c:v>40574</c:v>
                </c:pt>
                <c:pt idx="493">
                  <c:v>40602</c:v>
                </c:pt>
                <c:pt idx="494">
                  <c:v>40633</c:v>
                </c:pt>
                <c:pt idx="495">
                  <c:v>40663</c:v>
                </c:pt>
                <c:pt idx="496">
                  <c:v>40694</c:v>
                </c:pt>
                <c:pt idx="497">
                  <c:v>40724</c:v>
                </c:pt>
                <c:pt idx="498">
                  <c:v>40755</c:v>
                </c:pt>
                <c:pt idx="499">
                  <c:v>40786</c:v>
                </c:pt>
                <c:pt idx="500">
                  <c:v>40816</c:v>
                </c:pt>
                <c:pt idx="501">
                  <c:v>40847</c:v>
                </c:pt>
                <c:pt idx="502">
                  <c:v>40877</c:v>
                </c:pt>
                <c:pt idx="503">
                  <c:v>40908</c:v>
                </c:pt>
                <c:pt idx="504">
                  <c:v>40939</c:v>
                </c:pt>
                <c:pt idx="505">
                  <c:v>40968</c:v>
                </c:pt>
                <c:pt idx="506">
                  <c:v>40999</c:v>
                </c:pt>
                <c:pt idx="507">
                  <c:v>41029</c:v>
                </c:pt>
                <c:pt idx="508">
                  <c:v>41060</c:v>
                </c:pt>
                <c:pt idx="509">
                  <c:v>41090</c:v>
                </c:pt>
                <c:pt idx="510">
                  <c:v>41121</c:v>
                </c:pt>
                <c:pt idx="511">
                  <c:v>41152</c:v>
                </c:pt>
                <c:pt idx="512">
                  <c:v>41182</c:v>
                </c:pt>
                <c:pt idx="513">
                  <c:v>41213</c:v>
                </c:pt>
                <c:pt idx="514">
                  <c:v>41243</c:v>
                </c:pt>
                <c:pt idx="515">
                  <c:v>41274</c:v>
                </c:pt>
                <c:pt idx="516">
                  <c:v>41305</c:v>
                </c:pt>
                <c:pt idx="517">
                  <c:v>41333</c:v>
                </c:pt>
                <c:pt idx="518">
                  <c:v>41364</c:v>
                </c:pt>
                <c:pt idx="519">
                  <c:v>41394</c:v>
                </c:pt>
                <c:pt idx="520">
                  <c:v>41425</c:v>
                </c:pt>
                <c:pt idx="521">
                  <c:v>41455</c:v>
                </c:pt>
                <c:pt idx="522">
                  <c:v>41486</c:v>
                </c:pt>
                <c:pt idx="523">
                  <c:v>41517</c:v>
                </c:pt>
                <c:pt idx="524">
                  <c:v>41547</c:v>
                </c:pt>
                <c:pt idx="525">
                  <c:v>41578</c:v>
                </c:pt>
                <c:pt idx="526">
                  <c:v>41608</c:v>
                </c:pt>
                <c:pt idx="527">
                  <c:v>41639</c:v>
                </c:pt>
                <c:pt idx="528">
                  <c:v>41670</c:v>
                </c:pt>
                <c:pt idx="529">
                  <c:v>41698</c:v>
                </c:pt>
                <c:pt idx="530">
                  <c:v>41729</c:v>
                </c:pt>
                <c:pt idx="531">
                  <c:v>41759</c:v>
                </c:pt>
                <c:pt idx="532">
                  <c:v>41790</c:v>
                </c:pt>
                <c:pt idx="533">
                  <c:v>41820</c:v>
                </c:pt>
                <c:pt idx="534">
                  <c:v>41851</c:v>
                </c:pt>
                <c:pt idx="535">
                  <c:v>41882</c:v>
                </c:pt>
                <c:pt idx="536">
                  <c:v>41912</c:v>
                </c:pt>
                <c:pt idx="537">
                  <c:v>41943</c:v>
                </c:pt>
                <c:pt idx="538">
                  <c:v>41973</c:v>
                </c:pt>
                <c:pt idx="539">
                  <c:v>42004</c:v>
                </c:pt>
                <c:pt idx="540">
                  <c:v>42035</c:v>
                </c:pt>
                <c:pt idx="541">
                  <c:v>42063</c:v>
                </c:pt>
                <c:pt idx="542">
                  <c:v>42094</c:v>
                </c:pt>
                <c:pt idx="543">
                  <c:v>42124</c:v>
                </c:pt>
                <c:pt idx="544">
                  <c:v>42155</c:v>
                </c:pt>
                <c:pt idx="545">
                  <c:v>42185</c:v>
                </c:pt>
                <c:pt idx="546">
                  <c:v>42216</c:v>
                </c:pt>
                <c:pt idx="547">
                  <c:v>42247</c:v>
                </c:pt>
                <c:pt idx="548">
                  <c:v>42277</c:v>
                </c:pt>
                <c:pt idx="549">
                  <c:v>42308</c:v>
                </c:pt>
                <c:pt idx="550">
                  <c:v>42338</c:v>
                </c:pt>
                <c:pt idx="551">
                  <c:v>42369</c:v>
                </c:pt>
                <c:pt idx="552">
                  <c:v>42400</c:v>
                </c:pt>
                <c:pt idx="553">
                  <c:v>42429</c:v>
                </c:pt>
                <c:pt idx="554">
                  <c:v>42460</c:v>
                </c:pt>
                <c:pt idx="555">
                  <c:v>42490</c:v>
                </c:pt>
                <c:pt idx="556">
                  <c:v>42521</c:v>
                </c:pt>
                <c:pt idx="557">
                  <c:v>42551</c:v>
                </c:pt>
                <c:pt idx="558">
                  <c:v>42582</c:v>
                </c:pt>
                <c:pt idx="559">
                  <c:v>42613</c:v>
                </c:pt>
                <c:pt idx="560">
                  <c:v>42643</c:v>
                </c:pt>
                <c:pt idx="561">
                  <c:v>42674</c:v>
                </c:pt>
                <c:pt idx="562">
                  <c:v>42704</c:v>
                </c:pt>
                <c:pt idx="563">
                  <c:v>42735</c:v>
                </c:pt>
                <c:pt idx="564">
                  <c:v>42766</c:v>
                </c:pt>
                <c:pt idx="565">
                  <c:v>42794</c:v>
                </c:pt>
                <c:pt idx="566">
                  <c:v>42825</c:v>
                </c:pt>
                <c:pt idx="567">
                  <c:v>42855</c:v>
                </c:pt>
                <c:pt idx="568">
                  <c:v>42886</c:v>
                </c:pt>
                <c:pt idx="569">
                  <c:v>42916</c:v>
                </c:pt>
                <c:pt idx="570">
                  <c:v>42947</c:v>
                </c:pt>
                <c:pt idx="571">
                  <c:v>42978</c:v>
                </c:pt>
                <c:pt idx="572">
                  <c:v>43008</c:v>
                </c:pt>
                <c:pt idx="573">
                  <c:v>43039</c:v>
                </c:pt>
                <c:pt idx="574">
                  <c:v>43069</c:v>
                </c:pt>
                <c:pt idx="575">
                  <c:v>43100</c:v>
                </c:pt>
                <c:pt idx="576">
                  <c:v>43131</c:v>
                </c:pt>
                <c:pt idx="577">
                  <c:v>43159</c:v>
                </c:pt>
                <c:pt idx="578">
                  <c:v>43190</c:v>
                </c:pt>
                <c:pt idx="579">
                  <c:v>43220</c:v>
                </c:pt>
                <c:pt idx="580">
                  <c:v>43251</c:v>
                </c:pt>
                <c:pt idx="581">
                  <c:v>43281</c:v>
                </c:pt>
                <c:pt idx="582">
                  <c:v>43312</c:v>
                </c:pt>
                <c:pt idx="583">
                  <c:v>43343</c:v>
                </c:pt>
                <c:pt idx="584">
                  <c:v>43373</c:v>
                </c:pt>
                <c:pt idx="585">
                  <c:v>43404</c:v>
                </c:pt>
                <c:pt idx="586">
                  <c:v>43434</c:v>
                </c:pt>
                <c:pt idx="587">
                  <c:v>43465</c:v>
                </c:pt>
                <c:pt idx="588">
                  <c:v>43496</c:v>
                </c:pt>
                <c:pt idx="589">
                  <c:v>43524</c:v>
                </c:pt>
                <c:pt idx="590">
                  <c:v>43555</c:v>
                </c:pt>
                <c:pt idx="591">
                  <c:v>43585</c:v>
                </c:pt>
                <c:pt idx="592">
                  <c:v>43616</c:v>
                </c:pt>
                <c:pt idx="593">
                  <c:v>43646</c:v>
                </c:pt>
                <c:pt idx="594">
                  <c:v>43677</c:v>
                </c:pt>
                <c:pt idx="595">
                  <c:v>43708</c:v>
                </c:pt>
                <c:pt idx="596">
                  <c:v>43738</c:v>
                </c:pt>
                <c:pt idx="597">
                  <c:v>43769</c:v>
                </c:pt>
                <c:pt idx="598">
                  <c:v>43799</c:v>
                </c:pt>
                <c:pt idx="599">
                  <c:v>43830</c:v>
                </c:pt>
                <c:pt idx="600">
                  <c:v>43861</c:v>
                </c:pt>
                <c:pt idx="601">
                  <c:v>43890</c:v>
                </c:pt>
                <c:pt idx="602">
                  <c:v>43921</c:v>
                </c:pt>
                <c:pt idx="603">
                  <c:v>43951</c:v>
                </c:pt>
                <c:pt idx="604">
                  <c:v>43982</c:v>
                </c:pt>
                <c:pt idx="605">
                  <c:v>44012</c:v>
                </c:pt>
                <c:pt idx="606">
                  <c:v>44043</c:v>
                </c:pt>
                <c:pt idx="607">
                  <c:v>44074</c:v>
                </c:pt>
                <c:pt idx="608">
                  <c:v>44104</c:v>
                </c:pt>
                <c:pt idx="609">
                  <c:v>44135</c:v>
                </c:pt>
                <c:pt idx="610">
                  <c:v>44165</c:v>
                </c:pt>
                <c:pt idx="611">
                  <c:v>44196</c:v>
                </c:pt>
                <c:pt idx="612">
                  <c:v>44227</c:v>
                </c:pt>
                <c:pt idx="613">
                  <c:v>44255</c:v>
                </c:pt>
                <c:pt idx="614">
                  <c:v>44286</c:v>
                </c:pt>
                <c:pt idx="615">
                  <c:v>44316</c:v>
                </c:pt>
                <c:pt idx="616">
                  <c:v>44347</c:v>
                </c:pt>
                <c:pt idx="617">
                  <c:v>44377</c:v>
                </c:pt>
                <c:pt idx="618">
                  <c:v>44408</c:v>
                </c:pt>
                <c:pt idx="619">
                  <c:v>44439</c:v>
                </c:pt>
                <c:pt idx="620">
                  <c:v>44469</c:v>
                </c:pt>
                <c:pt idx="621">
                  <c:v>44500</c:v>
                </c:pt>
                <c:pt idx="622">
                  <c:v>44530</c:v>
                </c:pt>
                <c:pt idx="623">
                  <c:v>44561</c:v>
                </c:pt>
                <c:pt idx="624">
                  <c:v>44592</c:v>
                </c:pt>
                <c:pt idx="625">
                  <c:v>44620</c:v>
                </c:pt>
                <c:pt idx="626">
                  <c:v>44651</c:v>
                </c:pt>
                <c:pt idx="627">
                  <c:v>44681</c:v>
                </c:pt>
                <c:pt idx="628">
                  <c:v>44712</c:v>
                </c:pt>
                <c:pt idx="629">
                  <c:v>44742</c:v>
                </c:pt>
                <c:pt idx="630">
                  <c:v>44773</c:v>
                </c:pt>
                <c:pt idx="631">
                  <c:v>44804</c:v>
                </c:pt>
                <c:pt idx="632">
                  <c:v>44834</c:v>
                </c:pt>
                <c:pt idx="633">
                  <c:v>44865</c:v>
                </c:pt>
                <c:pt idx="634">
                  <c:v>44895</c:v>
                </c:pt>
                <c:pt idx="635">
                  <c:v>44926</c:v>
                </c:pt>
                <c:pt idx="636">
                  <c:v>44957</c:v>
                </c:pt>
                <c:pt idx="637">
                  <c:v>44985</c:v>
                </c:pt>
                <c:pt idx="638">
                  <c:v>45016</c:v>
                </c:pt>
                <c:pt idx="639">
                  <c:v>45046</c:v>
                </c:pt>
                <c:pt idx="640">
                  <c:v>45077</c:v>
                </c:pt>
                <c:pt idx="641">
                  <c:v>45107</c:v>
                </c:pt>
                <c:pt idx="642">
                  <c:v>45138</c:v>
                </c:pt>
                <c:pt idx="643">
                  <c:v>45169</c:v>
                </c:pt>
              </c:numCache>
            </c:numRef>
          </c:cat>
          <c:val>
            <c:numRef>
              <c:f>'Budget % of GDP'!$C$7:$C$694</c:f>
              <c:numCache>
                <c:formatCode>General</c:formatCode>
                <c:ptCount val="688"/>
                <c:pt idx="0">
                  <c:v>1</c:v>
                </c:pt>
                <c:pt idx="1">
                  <c:v>1</c:v>
                </c:pt>
                <c:pt idx="2">
                  <c:v>1</c:v>
                </c:pt>
                <c:pt idx="3">
                  <c:v>1</c:v>
                </c:pt>
                <c:pt idx="4">
                  <c:v>1</c:v>
                </c:pt>
                <c:pt idx="5">
                  <c:v>1</c:v>
                </c:pt>
                <c:pt idx="6">
                  <c:v>1</c:v>
                </c:pt>
                <c:pt idx="7">
                  <c:v>1</c:v>
                </c:pt>
                <c:pt idx="8">
                  <c:v>1</c:v>
                </c:pt>
                <c:pt idx="9">
                  <c:v>1</c:v>
                </c:pt>
                <c:pt idx="10">
                  <c:v>1</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1</c:v>
                </c:pt>
                <c:pt idx="121">
                  <c:v>1</c:v>
                </c:pt>
                <c:pt idx="122">
                  <c:v>1</c:v>
                </c:pt>
                <c:pt idx="123">
                  <c:v>1</c:v>
                </c:pt>
                <c:pt idx="124">
                  <c:v>1</c:v>
                </c:pt>
                <c:pt idx="125">
                  <c:v>1</c:v>
                </c:pt>
                <c:pt idx="126">
                  <c:v>1</c:v>
                </c:pt>
                <c:pt idx="127">
                  <c:v>0</c:v>
                </c:pt>
                <c:pt idx="128">
                  <c:v>0</c:v>
                </c:pt>
                <c:pt idx="129">
                  <c:v>0</c:v>
                </c:pt>
                <c:pt idx="130">
                  <c:v>0</c:v>
                </c:pt>
                <c:pt idx="131">
                  <c:v>0</c:v>
                </c:pt>
                <c:pt idx="132">
                  <c:v>0</c:v>
                </c:pt>
                <c:pt idx="133">
                  <c:v>0</c:v>
                </c:pt>
                <c:pt idx="134">
                  <c:v>0</c:v>
                </c:pt>
                <c:pt idx="135">
                  <c:v>0</c:v>
                </c:pt>
                <c:pt idx="136">
                  <c:v>0</c:v>
                </c:pt>
                <c:pt idx="137">
                  <c:v>0</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1</c:v>
                </c:pt>
                <c:pt idx="247">
                  <c:v>1</c:v>
                </c:pt>
                <c:pt idx="248">
                  <c:v>1</c:v>
                </c:pt>
                <c:pt idx="249">
                  <c:v>1</c:v>
                </c:pt>
                <c:pt idx="250">
                  <c:v>1</c:v>
                </c:pt>
                <c:pt idx="251">
                  <c:v>1</c:v>
                </c:pt>
                <c:pt idx="252">
                  <c:v>1</c:v>
                </c:pt>
                <c:pt idx="253">
                  <c:v>1</c:v>
                </c:pt>
                <c:pt idx="254">
                  <c:v>1</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1</c:v>
                </c:pt>
                <c:pt idx="375">
                  <c:v>1</c:v>
                </c:pt>
                <c:pt idx="376">
                  <c:v>1</c:v>
                </c:pt>
                <c:pt idx="377">
                  <c:v>1</c:v>
                </c:pt>
                <c:pt idx="378">
                  <c:v>1</c:v>
                </c:pt>
                <c:pt idx="379">
                  <c:v>1</c:v>
                </c:pt>
                <c:pt idx="380">
                  <c:v>1</c:v>
                </c:pt>
                <c:pt idx="381">
                  <c:v>1</c:v>
                </c:pt>
                <c:pt idx="382">
                  <c:v>1</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1</c:v>
                </c:pt>
                <c:pt idx="602">
                  <c:v>1</c:v>
                </c:pt>
                <c:pt idx="603">
                  <c:v>1</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numCache>
            </c:numRef>
          </c:val>
          <c:extLst>
            <c:ext xmlns:c16="http://schemas.microsoft.com/office/drawing/2014/chart" uri="{C3380CC4-5D6E-409C-BE32-E72D297353CC}">
              <c16:uniqueId val="{00000000-8CCF-474B-BBBD-DC11C5012BE0}"/>
            </c:ext>
          </c:extLst>
        </c:ser>
        <c:dLbls>
          <c:showLegendKey val="0"/>
          <c:showVal val="0"/>
          <c:showCatName val="0"/>
          <c:showSerName val="0"/>
          <c:showPercent val="0"/>
          <c:showBubbleSize val="0"/>
        </c:dLbls>
        <c:gapWidth val="500"/>
        <c:overlap val="100"/>
        <c:axId val="1157209488"/>
        <c:axId val="1157212440"/>
      </c:barChart>
      <c:lineChart>
        <c:grouping val="standard"/>
        <c:varyColors val="0"/>
        <c:ser>
          <c:idx val="1"/>
          <c:order val="0"/>
          <c:spPr>
            <a:ln>
              <a:solidFill>
                <a:srgbClr val="12395B"/>
              </a:solidFill>
            </a:ln>
          </c:spPr>
          <c:marker>
            <c:symbol val="none"/>
          </c:marker>
          <c:cat>
            <c:numRef>
              <c:f>'Budget % of GDP'!$A$7:$A$694</c:f>
              <c:numCache>
                <c:formatCode>m/d/yyyy</c:formatCode>
                <c:ptCount val="688"/>
                <c:pt idx="0">
                  <c:v>25599</c:v>
                </c:pt>
                <c:pt idx="1">
                  <c:v>25627</c:v>
                </c:pt>
                <c:pt idx="2">
                  <c:v>25658</c:v>
                </c:pt>
                <c:pt idx="3">
                  <c:v>25688</c:v>
                </c:pt>
                <c:pt idx="4">
                  <c:v>25719</c:v>
                </c:pt>
                <c:pt idx="5">
                  <c:v>25749</c:v>
                </c:pt>
                <c:pt idx="6">
                  <c:v>25780</c:v>
                </c:pt>
                <c:pt idx="7">
                  <c:v>25811</c:v>
                </c:pt>
                <c:pt idx="8">
                  <c:v>25841</c:v>
                </c:pt>
                <c:pt idx="9">
                  <c:v>25872</c:v>
                </c:pt>
                <c:pt idx="10">
                  <c:v>25902</c:v>
                </c:pt>
                <c:pt idx="11">
                  <c:v>25933</c:v>
                </c:pt>
                <c:pt idx="12">
                  <c:v>25964</c:v>
                </c:pt>
                <c:pt idx="13">
                  <c:v>25992</c:v>
                </c:pt>
                <c:pt idx="14">
                  <c:v>26023</c:v>
                </c:pt>
                <c:pt idx="15">
                  <c:v>26053</c:v>
                </c:pt>
                <c:pt idx="16">
                  <c:v>26084</c:v>
                </c:pt>
                <c:pt idx="17">
                  <c:v>26114</c:v>
                </c:pt>
                <c:pt idx="18">
                  <c:v>26145</c:v>
                </c:pt>
                <c:pt idx="19">
                  <c:v>26176</c:v>
                </c:pt>
                <c:pt idx="20">
                  <c:v>26206</c:v>
                </c:pt>
                <c:pt idx="21">
                  <c:v>26237</c:v>
                </c:pt>
                <c:pt idx="22">
                  <c:v>26267</c:v>
                </c:pt>
                <c:pt idx="23">
                  <c:v>26298</c:v>
                </c:pt>
                <c:pt idx="24">
                  <c:v>26329</c:v>
                </c:pt>
                <c:pt idx="25">
                  <c:v>26358</c:v>
                </c:pt>
                <c:pt idx="26">
                  <c:v>26389</c:v>
                </c:pt>
                <c:pt idx="27">
                  <c:v>26419</c:v>
                </c:pt>
                <c:pt idx="28">
                  <c:v>26450</c:v>
                </c:pt>
                <c:pt idx="29">
                  <c:v>26480</c:v>
                </c:pt>
                <c:pt idx="30">
                  <c:v>26511</c:v>
                </c:pt>
                <c:pt idx="31">
                  <c:v>26542</c:v>
                </c:pt>
                <c:pt idx="32">
                  <c:v>26572</c:v>
                </c:pt>
                <c:pt idx="33">
                  <c:v>26603</c:v>
                </c:pt>
                <c:pt idx="34">
                  <c:v>26633</c:v>
                </c:pt>
                <c:pt idx="35">
                  <c:v>26664</c:v>
                </c:pt>
                <c:pt idx="36">
                  <c:v>26695</c:v>
                </c:pt>
                <c:pt idx="37">
                  <c:v>26723</c:v>
                </c:pt>
                <c:pt idx="38">
                  <c:v>26754</c:v>
                </c:pt>
                <c:pt idx="39">
                  <c:v>26784</c:v>
                </c:pt>
                <c:pt idx="40">
                  <c:v>26815</c:v>
                </c:pt>
                <c:pt idx="41">
                  <c:v>26845</c:v>
                </c:pt>
                <c:pt idx="42">
                  <c:v>26876</c:v>
                </c:pt>
                <c:pt idx="43">
                  <c:v>26907</c:v>
                </c:pt>
                <c:pt idx="44">
                  <c:v>26937</c:v>
                </c:pt>
                <c:pt idx="45">
                  <c:v>26968</c:v>
                </c:pt>
                <c:pt idx="46">
                  <c:v>26998</c:v>
                </c:pt>
                <c:pt idx="47">
                  <c:v>27029</c:v>
                </c:pt>
                <c:pt idx="48">
                  <c:v>27060</c:v>
                </c:pt>
                <c:pt idx="49">
                  <c:v>27088</c:v>
                </c:pt>
                <c:pt idx="50">
                  <c:v>27119</c:v>
                </c:pt>
                <c:pt idx="51">
                  <c:v>27149</c:v>
                </c:pt>
                <c:pt idx="52">
                  <c:v>27180</c:v>
                </c:pt>
                <c:pt idx="53">
                  <c:v>27210</c:v>
                </c:pt>
                <c:pt idx="54">
                  <c:v>27241</c:v>
                </c:pt>
                <c:pt idx="55">
                  <c:v>27272</c:v>
                </c:pt>
                <c:pt idx="56">
                  <c:v>27302</c:v>
                </c:pt>
                <c:pt idx="57">
                  <c:v>27333</c:v>
                </c:pt>
                <c:pt idx="58">
                  <c:v>27363</c:v>
                </c:pt>
                <c:pt idx="59">
                  <c:v>27394</c:v>
                </c:pt>
                <c:pt idx="60">
                  <c:v>27425</c:v>
                </c:pt>
                <c:pt idx="61">
                  <c:v>27453</c:v>
                </c:pt>
                <c:pt idx="62">
                  <c:v>27484</c:v>
                </c:pt>
                <c:pt idx="63">
                  <c:v>27514</c:v>
                </c:pt>
                <c:pt idx="64">
                  <c:v>27545</c:v>
                </c:pt>
                <c:pt idx="65">
                  <c:v>27575</c:v>
                </c:pt>
                <c:pt idx="66">
                  <c:v>27606</c:v>
                </c:pt>
                <c:pt idx="67">
                  <c:v>27637</c:v>
                </c:pt>
                <c:pt idx="68">
                  <c:v>27667</c:v>
                </c:pt>
                <c:pt idx="69">
                  <c:v>27698</c:v>
                </c:pt>
                <c:pt idx="70">
                  <c:v>27728</c:v>
                </c:pt>
                <c:pt idx="71">
                  <c:v>27759</c:v>
                </c:pt>
                <c:pt idx="72">
                  <c:v>27790</c:v>
                </c:pt>
                <c:pt idx="73">
                  <c:v>27819</c:v>
                </c:pt>
                <c:pt idx="74">
                  <c:v>27850</c:v>
                </c:pt>
                <c:pt idx="75">
                  <c:v>27880</c:v>
                </c:pt>
                <c:pt idx="76">
                  <c:v>27911</c:v>
                </c:pt>
                <c:pt idx="77">
                  <c:v>27941</c:v>
                </c:pt>
                <c:pt idx="78">
                  <c:v>27972</c:v>
                </c:pt>
                <c:pt idx="79">
                  <c:v>28003</c:v>
                </c:pt>
                <c:pt idx="80">
                  <c:v>28033</c:v>
                </c:pt>
                <c:pt idx="81">
                  <c:v>28064</c:v>
                </c:pt>
                <c:pt idx="82">
                  <c:v>28094</c:v>
                </c:pt>
                <c:pt idx="83">
                  <c:v>28125</c:v>
                </c:pt>
                <c:pt idx="84">
                  <c:v>28156</c:v>
                </c:pt>
                <c:pt idx="85">
                  <c:v>28184</c:v>
                </c:pt>
                <c:pt idx="86">
                  <c:v>28215</c:v>
                </c:pt>
                <c:pt idx="87">
                  <c:v>28245</c:v>
                </c:pt>
                <c:pt idx="88">
                  <c:v>28276</c:v>
                </c:pt>
                <c:pt idx="89">
                  <c:v>28306</c:v>
                </c:pt>
                <c:pt idx="90">
                  <c:v>28337</c:v>
                </c:pt>
                <c:pt idx="91">
                  <c:v>28368</c:v>
                </c:pt>
                <c:pt idx="92">
                  <c:v>28398</c:v>
                </c:pt>
                <c:pt idx="93">
                  <c:v>28429</c:v>
                </c:pt>
                <c:pt idx="94">
                  <c:v>28459</c:v>
                </c:pt>
                <c:pt idx="95">
                  <c:v>28490</c:v>
                </c:pt>
                <c:pt idx="96">
                  <c:v>28521</c:v>
                </c:pt>
                <c:pt idx="97">
                  <c:v>28549</c:v>
                </c:pt>
                <c:pt idx="98">
                  <c:v>28580</c:v>
                </c:pt>
                <c:pt idx="99">
                  <c:v>28610</c:v>
                </c:pt>
                <c:pt idx="100">
                  <c:v>28641</c:v>
                </c:pt>
                <c:pt idx="101">
                  <c:v>28671</c:v>
                </c:pt>
                <c:pt idx="102">
                  <c:v>28702</c:v>
                </c:pt>
                <c:pt idx="103">
                  <c:v>28733</c:v>
                </c:pt>
                <c:pt idx="104">
                  <c:v>28763</c:v>
                </c:pt>
                <c:pt idx="105">
                  <c:v>28794</c:v>
                </c:pt>
                <c:pt idx="106">
                  <c:v>28824</c:v>
                </c:pt>
                <c:pt idx="107">
                  <c:v>28855</c:v>
                </c:pt>
                <c:pt idx="108">
                  <c:v>28886</c:v>
                </c:pt>
                <c:pt idx="109">
                  <c:v>28914</c:v>
                </c:pt>
                <c:pt idx="110">
                  <c:v>28945</c:v>
                </c:pt>
                <c:pt idx="111">
                  <c:v>28975</c:v>
                </c:pt>
                <c:pt idx="112">
                  <c:v>29006</c:v>
                </c:pt>
                <c:pt idx="113">
                  <c:v>29036</c:v>
                </c:pt>
                <c:pt idx="114">
                  <c:v>29067</c:v>
                </c:pt>
                <c:pt idx="115">
                  <c:v>29098</c:v>
                </c:pt>
                <c:pt idx="116">
                  <c:v>29128</c:v>
                </c:pt>
                <c:pt idx="117">
                  <c:v>29159</c:v>
                </c:pt>
                <c:pt idx="118">
                  <c:v>29189</c:v>
                </c:pt>
                <c:pt idx="119">
                  <c:v>29220</c:v>
                </c:pt>
                <c:pt idx="120">
                  <c:v>29251</c:v>
                </c:pt>
                <c:pt idx="121">
                  <c:v>29280</c:v>
                </c:pt>
                <c:pt idx="122">
                  <c:v>29311</c:v>
                </c:pt>
                <c:pt idx="123">
                  <c:v>29341</c:v>
                </c:pt>
                <c:pt idx="124">
                  <c:v>29372</c:v>
                </c:pt>
                <c:pt idx="125">
                  <c:v>29402</c:v>
                </c:pt>
                <c:pt idx="126">
                  <c:v>29433</c:v>
                </c:pt>
                <c:pt idx="127">
                  <c:v>29464</c:v>
                </c:pt>
                <c:pt idx="128">
                  <c:v>29494</c:v>
                </c:pt>
                <c:pt idx="129">
                  <c:v>29525</c:v>
                </c:pt>
                <c:pt idx="130">
                  <c:v>29555</c:v>
                </c:pt>
                <c:pt idx="131">
                  <c:v>29586</c:v>
                </c:pt>
                <c:pt idx="132">
                  <c:v>29617</c:v>
                </c:pt>
                <c:pt idx="133">
                  <c:v>29645</c:v>
                </c:pt>
                <c:pt idx="134">
                  <c:v>29676</c:v>
                </c:pt>
                <c:pt idx="135">
                  <c:v>29706</c:v>
                </c:pt>
                <c:pt idx="136">
                  <c:v>29737</c:v>
                </c:pt>
                <c:pt idx="137">
                  <c:v>29767</c:v>
                </c:pt>
                <c:pt idx="138">
                  <c:v>29798</c:v>
                </c:pt>
                <c:pt idx="139">
                  <c:v>29829</c:v>
                </c:pt>
                <c:pt idx="140">
                  <c:v>29859</c:v>
                </c:pt>
                <c:pt idx="141">
                  <c:v>29890</c:v>
                </c:pt>
                <c:pt idx="142">
                  <c:v>29920</c:v>
                </c:pt>
                <c:pt idx="143">
                  <c:v>29951</c:v>
                </c:pt>
                <c:pt idx="144">
                  <c:v>29982</c:v>
                </c:pt>
                <c:pt idx="145">
                  <c:v>30010</c:v>
                </c:pt>
                <c:pt idx="146">
                  <c:v>30041</c:v>
                </c:pt>
                <c:pt idx="147">
                  <c:v>30071</c:v>
                </c:pt>
                <c:pt idx="148">
                  <c:v>30102</c:v>
                </c:pt>
                <c:pt idx="149">
                  <c:v>30132</c:v>
                </c:pt>
                <c:pt idx="150">
                  <c:v>30163</c:v>
                </c:pt>
                <c:pt idx="151">
                  <c:v>30194</c:v>
                </c:pt>
                <c:pt idx="152">
                  <c:v>30224</c:v>
                </c:pt>
                <c:pt idx="153">
                  <c:v>30255</c:v>
                </c:pt>
                <c:pt idx="154">
                  <c:v>30285</c:v>
                </c:pt>
                <c:pt idx="155">
                  <c:v>30316</c:v>
                </c:pt>
                <c:pt idx="156">
                  <c:v>30347</c:v>
                </c:pt>
                <c:pt idx="157">
                  <c:v>30375</c:v>
                </c:pt>
                <c:pt idx="158">
                  <c:v>30406</c:v>
                </c:pt>
                <c:pt idx="159">
                  <c:v>30436</c:v>
                </c:pt>
                <c:pt idx="160">
                  <c:v>30467</c:v>
                </c:pt>
                <c:pt idx="161">
                  <c:v>30497</c:v>
                </c:pt>
                <c:pt idx="162">
                  <c:v>30528</c:v>
                </c:pt>
                <c:pt idx="163">
                  <c:v>30559</c:v>
                </c:pt>
                <c:pt idx="164">
                  <c:v>30589</c:v>
                </c:pt>
                <c:pt idx="165">
                  <c:v>30620</c:v>
                </c:pt>
                <c:pt idx="166">
                  <c:v>30650</c:v>
                </c:pt>
                <c:pt idx="167">
                  <c:v>30681</c:v>
                </c:pt>
                <c:pt idx="168">
                  <c:v>30712</c:v>
                </c:pt>
                <c:pt idx="169">
                  <c:v>30741</c:v>
                </c:pt>
                <c:pt idx="170">
                  <c:v>30772</c:v>
                </c:pt>
                <c:pt idx="171">
                  <c:v>30802</c:v>
                </c:pt>
                <c:pt idx="172">
                  <c:v>30833</c:v>
                </c:pt>
                <c:pt idx="173">
                  <c:v>30863</c:v>
                </c:pt>
                <c:pt idx="174">
                  <c:v>30894</c:v>
                </c:pt>
                <c:pt idx="175">
                  <c:v>30925</c:v>
                </c:pt>
                <c:pt idx="176">
                  <c:v>30955</c:v>
                </c:pt>
                <c:pt idx="177">
                  <c:v>30986</c:v>
                </c:pt>
                <c:pt idx="178">
                  <c:v>31016</c:v>
                </c:pt>
                <c:pt idx="179">
                  <c:v>31047</c:v>
                </c:pt>
                <c:pt idx="180">
                  <c:v>31078</c:v>
                </c:pt>
                <c:pt idx="181">
                  <c:v>31106</c:v>
                </c:pt>
                <c:pt idx="182">
                  <c:v>31137</c:v>
                </c:pt>
                <c:pt idx="183">
                  <c:v>31167</c:v>
                </c:pt>
                <c:pt idx="184">
                  <c:v>31198</c:v>
                </c:pt>
                <c:pt idx="185">
                  <c:v>31228</c:v>
                </c:pt>
                <c:pt idx="186">
                  <c:v>31259</c:v>
                </c:pt>
                <c:pt idx="187">
                  <c:v>31290</c:v>
                </c:pt>
                <c:pt idx="188">
                  <c:v>31320</c:v>
                </c:pt>
                <c:pt idx="189">
                  <c:v>31351</c:v>
                </c:pt>
                <c:pt idx="190">
                  <c:v>31381</c:v>
                </c:pt>
                <c:pt idx="191">
                  <c:v>31412</c:v>
                </c:pt>
                <c:pt idx="192">
                  <c:v>31443</c:v>
                </c:pt>
                <c:pt idx="193">
                  <c:v>31471</c:v>
                </c:pt>
                <c:pt idx="194">
                  <c:v>31502</c:v>
                </c:pt>
                <c:pt idx="195">
                  <c:v>31532</c:v>
                </c:pt>
                <c:pt idx="196">
                  <c:v>31563</c:v>
                </c:pt>
                <c:pt idx="197">
                  <c:v>31593</c:v>
                </c:pt>
                <c:pt idx="198">
                  <c:v>31624</c:v>
                </c:pt>
                <c:pt idx="199">
                  <c:v>31655</c:v>
                </c:pt>
                <c:pt idx="200">
                  <c:v>31685</c:v>
                </c:pt>
                <c:pt idx="201">
                  <c:v>31716</c:v>
                </c:pt>
                <c:pt idx="202">
                  <c:v>31746</c:v>
                </c:pt>
                <c:pt idx="203">
                  <c:v>31777</c:v>
                </c:pt>
                <c:pt idx="204">
                  <c:v>31808</c:v>
                </c:pt>
                <c:pt idx="205">
                  <c:v>31836</c:v>
                </c:pt>
                <c:pt idx="206">
                  <c:v>31867</c:v>
                </c:pt>
                <c:pt idx="207">
                  <c:v>31897</c:v>
                </c:pt>
                <c:pt idx="208">
                  <c:v>31928</c:v>
                </c:pt>
                <c:pt idx="209">
                  <c:v>31958</c:v>
                </c:pt>
                <c:pt idx="210">
                  <c:v>31989</c:v>
                </c:pt>
                <c:pt idx="211">
                  <c:v>32020</c:v>
                </c:pt>
                <c:pt idx="212">
                  <c:v>32050</c:v>
                </c:pt>
                <c:pt idx="213">
                  <c:v>32081</c:v>
                </c:pt>
                <c:pt idx="214">
                  <c:v>32111</c:v>
                </c:pt>
                <c:pt idx="215">
                  <c:v>32142</c:v>
                </c:pt>
                <c:pt idx="216">
                  <c:v>32173</c:v>
                </c:pt>
                <c:pt idx="217">
                  <c:v>32202</c:v>
                </c:pt>
                <c:pt idx="218">
                  <c:v>32233</c:v>
                </c:pt>
                <c:pt idx="219">
                  <c:v>32263</c:v>
                </c:pt>
                <c:pt idx="220">
                  <c:v>32294</c:v>
                </c:pt>
                <c:pt idx="221">
                  <c:v>32324</c:v>
                </c:pt>
                <c:pt idx="222">
                  <c:v>32355</c:v>
                </c:pt>
                <c:pt idx="223">
                  <c:v>32386</c:v>
                </c:pt>
                <c:pt idx="224">
                  <c:v>32416</c:v>
                </c:pt>
                <c:pt idx="225">
                  <c:v>32447</c:v>
                </c:pt>
                <c:pt idx="226">
                  <c:v>32477</c:v>
                </c:pt>
                <c:pt idx="227">
                  <c:v>32508</c:v>
                </c:pt>
                <c:pt idx="228">
                  <c:v>32539</c:v>
                </c:pt>
                <c:pt idx="229">
                  <c:v>32567</c:v>
                </c:pt>
                <c:pt idx="230">
                  <c:v>32598</c:v>
                </c:pt>
                <c:pt idx="231">
                  <c:v>32628</c:v>
                </c:pt>
                <c:pt idx="232">
                  <c:v>32659</c:v>
                </c:pt>
                <c:pt idx="233">
                  <c:v>32689</c:v>
                </c:pt>
                <c:pt idx="234">
                  <c:v>32720</c:v>
                </c:pt>
                <c:pt idx="235">
                  <c:v>32751</c:v>
                </c:pt>
                <c:pt idx="236">
                  <c:v>32781</c:v>
                </c:pt>
                <c:pt idx="237">
                  <c:v>32812</c:v>
                </c:pt>
                <c:pt idx="238">
                  <c:v>32842</c:v>
                </c:pt>
                <c:pt idx="239">
                  <c:v>32873</c:v>
                </c:pt>
                <c:pt idx="240">
                  <c:v>32904</c:v>
                </c:pt>
                <c:pt idx="241">
                  <c:v>32932</c:v>
                </c:pt>
                <c:pt idx="242">
                  <c:v>32963</c:v>
                </c:pt>
                <c:pt idx="243">
                  <c:v>32993</c:v>
                </c:pt>
                <c:pt idx="244">
                  <c:v>33024</c:v>
                </c:pt>
                <c:pt idx="245">
                  <c:v>33054</c:v>
                </c:pt>
                <c:pt idx="246">
                  <c:v>33085</c:v>
                </c:pt>
                <c:pt idx="247">
                  <c:v>33116</c:v>
                </c:pt>
                <c:pt idx="248">
                  <c:v>33146</c:v>
                </c:pt>
                <c:pt idx="249">
                  <c:v>33177</c:v>
                </c:pt>
                <c:pt idx="250">
                  <c:v>33207</c:v>
                </c:pt>
                <c:pt idx="251">
                  <c:v>33238</c:v>
                </c:pt>
                <c:pt idx="252">
                  <c:v>33269</c:v>
                </c:pt>
                <c:pt idx="253">
                  <c:v>33297</c:v>
                </c:pt>
                <c:pt idx="254">
                  <c:v>33328</c:v>
                </c:pt>
                <c:pt idx="255">
                  <c:v>33358</c:v>
                </c:pt>
                <c:pt idx="256">
                  <c:v>33389</c:v>
                </c:pt>
                <c:pt idx="257">
                  <c:v>33419</c:v>
                </c:pt>
                <c:pt idx="258">
                  <c:v>33450</c:v>
                </c:pt>
                <c:pt idx="259">
                  <c:v>33481</c:v>
                </c:pt>
                <c:pt idx="260">
                  <c:v>33511</c:v>
                </c:pt>
                <c:pt idx="261">
                  <c:v>33542</c:v>
                </c:pt>
                <c:pt idx="262">
                  <c:v>33572</c:v>
                </c:pt>
                <c:pt idx="263">
                  <c:v>33603</c:v>
                </c:pt>
                <c:pt idx="264">
                  <c:v>33634</c:v>
                </c:pt>
                <c:pt idx="265">
                  <c:v>33663</c:v>
                </c:pt>
                <c:pt idx="266">
                  <c:v>33694</c:v>
                </c:pt>
                <c:pt idx="267">
                  <c:v>33724</c:v>
                </c:pt>
                <c:pt idx="268">
                  <c:v>33755</c:v>
                </c:pt>
                <c:pt idx="269">
                  <c:v>33785</c:v>
                </c:pt>
                <c:pt idx="270">
                  <c:v>33816</c:v>
                </c:pt>
                <c:pt idx="271">
                  <c:v>33847</c:v>
                </c:pt>
                <c:pt idx="272">
                  <c:v>33877</c:v>
                </c:pt>
                <c:pt idx="273">
                  <c:v>33908</c:v>
                </c:pt>
                <c:pt idx="274">
                  <c:v>33938</c:v>
                </c:pt>
                <c:pt idx="275">
                  <c:v>33969</c:v>
                </c:pt>
                <c:pt idx="276">
                  <c:v>34000</c:v>
                </c:pt>
                <c:pt idx="277">
                  <c:v>34028</c:v>
                </c:pt>
                <c:pt idx="278">
                  <c:v>34059</c:v>
                </c:pt>
                <c:pt idx="279">
                  <c:v>34089</c:v>
                </c:pt>
                <c:pt idx="280">
                  <c:v>34120</c:v>
                </c:pt>
                <c:pt idx="281">
                  <c:v>34150</c:v>
                </c:pt>
                <c:pt idx="282">
                  <c:v>34181</c:v>
                </c:pt>
                <c:pt idx="283">
                  <c:v>34212</c:v>
                </c:pt>
                <c:pt idx="284">
                  <c:v>34242</c:v>
                </c:pt>
                <c:pt idx="285">
                  <c:v>34273</c:v>
                </c:pt>
                <c:pt idx="286">
                  <c:v>34303</c:v>
                </c:pt>
                <c:pt idx="287">
                  <c:v>34334</c:v>
                </c:pt>
                <c:pt idx="288">
                  <c:v>34365</c:v>
                </c:pt>
                <c:pt idx="289">
                  <c:v>34393</c:v>
                </c:pt>
                <c:pt idx="290">
                  <c:v>34424</c:v>
                </c:pt>
                <c:pt idx="291">
                  <c:v>34454</c:v>
                </c:pt>
                <c:pt idx="292">
                  <c:v>34485</c:v>
                </c:pt>
                <c:pt idx="293">
                  <c:v>34515</c:v>
                </c:pt>
                <c:pt idx="294">
                  <c:v>34546</c:v>
                </c:pt>
                <c:pt idx="295">
                  <c:v>34577</c:v>
                </c:pt>
                <c:pt idx="296">
                  <c:v>34607</c:v>
                </c:pt>
                <c:pt idx="297">
                  <c:v>34638</c:v>
                </c:pt>
                <c:pt idx="298">
                  <c:v>34668</c:v>
                </c:pt>
                <c:pt idx="299">
                  <c:v>34699</c:v>
                </c:pt>
                <c:pt idx="300">
                  <c:v>34730</c:v>
                </c:pt>
                <c:pt idx="301">
                  <c:v>34758</c:v>
                </c:pt>
                <c:pt idx="302">
                  <c:v>34789</c:v>
                </c:pt>
                <c:pt idx="303">
                  <c:v>34819</c:v>
                </c:pt>
                <c:pt idx="304">
                  <c:v>34850</c:v>
                </c:pt>
                <c:pt idx="305">
                  <c:v>34880</c:v>
                </c:pt>
                <c:pt idx="306">
                  <c:v>34911</c:v>
                </c:pt>
                <c:pt idx="307">
                  <c:v>34942</c:v>
                </c:pt>
                <c:pt idx="308">
                  <c:v>34972</c:v>
                </c:pt>
                <c:pt idx="309">
                  <c:v>35003</c:v>
                </c:pt>
                <c:pt idx="310">
                  <c:v>35033</c:v>
                </c:pt>
                <c:pt idx="311">
                  <c:v>35064</c:v>
                </c:pt>
                <c:pt idx="312">
                  <c:v>35095</c:v>
                </c:pt>
                <c:pt idx="313">
                  <c:v>35124</c:v>
                </c:pt>
                <c:pt idx="314">
                  <c:v>35155</c:v>
                </c:pt>
                <c:pt idx="315">
                  <c:v>35185</c:v>
                </c:pt>
                <c:pt idx="316">
                  <c:v>35216</c:v>
                </c:pt>
                <c:pt idx="317">
                  <c:v>35246</c:v>
                </c:pt>
                <c:pt idx="318">
                  <c:v>35277</c:v>
                </c:pt>
                <c:pt idx="319">
                  <c:v>35308</c:v>
                </c:pt>
                <c:pt idx="320">
                  <c:v>35338</c:v>
                </c:pt>
                <c:pt idx="321">
                  <c:v>35369</c:v>
                </c:pt>
                <c:pt idx="322">
                  <c:v>35399</c:v>
                </c:pt>
                <c:pt idx="323">
                  <c:v>35430</c:v>
                </c:pt>
                <c:pt idx="324">
                  <c:v>35461</c:v>
                </c:pt>
                <c:pt idx="325">
                  <c:v>35489</c:v>
                </c:pt>
                <c:pt idx="326">
                  <c:v>35520</c:v>
                </c:pt>
                <c:pt idx="327">
                  <c:v>35550</c:v>
                </c:pt>
                <c:pt idx="328">
                  <c:v>35581</c:v>
                </c:pt>
                <c:pt idx="329">
                  <c:v>35611</c:v>
                </c:pt>
                <c:pt idx="330">
                  <c:v>35642</c:v>
                </c:pt>
                <c:pt idx="331">
                  <c:v>35673</c:v>
                </c:pt>
                <c:pt idx="332">
                  <c:v>35703</c:v>
                </c:pt>
                <c:pt idx="333">
                  <c:v>35734</c:v>
                </c:pt>
                <c:pt idx="334">
                  <c:v>35764</c:v>
                </c:pt>
                <c:pt idx="335">
                  <c:v>35795</c:v>
                </c:pt>
                <c:pt idx="336">
                  <c:v>35826</c:v>
                </c:pt>
                <c:pt idx="337">
                  <c:v>35854</c:v>
                </c:pt>
                <c:pt idx="338">
                  <c:v>35885</c:v>
                </c:pt>
                <c:pt idx="339">
                  <c:v>35915</c:v>
                </c:pt>
                <c:pt idx="340">
                  <c:v>35946</c:v>
                </c:pt>
                <c:pt idx="341">
                  <c:v>35976</c:v>
                </c:pt>
                <c:pt idx="342">
                  <c:v>36007</c:v>
                </c:pt>
                <c:pt idx="343">
                  <c:v>36038</c:v>
                </c:pt>
                <c:pt idx="344">
                  <c:v>36068</c:v>
                </c:pt>
                <c:pt idx="345">
                  <c:v>36099</c:v>
                </c:pt>
                <c:pt idx="346">
                  <c:v>36129</c:v>
                </c:pt>
                <c:pt idx="347">
                  <c:v>36160</c:v>
                </c:pt>
                <c:pt idx="348">
                  <c:v>36191</c:v>
                </c:pt>
                <c:pt idx="349">
                  <c:v>36219</c:v>
                </c:pt>
                <c:pt idx="350">
                  <c:v>36250</c:v>
                </c:pt>
                <c:pt idx="351">
                  <c:v>36280</c:v>
                </c:pt>
                <c:pt idx="352">
                  <c:v>36311</c:v>
                </c:pt>
                <c:pt idx="353">
                  <c:v>36341</c:v>
                </c:pt>
                <c:pt idx="354">
                  <c:v>36372</c:v>
                </c:pt>
                <c:pt idx="355">
                  <c:v>36403</c:v>
                </c:pt>
                <c:pt idx="356">
                  <c:v>36433</c:v>
                </c:pt>
                <c:pt idx="357">
                  <c:v>36464</c:v>
                </c:pt>
                <c:pt idx="358">
                  <c:v>36494</c:v>
                </c:pt>
                <c:pt idx="359">
                  <c:v>36525</c:v>
                </c:pt>
                <c:pt idx="360">
                  <c:v>36556</c:v>
                </c:pt>
                <c:pt idx="361">
                  <c:v>36585</c:v>
                </c:pt>
                <c:pt idx="362">
                  <c:v>36616</c:v>
                </c:pt>
                <c:pt idx="363">
                  <c:v>36646</c:v>
                </c:pt>
                <c:pt idx="364">
                  <c:v>36677</c:v>
                </c:pt>
                <c:pt idx="365">
                  <c:v>36707</c:v>
                </c:pt>
                <c:pt idx="366">
                  <c:v>36738</c:v>
                </c:pt>
                <c:pt idx="367">
                  <c:v>36769</c:v>
                </c:pt>
                <c:pt idx="368">
                  <c:v>36799</c:v>
                </c:pt>
                <c:pt idx="369">
                  <c:v>36830</c:v>
                </c:pt>
                <c:pt idx="370">
                  <c:v>36860</c:v>
                </c:pt>
                <c:pt idx="371">
                  <c:v>36891</c:v>
                </c:pt>
                <c:pt idx="372">
                  <c:v>36922</c:v>
                </c:pt>
                <c:pt idx="373">
                  <c:v>36950</c:v>
                </c:pt>
                <c:pt idx="374">
                  <c:v>36981</c:v>
                </c:pt>
                <c:pt idx="375">
                  <c:v>37011</c:v>
                </c:pt>
                <c:pt idx="376">
                  <c:v>37042</c:v>
                </c:pt>
                <c:pt idx="377">
                  <c:v>37072</c:v>
                </c:pt>
                <c:pt idx="378">
                  <c:v>37103</c:v>
                </c:pt>
                <c:pt idx="379">
                  <c:v>37134</c:v>
                </c:pt>
                <c:pt idx="380">
                  <c:v>37164</c:v>
                </c:pt>
                <c:pt idx="381">
                  <c:v>37195</c:v>
                </c:pt>
                <c:pt idx="382">
                  <c:v>37225</c:v>
                </c:pt>
                <c:pt idx="383">
                  <c:v>37256</c:v>
                </c:pt>
                <c:pt idx="384">
                  <c:v>37287</c:v>
                </c:pt>
                <c:pt idx="385">
                  <c:v>37315</c:v>
                </c:pt>
                <c:pt idx="386">
                  <c:v>37346</c:v>
                </c:pt>
                <c:pt idx="387">
                  <c:v>37376</c:v>
                </c:pt>
                <c:pt idx="388">
                  <c:v>37407</c:v>
                </c:pt>
                <c:pt idx="389">
                  <c:v>37437</c:v>
                </c:pt>
                <c:pt idx="390">
                  <c:v>37468</c:v>
                </c:pt>
                <c:pt idx="391">
                  <c:v>37499</c:v>
                </c:pt>
                <c:pt idx="392">
                  <c:v>37529</c:v>
                </c:pt>
                <c:pt idx="393">
                  <c:v>37560</c:v>
                </c:pt>
                <c:pt idx="394">
                  <c:v>37590</c:v>
                </c:pt>
                <c:pt idx="395">
                  <c:v>37621</c:v>
                </c:pt>
                <c:pt idx="396">
                  <c:v>37652</c:v>
                </c:pt>
                <c:pt idx="397">
                  <c:v>37680</c:v>
                </c:pt>
                <c:pt idx="398">
                  <c:v>37711</c:v>
                </c:pt>
                <c:pt idx="399">
                  <c:v>37741</c:v>
                </c:pt>
                <c:pt idx="400">
                  <c:v>37772</c:v>
                </c:pt>
                <c:pt idx="401">
                  <c:v>37802</c:v>
                </c:pt>
                <c:pt idx="402">
                  <c:v>37833</c:v>
                </c:pt>
                <c:pt idx="403">
                  <c:v>37864</c:v>
                </c:pt>
                <c:pt idx="404">
                  <c:v>37894</c:v>
                </c:pt>
                <c:pt idx="405">
                  <c:v>37925</c:v>
                </c:pt>
                <c:pt idx="406">
                  <c:v>37955</c:v>
                </c:pt>
                <c:pt idx="407">
                  <c:v>37986</c:v>
                </c:pt>
                <c:pt idx="408">
                  <c:v>38017</c:v>
                </c:pt>
                <c:pt idx="409">
                  <c:v>38046</c:v>
                </c:pt>
                <c:pt idx="410">
                  <c:v>38077</c:v>
                </c:pt>
                <c:pt idx="411">
                  <c:v>38107</c:v>
                </c:pt>
                <c:pt idx="412">
                  <c:v>38138</c:v>
                </c:pt>
                <c:pt idx="413">
                  <c:v>38168</c:v>
                </c:pt>
                <c:pt idx="414">
                  <c:v>38199</c:v>
                </c:pt>
                <c:pt idx="415">
                  <c:v>38230</c:v>
                </c:pt>
                <c:pt idx="416">
                  <c:v>38260</c:v>
                </c:pt>
                <c:pt idx="417">
                  <c:v>38291</c:v>
                </c:pt>
                <c:pt idx="418">
                  <c:v>38321</c:v>
                </c:pt>
                <c:pt idx="419">
                  <c:v>38352</c:v>
                </c:pt>
                <c:pt idx="420">
                  <c:v>38383</c:v>
                </c:pt>
                <c:pt idx="421">
                  <c:v>38411</c:v>
                </c:pt>
                <c:pt idx="422">
                  <c:v>38442</c:v>
                </c:pt>
                <c:pt idx="423">
                  <c:v>38472</c:v>
                </c:pt>
                <c:pt idx="424">
                  <c:v>38503</c:v>
                </c:pt>
                <c:pt idx="425">
                  <c:v>38533</c:v>
                </c:pt>
                <c:pt idx="426">
                  <c:v>38564</c:v>
                </c:pt>
                <c:pt idx="427">
                  <c:v>38595</c:v>
                </c:pt>
                <c:pt idx="428">
                  <c:v>38625</c:v>
                </c:pt>
                <c:pt idx="429">
                  <c:v>38656</c:v>
                </c:pt>
                <c:pt idx="430">
                  <c:v>38686</c:v>
                </c:pt>
                <c:pt idx="431">
                  <c:v>38717</c:v>
                </c:pt>
                <c:pt idx="432">
                  <c:v>38748</c:v>
                </c:pt>
                <c:pt idx="433">
                  <c:v>38776</c:v>
                </c:pt>
                <c:pt idx="434">
                  <c:v>38807</c:v>
                </c:pt>
                <c:pt idx="435">
                  <c:v>38837</c:v>
                </c:pt>
                <c:pt idx="436">
                  <c:v>38868</c:v>
                </c:pt>
                <c:pt idx="437">
                  <c:v>38898</c:v>
                </c:pt>
                <c:pt idx="438">
                  <c:v>38929</c:v>
                </c:pt>
                <c:pt idx="439">
                  <c:v>38960</c:v>
                </c:pt>
                <c:pt idx="440">
                  <c:v>38990</c:v>
                </c:pt>
                <c:pt idx="441">
                  <c:v>39021</c:v>
                </c:pt>
                <c:pt idx="442">
                  <c:v>39051</c:v>
                </c:pt>
                <c:pt idx="443">
                  <c:v>39082</c:v>
                </c:pt>
                <c:pt idx="444">
                  <c:v>39113</c:v>
                </c:pt>
                <c:pt idx="445">
                  <c:v>39141</c:v>
                </c:pt>
                <c:pt idx="446">
                  <c:v>39172</c:v>
                </c:pt>
                <c:pt idx="447">
                  <c:v>39202</c:v>
                </c:pt>
                <c:pt idx="448">
                  <c:v>39233</c:v>
                </c:pt>
                <c:pt idx="449">
                  <c:v>39263</c:v>
                </c:pt>
                <c:pt idx="450">
                  <c:v>39294</c:v>
                </c:pt>
                <c:pt idx="451">
                  <c:v>39325</c:v>
                </c:pt>
                <c:pt idx="452">
                  <c:v>39355</c:v>
                </c:pt>
                <c:pt idx="453">
                  <c:v>39386</c:v>
                </c:pt>
                <c:pt idx="454">
                  <c:v>39416</c:v>
                </c:pt>
                <c:pt idx="455">
                  <c:v>39447</c:v>
                </c:pt>
                <c:pt idx="456">
                  <c:v>39478</c:v>
                </c:pt>
                <c:pt idx="457">
                  <c:v>39507</c:v>
                </c:pt>
                <c:pt idx="458">
                  <c:v>39538</c:v>
                </c:pt>
                <c:pt idx="459">
                  <c:v>39568</c:v>
                </c:pt>
                <c:pt idx="460">
                  <c:v>39599</c:v>
                </c:pt>
                <c:pt idx="461">
                  <c:v>39629</c:v>
                </c:pt>
                <c:pt idx="462">
                  <c:v>39660</c:v>
                </c:pt>
                <c:pt idx="463">
                  <c:v>39691</c:v>
                </c:pt>
                <c:pt idx="464">
                  <c:v>39721</c:v>
                </c:pt>
                <c:pt idx="465">
                  <c:v>39752</c:v>
                </c:pt>
                <c:pt idx="466">
                  <c:v>39782</c:v>
                </c:pt>
                <c:pt idx="467">
                  <c:v>39813</c:v>
                </c:pt>
                <c:pt idx="468">
                  <c:v>39844</c:v>
                </c:pt>
                <c:pt idx="469">
                  <c:v>39872</c:v>
                </c:pt>
                <c:pt idx="470">
                  <c:v>39903</c:v>
                </c:pt>
                <c:pt idx="471">
                  <c:v>39933</c:v>
                </c:pt>
                <c:pt idx="472">
                  <c:v>39964</c:v>
                </c:pt>
                <c:pt idx="473">
                  <c:v>39994</c:v>
                </c:pt>
                <c:pt idx="474">
                  <c:v>40025</c:v>
                </c:pt>
                <c:pt idx="475">
                  <c:v>40056</c:v>
                </c:pt>
                <c:pt idx="476">
                  <c:v>40086</c:v>
                </c:pt>
                <c:pt idx="477">
                  <c:v>40117</c:v>
                </c:pt>
                <c:pt idx="478">
                  <c:v>40147</c:v>
                </c:pt>
                <c:pt idx="479">
                  <c:v>40178</c:v>
                </c:pt>
                <c:pt idx="480">
                  <c:v>40209</c:v>
                </c:pt>
                <c:pt idx="481">
                  <c:v>40237</c:v>
                </c:pt>
                <c:pt idx="482">
                  <c:v>40268</c:v>
                </c:pt>
                <c:pt idx="483">
                  <c:v>40298</c:v>
                </c:pt>
                <c:pt idx="484">
                  <c:v>40329</c:v>
                </c:pt>
                <c:pt idx="485">
                  <c:v>40359</c:v>
                </c:pt>
                <c:pt idx="486">
                  <c:v>40390</c:v>
                </c:pt>
                <c:pt idx="487">
                  <c:v>40421</c:v>
                </c:pt>
                <c:pt idx="488">
                  <c:v>40451</c:v>
                </c:pt>
                <c:pt idx="489">
                  <c:v>40482</c:v>
                </c:pt>
                <c:pt idx="490">
                  <c:v>40512</c:v>
                </c:pt>
                <c:pt idx="491">
                  <c:v>40543</c:v>
                </c:pt>
                <c:pt idx="492">
                  <c:v>40574</c:v>
                </c:pt>
                <c:pt idx="493">
                  <c:v>40602</c:v>
                </c:pt>
                <c:pt idx="494">
                  <c:v>40633</c:v>
                </c:pt>
                <c:pt idx="495">
                  <c:v>40663</c:v>
                </c:pt>
                <c:pt idx="496">
                  <c:v>40694</c:v>
                </c:pt>
                <c:pt idx="497">
                  <c:v>40724</c:v>
                </c:pt>
                <c:pt idx="498">
                  <c:v>40755</c:v>
                </c:pt>
                <c:pt idx="499">
                  <c:v>40786</c:v>
                </c:pt>
                <c:pt idx="500">
                  <c:v>40816</c:v>
                </c:pt>
                <c:pt idx="501">
                  <c:v>40847</c:v>
                </c:pt>
                <c:pt idx="502">
                  <c:v>40877</c:v>
                </c:pt>
                <c:pt idx="503">
                  <c:v>40908</c:v>
                </c:pt>
                <c:pt idx="504">
                  <c:v>40939</c:v>
                </c:pt>
                <c:pt idx="505">
                  <c:v>40968</c:v>
                </c:pt>
                <c:pt idx="506">
                  <c:v>40999</c:v>
                </c:pt>
                <c:pt idx="507">
                  <c:v>41029</c:v>
                </c:pt>
                <c:pt idx="508">
                  <c:v>41060</c:v>
                </c:pt>
                <c:pt idx="509">
                  <c:v>41090</c:v>
                </c:pt>
                <c:pt idx="510">
                  <c:v>41121</c:v>
                </c:pt>
                <c:pt idx="511">
                  <c:v>41152</c:v>
                </c:pt>
                <c:pt idx="512">
                  <c:v>41182</c:v>
                </c:pt>
                <c:pt idx="513">
                  <c:v>41213</c:v>
                </c:pt>
                <c:pt idx="514">
                  <c:v>41243</c:v>
                </c:pt>
                <c:pt idx="515">
                  <c:v>41274</c:v>
                </c:pt>
                <c:pt idx="516">
                  <c:v>41305</c:v>
                </c:pt>
                <c:pt idx="517">
                  <c:v>41333</c:v>
                </c:pt>
                <c:pt idx="518">
                  <c:v>41364</c:v>
                </c:pt>
                <c:pt idx="519">
                  <c:v>41394</c:v>
                </c:pt>
                <c:pt idx="520">
                  <c:v>41425</c:v>
                </c:pt>
                <c:pt idx="521">
                  <c:v>41455</c:v>
                </c:pt>
                <c:pt idx="522">
                  <c:v>41486</c:v>
                </c:pt>
                <c:pt idx="523">
                  <c:v>41517</c:v>
                </c:pt>
                <c:pt idx="524">
                  <c:v>41547</c:v>
                </c:pt>
                <c:pt idx="525">
                  <c:v>41578</c:v>
                </c:pt>
                <c:pt idx="526">
                  <c:v>41608</c:v>
                </c:pt>
                <c:pt idx="527">
                  <c:v>41639</c:v>
                </c:pt>
                <c:pt idx="528">
                  <c:v>41670</c:v>
                </c:pt>
                <c:pt idx="529">
                  <c:v>41698</c:v>
                </c:pt>
                <c:pt idx="530">
                  <c:v>41729</c:v>
                </c:pt>
                <c:pt idx="531">
                  <c:v>41759</c:v>
                </c:pt>
                <c:pt idx="532">
                  <c:v>41790</c:v>
                </c:pt>
                <c:pt idx="533">
                  <c:v>41820</c:v>
                </c:pt>
                <c:pt idx="534">
                  <c:v>41851</c:v>
                </c:pt>
                <c:pt idx="535">
                  <c:v>41882</c:v>
                </c:pt>
                <c:pt idx="536">
                  <c:v>41912</c:v>
                </c:pt>
                <c:pt idx="537">
                  <c:v>41943</c:v>
                </c:pt>
                <c:pt idx="538">
                  <c:v>41973</c:v>
                </c:pt>
                <c:pt idx="539">
                  <c:v>42004</c:v>
                </c:pt>
                <c:pt idx="540">
                  <c:v>42035</c:v>
                </c:pt>
                <c:pt idx="541">
                  <c:v>42063</c:v>
                </c:pt>
                <c:pt idx="542">
                  <c:v>42094</c:v>
                </c:pt>
                <c:pt idx="543">
                  <c:v>42124</c:v>
                </c:pt>
                <c:pt idx="544">
                  <c:v>42155</c:v>
                </c:pt>
                <c:pt idx="545">
                  <c:v>42185</c:v>
                </c:pt>
                <c:pt idx="546">
                  <c:v>42216</c:v>
                </c:pt>
                <c:pt idx="547">
                  <c:v>42247</c:v>
                </c:pt>
                <c:pt idx="548">
                  <c:v>42277</c:v>
                </c:pt>
                <c:pt idx="549">
                  <c:v>42308</c:v>
                </c:pt>
                <c:pt idx="550">
                  <c:v>42338</c:v>
                </c:pt>
                <c:pt idx="551">
                  <c:v>42369</c:v>
                </c:pt>
                <c:pt idx="552">
                  <c:v>42400</c:v>
                </c:pt>
                <c:pt idx="553">
                  <c:v>42429</c:v>
                </c:pt>
                <c:pt idx="554">
                  <c:v>42460</c:v>
                </c:pt>
                <c:pt idx="555">
                  <c:v>42490</c:v>
                </c:pt>
                <c:pt idx="556">
                  <c:v>42521</c:v>
                </c:pt>
                <c:pt idx="557">
                  <c:v>42551</c:v>
                </c:pt>
                <c:pt idx="558">
                  <c:v>42582</c:v>
                </c:pt>
                <c:pt idx="559">
                  <c:v>42613</c:v>
                </c:pt>
                <c:pt idx="560">
                  <c:v>42643</c:v>
                </c:pt>
                <c:pt idx="561">
                  <c:v>42674</c:v>
                </c:pt>
                <c:pt idx="562">
                  <c:v>42704</c:v>
                </c:pt>
                <c:pt idx="563">
                  <c:v>42735</c:v>
                </c:pt>
                <c:pt idx="564">
                  <c:v>42766</c:v>
                </c:pt>
                <c:pt idx="565">
                  <c:v>42794</c:v>
                </c:pt>
                <c:pt idx="566">
                  <c:v>42825</c:v>
                </c:pt>
                <c:pt idx="567">
                  <c:v>42855</c:v>
                </c:pt>
                <c:pt idx="568">
                  <c:v>42886</c:v>
                </c:pt>
                <c:pt idx="569">
                  <c:v>42916</c:v>
                </c:pt>
                <c:pt idx="570">
                  <c:v>42947</c:v>
                </c:pt>
                <c:pt idx="571">
                  <c:v>42978</c:v>
                </c:pt>
                <c:pt idx="572">
                  <c:v>43008</c:v>
                </c:pt>
                <c:pt idx="573">
                  <c:v>43039</c:v>
                </c:pt>
                <c:pt idx="574">
                  <c:v>43069</c:v>
                </c:pt>
                <c:pt idx="575">
                  <c:v>43100</c:v>
                </c:pt>
                <c:pt idx="576">
                  <c:v>43131</c:v>
                </c:pt>
                <c:pt idx="577">
                  <c:v>43159</c:v>
                </c:pt>
                <c:pt idx="578">
                  <c:v>43190</c:v>
                </c:pt>
                <c:pt idx="579">
                  <c:v>43220</c:v>
                </c:pt>
                <c:pt idx="580">
                  <c:v>43251</c:v>
                </c:pt>
                <c:pt idx="581">
                  <c:v>43281</c:v>
                </c:pt>
                <c:pt idx="582">
                  <c:v>43312</c:v>
                </c:pt>
                <c:pt idx="583">
                  <c:v>43343</c:v>
                </c:pt>
                <c:pt idx="584">
                  <c:v>43373</c:v>
                </c:pt>
                <c:pt idx="585">
                  <c:v>43404</c:v>
                </c:pt>
                <c:pt idx="586">
                  <c:v>43434</c:v>
                </c:pt>
                <c:pt idx="587">
                  <c:v>43465</c:v>
                </c:pt>
                <c:pt idx="588">
                  <c:v>43496</c:v>
                </c:pt>
                <c:pt idx="589">
                  <c:v>43524</c:v>
                </c:pt>
                <c:pt idx="590">
                  <c:v>43555</c:v>
                </c:pt>
                <c:pt idx="591">
                  <c:v>43585</c:v>
                </c:pt>
                <c:pt idx="592">
                  <c:v>43616</c:v>
                </c:pt>
                <c:pt idx="593">
                  <c:v>43646</c:v>
                </c:pt>
                <c:pt idx="594">
                  <c:v>43677</c:v>
                </c:pt>
                <c:pt idx="595">
                  <c:v>43708</c:v>
                </c:pt>
                <c:pt idx="596">
                  <c:v>43738</c:v>
                </c:pt>
                <c:pt idx="597">
                  <c:v>43769</c:v>
                </c:pt>
                <c:pt idx="598">
                  <c:v>43799</c:v>
                </c:pt>
                <c:pt idx="599">
                  <c:v>43830</c:v>
                </c:pt>
                <c:pt idx="600">
                  <c:v>43861</c:v>
                </c:pt>
                <c:pt idx="601">
                  <c:v>43890</c:v>
                </c:pt>
                <c:pt idx="602">
                  <c:v>43921</c:v>
                </c:pt>
                <c:pt idx="603">
                  <c:v>43951</c:v>
                </c:pt>
                <c:pt idx="604">
                  <c:v>43982</c:v>
                </c:pt>
                <c:pt idx="605">
                  <c:v>44012</c:v>
                </c:pt>
                <c:pt idx="606">
                  <c:v>44043</c:v>
                </c:pt>
                <c:pt idx="607">
                  <c:v>44074</c:v>
                </c:pt>
                <c:pt idx="608">
                  <c:v>44104</c:v>
                </c:pt>
                <c:pt idx="609">
                  <c:v>44135</c:v>
                </c:pt>
                <c:pt idx="610">
                  <c:v>44165</c:v>
                </c:pt>
                <c:pt idx="611">
                  <c:v>44196</c:v>
                </c:pt>
                <c:pt idx="612">
                  <c:v>44227</c:v>
                </c:pt>
                <c:pt idx="613">
                  <c:v>44255</c:v>
                </c:pt>
                <c:pt idx="614">
                  <c:v>44286</c:v>
                </c:pt>
                <c:pt idx="615">
                  <c:v>44316</c:v>
                </c:pt>
                <c:pt idx="616">
                  <c:v>44347</c:v>
                </c:pt>
                <c:pt idx="617">
                  <c:v>44377</c:v>
                </c:pt>
                <c:pt idx="618">
                  <c:v>44408</c:v>
                </c:pt>
                <c:pt idx="619">
                  <c:v>44439</c:v>
                </c:pt>
                <c:pt idx="620">
                  <c:v>44469</c:v>
                </c:pt>
                <c:pt idx="621">
                  <c:v>44500</c:v>
                </c:pt>
                <c:pt idx="622">
                  <c:v>44530</c:v>
                </c:pt>
                <c:pt idx="623">
                  <c:v>44561</c:v>
                </c:pt>
                <c:pt idx="624">
                  <c:v>44592</c:v>
                </c:pt>
                <c:pt idx="625">
                  <c:v>44620</c:v>
                </c:pt>
                <c:pt idx="626">
                  <c:v>44651</c:v>
                </c:pt>
                <c:pt idx="627">
                  <c:v>44681</c:v>
                </c:pt>
                <c:pt idx="628">
                  <c:v>44712</c:v>
                </c:pt>
                <c:pt idx="629">
                  <c:v>44742</c:v>
                </c:pt>
                <c:pt idx="630">
                  <c:v>44773</c:v>
                </c:pt>
                <c:pt idx="631">
                  <c:v>44804</c:v>
                </c:pt>
                <c:pt idx="632">
                  <c:v>44834</c:v>
                </c:pt>
                <c:pt idx="633">
                  <c:v>44865</c:v>
                </c:pt>
                <c:pt idx="634">
                  <c:v>44895</c:v>
                </c:pt>
                <c:pt idx="635">
                  <c:v>44926</c:v>
                </c:pt>
                <c:pt idx="636">
                  <c:v>44957</c:v>
                </c:pt>
                <c:pt idx="637">
                  <c:v>44985</c:v>
                </c:pt>
                <c:pt idx="638">
                  <c:v>45016</c:v>
                </c:pt>
                <c:pt idx="639">
                  <c:v>45046</c:v>
                </c:pt>
                <c:pt idx="640">
                  <c:v>45077</c:v>
                </c:pt>
                <c:pt idx="641">
                  <c:v>45107</c:v>
                </c:pt>
                <c:pt idx="642">
                  <c:v>45138</c:v>
                </c:pt>
                <c:pt idx="643">
                  <c:v>45169</c:v>
                </c:pt>
              </c:numCache>
            </c:numRef>
          </c:cat>
          <c:val>
            <c:numRef>
              <c:f>'Budget % of GDP'!$B$7:$B$694</c:f>
              <c:numCache>
                <c:formatCode>General</c:formatCode>
                <c:ptCount val="688"/>
                <c:pt idx="0">
                  <c:v>0.499</c:v>
                </c:pt>
                <c:pt idx="1">
                  <c:v>0.51600000000000001</c:v>
                </c:pt>
                <c:pt idx="2">
                  <c:v>0.372</c:v>
                </c:pt>
                <c:pt idx="3">
                  <c:v>2.4E-2</c:v>
                </c:pt>
                <c:pt idx="4">
                  <c:v>0.02</c:v>
                </c:pt>
                <c:pt idx="5">
                  <c:v>-0.26600000000000001</c:v>
                </c:pt>
                <c:pt idx="6">
                  <c:v>-0.58399999999999996</c:v>
                </c:pt>
                <c:pt idx="7">
                  <c:v>-0.60899999999999999</c:v>
                </c:pt>
                <c:pt idx="8">
                  <c:v>-0.748</c:v>
                </c:pt>
                <c:pt idx="9">
                  <c:v>-0.752</c:v>
                </c:pt>
                <c:pt idx="10">
                  <c:v>-0.88200000000000001</c:v>
                </c:pt>
                <c:pt idx="11">
                  <c:v>-1.046</c:v>
                </c:pt>
                <c:pt idx="12">
                  <c:v>-1.113</c:v>
                </c:pt>
                <c:pt idx="13">
                  <c:v>-1.24</c:v>
                </c:pt>
                <c:pt idx="14">
                  <c:v>-1.4179999999999999</c:v>
                </c:pt>
                <c:pt idx="15">
                  <c:v>-1.4550000000000001</c:v>
                </c:pt>
                <c:pt idx="16">
                  <c:v>-1.5860000000000001</c:v>
                </c:pt>
                <c:pt idx="17">
                  <c:v>-1.992</c:v>
                </c:pt>
                <c:pt idx="18">
                  <c:v>-1.845</c:v>
                </c:pt>
                <c:pt idx="19">
                  <c:v>-1.978</c:v>
                </c:pt>
                <c:pt idx="20">
                  <c:v>-1.958</c:v>
                </c:pt>
                <c:pt idx="21">
                  <c:v>-1.9510000000000001</c:v>
                </c:pt>
                <c:pt idx="22">
                  <c:v>-2.0710000000000002</c:v>
                </c:pt>
                <c:pt idx="23">
                  <c:v>-2.081</c:v>
                </c:pt>
                <c:pt idx="24">
                  <c:v>-2.056</c:v>
                </c:pt>
                <c:pt idx="25">
                  <c:v>-2.2280000000000002</c:v>
                </c:pt>
                <c:pt idx="26">
                  <c:v>-2.2010000000000001</c:v>
                </c:pt>
                <c:pt idx="27">
                  <c:v>-1.9259999999999999</c:v>
                </c:pt>
                <c:pt idx="28">
                  <c:v>-1.81</c:v>
                </c:pt>
                <c:pt idx="29">
                  <c:v>-1.8340000000000001</c:v>
                </c:pt>
                <c:pt idx="30">
                  <c:v>-1.64</c:v>
                </c:pt>
                <c:pt idx="31">
                  <c:v>-1.536</c:v>
                </c:pt>
                <c:pt idx="32">
                  <c:v>-1.347</c:v>
                </c:pt>
                <c:pt idx="33">
                  <c:v>-1.24</c:v>
                </c:pt>
                <c:pt idx="34">
                  <c:v>-1.2769999999999999</c:v>
                </c:pt>
                <c:pt idx="35">
                  <c:v>-1.3069999999999999</c:v>
                </c:pt>
                <c:pt idx="36">
                  <c:v>-1.3089999999999999</c:v>
                </c:pt>
                <c:pt idx="37">
                  <c:v>-1.2</c:v>
                </c:pt>
                <c:pt idx="38">
                  <c:v>-1.1859999999999999</c:v>
                </c:pt>
                <c:pt idx="39">
                  <c:v>-1.3180000000000001</c:v>
                </c:pt>
                <c:pt idx="40">
                  <c:v>-1.383</c:v>
                </c:pt>
                <c:pt idx="41">
                  <c:v>-1.0109999999999999</c:v>
                </c:pt>
                <c:pt idx="42">
                  <c:v>-1.0820000000000001</c:v>
                </c:pt>
                <c:pt idx="43">
                  <c:v>-0.95399999999999996</c:v>
                </c:pt>
                <c:pt idx="44">
                  <c:v>-0.93799999999999994</c:v>
                </c:pt>
                <c:pt idx="45">
                  <c:v>-0.91300000000000003</c:v>
                </c:pt>
                <c:pt idx="46">
                  <c:v>-0.73599999999999999</c:v>
                </c:pt>
                <c:pt idx="47">
                  <c:v>-0.53400000000000003</c:v>
                </c:pt>
                <c:pt idx="48">
                  <c:v>-0.372</c:v>
                </c:pt>
                <c:pt idx="49">
                  <c:v>-0.28999999999999998</c:v>
                </c:pt>
                <c:pt idx="50">
                  <c:v>-0.36899999999999999</c:v>
                </c:pt>
                <c:pt idx="51">
                  <c:v>-0.111</c:v>
                </c:pt>
                <c:pt idx="52">
                  <c:v>-0.20100000000000001</c:v>
                </c:pt>
                <c:pt idx="53">
                  <c:v>-0.22600000000000001</c:v>
                </c:pt>
                <c:pt idx="54">
                  <c:v>-0.14599999999999999</c:v>
                </c:pt>
                <c:pt idx="55">
                  <c:v>-0.156</c:v>
                </c:pt>
                <c:pt idx="56">
                  <c:v>-0.254</c:v>
                </c:pt>
                <c:pt idx="57">
                  <c:v>-0.33400000000000002</c:v>
                </c:pt>
                <c:pt idx="58">
                  <c:v>-0.38300000000000001</c:v>
                </c:pt>
                <c:pt idx="59">
                  <c:v>-0.68100000000000005</c:v>
                </c:pt>
                <c:pt idx="60">
                  <c:v>-0.90900000000000003</c:v>
                </c:pt>
                <c:pt idx="61">
                  <c:v>-1.216</c:v>
                </c:pt>
                <c:pt idx="62">
                  <c:v>-1.351</c:v>
                </c:pt>
                <c:pt idx="63">
                  <c:v>-1.6359999999999999</c:v>
                </c:pt>
                <c:pt idx="64">
                  <c:v>-2.3029999999999999</c:v>
                </c:pt>
                <c:pt idx="65">
                  <c:v>-2.64</c:v>
                </c:pt>
                <c:pt idx="66">
                  <c:v>-3.0019999999999998</c:v>
                </c:pt>
                <c:pt idx="67">
                  <c:v>-3.3620000000000001</c:v>
                </c:pt>
                <c:pt idx="68">
                  <c:v>-3.5409999999999999</c:v>
                </c:pt>
                <c:pt idx="69">
                  <c:v>-3.7959999999999998</c:v>
                </c:pt>
                <c:pt idx="70">
                  <c:v>-4.0839999999999996</c:v>
                </c:pt>
                <c:pt idx="71">
                  <c:v>-4.2809999999999997</c:v>
                </c:pt>
                <c:pt idx="72">
                  <c:v>-4.2050000000000001</c:v>
                </c:pt>
                <c:pt idx="73">
                  <c:v>-4.38</c:v>
                </c:pt>
                <c:pt idx="74">
                  <c:v>-4.407</c:v>
                </c:pt>
                <c:pt idx="75">
                  <c:v>-4.4109999999999996</c:v>
                </c:pt>
                <c:pt idx="76">
                  <c:v>-3.867</c:v>
                </c:pt>
                <c:pt idx="77">
                  <c:v>-3.573</c:v>
                </c:pt>
                <c:pt idx="78">
                  <c:v>-3.5209999999999999</c:v>
                </c:pt>
                <c:pt idx="79">
                  <c:v>-3.266</c:v>
                </c:pt>
                <c:pt idx="80">
                  <c:v>-3.214</c:v>
                </c:pt>
                <c:pt idx="81">
                  <c:v>-3.1240000000000001</c:v>
                </c:pt>
                <c:pt idx="82">
                  <c:v>-3.1059999999999999</c:v>
                </c:pt>
                <c:pt idx="83">
                  <c:v>-2.9249999999999998</c:v>
                </c:pt>
                <c:pt idx="84">
                  <c:v>-2.7210000000000001</c:v>
                </c:pt>
                <c:pt idx="85">
                  <c:v>-2.601</c:v>
                </c:pt>
                <c:pt idx="86">
                  <c:v>-2.6360000000000001</c:v>
                </c:pt>
                <c:pt idx="87">
                  <c:v>-2.371</c:v>
                </c:pt>
                <c:pt idx="88">
                  <c:v>-2.3860000000000001</c:v>
                </c:pt>
                <c:pt idx="89">
                  <c:v>-2.2290000000000001</c:v>
                </c:pt>
                <c:pt idx="90">
                  <c:v>-2.04</c:v>
                </c:pt>
                <c:pt idx="91">
                  <c:v>-2.1720000000000002</c:v>
                </c:pt>
                <c:pt idx="92">
                  <c:v>-2.1259999999999999</c:v>
                </c:pt>
                <c:pt idx="93">
                  <c:v>-2.1589999999999998</c:v>
                </c:pt>
                <c:pt idx="94">
                  <c:v>-2.246</c:v>
                </c:pt>
                <c:pt idx="95">
                  <c:v>-2.3580000000000001</c:v>
                </c:pt>
                <c:pt idx="96">
                  <c:v>-2.3650000000000002</c:v>
                </c:pt>
                <c:pt idx="97">
                  <c:v>-2.3849999999999998</c:v>
                </c:pt>
                <c:pt idx="98">
                  <c:v>-2.6419999999999999</c:v>
                </c:pt>
                <c:pt idx="99">
                  <c:v>-2.403</c:v>
                </c:pt>
                <c:pt idx="100">
                  <c:v>-2.218</c:v>
                </c:pt>
                <c:pt idx="101">
                  <c:v>-2.2679999999999998</c:v>
                </c:pt>
                <c:pt idx="102">
                  <c:v>-2.149</c:v>
                </c:pt>
                <c:pt idx="103">
                  <c:v>-2.13</c:v>
                </c:pt>
                <c:pt idx="104">
                  <c:v>-2.0430000000000001</c:v>
                </c:pt>
                <c:pt idx="105">
                  <c:v>-1.9490000000000001</c:v>
                </c:pt>
                <c:pt idx="106">
                  <c:v>-1.8149999999999999</c:v>
                </c:pt>
                <c:pt idx="107">
                  <c:v>-1.782</c:v>
                </c:pt>
                <c:pt idx="108">
                  <c:v>-1.6990000000000001</c:v>
                </c:pt>
                <c:pt idx="109">
                  <c:v>-1.625</c:v>
                </c:pt>
                <c:pt idx="110">
                  <c:v>-1.524</c:v>
                </c:pt>
                <c:pt idx="111">
                  <c:v>-1.298</c:v>
                </c:pt>
                <c:pt idx="112">
                  <c:v>-1.361</c:v>
                </c:pt>
                <c:pt idx="113">
                  <c:v>-1.198</c:v>
                </c:pt>
                <c:pt idx="114">
                  <c:v>-1.1619999999999999</c:v>
                </c:pt>
                <c:pt idx="115">
                  <c:v>-1.5669999999999999</c:v>
                </c:pt>
                <c:pt idx="116">
                  <c:v>-1.0369999999999999</c:v>
                </c:pt>
                <c:pt idx="117">
                  <c:v>-1.038</c:v>
                </c:pt>
                <c:pt idx="118">
                  <c:v>-1.131</c:v>
                </c:pt>
                <c:pt idx="119">
                  <c:v>-1.0329999999999999</c:v>
                </c:pt>
                <c:pt idx="120">
                  <c:v>-1.0780000000000001</c:v>
                </c:pt>
                <c:pt idx="121">
                  <c:v>-1.228</c:v>
                </c:pt>
                <c:pt idx="122">
                  <c:v>-1.2470000000000001</c:v>
                </c:pt>
                <c:pt idx="123">
                  <c:v>-1.306</c:v>
                </c:pt>
                <c:pt idx="124">
                  <c:v>-1.6879999999999999</c:v>
                </c:pt>
                <c:pt idx="125">
                  <c:v>-1.7190000000000001</c:v>
                </c:pt>
                <c:pt idx="126">
                  <c:v>-1.956</c:v>
                </c:pt>
                <c:pt idx="127">
                  <c:v>-1.66</c:v>
                </c:pt>
                <c:pt idx="128">
                  <c:v>-2.085</c:v>
                </c:pt>
                <c:pt idx="129">
                  <c:v>-2.0710000000000002</c:v>
                </c:pt>
                <c:pt idx="130">
                  <c:v>-2.085</c:v>
                </c:pt>
                <c:pt idx="131">
                  <c:v>-2.1059999999999999</c:v>
                </c:pt>
                <c:pt idx="132">
                  <c:v>-2.2599999999999998</c:v>
                </c:pt>
                <c:pt idx="133">
                  <c:v>-2.4630000000000001</c:v>
                </c:pt>
                <c:pt idx="134">
                  <c:v>-2.35</c:v>
                </c:pt>
                <c:pt idx="135">
                  <c:v>-2.0859999999999999</c:v>
                </c:pt>
                <c:pt idx="136">
                  <c:v>-2.1539999999999999</c:v>
                </c:pt>
                <c:pt idx="137">
                  <c:v>-2.0590000000000002</c:v>
                </c:pt>
                <c:pt idx="138">
                  <c:v>-1.8540000000000001</c:v>
                </c:pt>
                <c:pt idx="139">
                  <c:v>-1.798</c:v>
                </c:pt>
                <c:pt idx="140">
                  <c:v>-1.7769999999999999</c:v>
                </c:pt>
                <c:pt idx="141">
                  <c:v>-1.802</c:v>
                </c:pt>
                <c:pt idx="142">
                  <c:v>-1.855</c:v>
                </c:pt>
                <c:pt idx="143">
                  <c:v>-2.3879999999999999</c:v>
                </c:pt>
                <c:pt idx="144">
                  <c:v>-1.7350000000000001</c:v>
                </c:pt>
                <c:pt idx="145">
                  <c:v>-1.71</c:v>
                </c:pt>
                <c:pt idx="146">
                  <c:v>-1.9750000000000001</c:v>
                </c:pt>
                <c:pt idx="147">
                  <c:v>-2.165</c:v>
                </c:pt>
                <c:pt idx="148">
                  <c:v>-2.2480000000000002</c:v>
                </c:pt>
                <c:pt idx="149">
                  <c:v>-2.5070000000000001</c:v>
                </c:pt>
                <c:pt idx="150">
                  <c:v>-2.7629999999999999</c:v>
                </c:pt>
                <c:pt idx="151">
                  <c:v>-3.048</c:v>
                </c:pt>
                <c:pt idx="152">
                  <c:v>-3.2869999999999999</c:v>
                </c:pt>
                <c:pt idx="153">
                  <c:v>-3.4889999999999999</c:v>
                </c:pt>
                <c:pt idx="154">
                  <c:v>-3.8860000000000001</c:v>
                </c:pt>
                <c:pt idx="155">
                  <c:v>-3.8410000000000002</c:v>
                </c:pt>
                <c:pt idx="156">
                  <c:v>-4.3079999999999998</c:v>
                </c:pt>
                <c:pt idx="157">
                  <c:v>-4.6120000000000001</c:v>
                </c:pt>
                <c:pt idx="158">
                  <c:v>-4.8360000000000003</c:v>
                </c:pt>
                <c:pt idx="159">
                  <c:v>-5.0570000000000004</c:v>
                </c:pt>
                <c:pt idx="160">
                  <c:v>-5.3460000000000001</c:v>
                </c:pt>
                <c:pt idx="161">
                  <c:v>-5.4390000000000001</c:v>
                </c:pt>
                <c:pt idx="162">
                  <c:v>-5.319</c:v>
                </c:pt>
                <c:pt idx="163">
                  <c:v>-5.3940000000000001</c:v>
                </c:pt>
                <c:pt idx="164">
                  <c:v>-5.2949999999999999</c:v>
                </c:pt>
                <c:pt idx="165">
                  <c:v>-5.1189999999999998</c:v>
                </c:pt>
                <c:pt idx="166">
                  <c:v>-5.0510000000000002</c:v>
                </c:pt>
                <c:pt idx="167">
                  <c:v>-5.0179999999999998</c:v>
                </c:pt>
                <c:pt idx="168">
                  <c:v>-4.7679999999999998</c:v>
                </c:pt>
                <c:pt idx="169">
                  <c:v>-4.641</c:v>
                </c:pt>
                <c:pt idx="170">
                  <c:v>-4.7060000000000004</c:v>
                </c:pt>
                <c:pt idx="171">
                  <c:v>-4.218</c:v>
                </c:pt>
                <c:pt idx="172">
                  <c:v>-4.3330000000000002</c:v>
                </c:pt>
                <c:pt idx="173">
                  <c:v>-4.468</c:v>
                </c:pt>
                <c:pt idx="174">
                  <c:v>-4.2640000000000002</c:v>
                </c:pt>
                <c:pt idx="175">
                  <c:v>-4.6559999999999997</c:v>
                </c:pt>
                <c:pt idx="176">
                  <c:v>-4.2930000000000001</c:v>
                </c:pt>
                <c:pt idx="177">
                  <c:v>-4.2969999999999997</c:v>
                </c:pt>
                <c:pt idx="178">
                  <c:v>-4.4729999999999999</c:v>
                </c:pt>
                <c:pt idx="179">
                  <c:v>-4.423</c:v>
                </c:pt>
                <c:pt idx="180">
                  <c:v>-4.3959999999999999</c:v>
                </c:pt>
                <c:pt idx="181">
                  <c:v>-4.4119999999999999</c:v>
                </c:pt>
                <c:pt idx="182">
                  <c:v>-4.4349999999999996</c:v>
                </c:pt>
                <c:pt idx="183">
                  <c:v>-4.37</c:v>
                </c:pt>
                <c:pt idx="184">
                  <c:v>-4.5579999999999998</c:v>
                </c:pt>
                <c:pt idx="185">
                  <c:v>-4.5439999999999996</c:v>
                </c:pt>
                <c:pt idx="186">
                  <c:v>-4.5659999999999998</c:v>
                </c:pt>
                <c:pt idx="187">
                  <c:v>-4.431</c:v>
                </c:pt>
                <c:pt idx="188">
                  <c:v>-4.8310000000000004</c:v>
                </c:pt>
                <c:pt idx="189">
                  <c:v>-4.7480000000000002</c:v>
                </c:pt>
                <c:pt idx="190">
                  <c:v>-4.8490000000000002</c:v>
                </c:pt>
                <c:pt idx="191">
                  <c:v>-4.851</c:v>
                </c:pt>
                <c:pt idx="192">
                  <c:v>-4.7489999999999997</c:v>
                </c:pt>
                <c:pt idx="193">
                  <c:v>-4.827</c:v>
                </c:pt>
                <c:pt idx="194">
                  <c:v>-4.8419999999999996</c:v>
                </c:pt>
                <c:pt idx="195">
                  <c:v>-4.8339999999999996</c:v>
                </c:pt>
                <c:pt idx="196">
                  <c:v>-4.7770000000000001</c:v>
                </c:pt>
                <c:pt idx="197">
                  <c:v>-4.7690000000000001</c:v>
                </c:pt>
                <c:pt idx="198">
                  <c:v>-4.7210000000000001</c:v>
                </c:pt>
                <c:pt idx="199">
                  <c:v>-4.7309999999999999</c:v>
                </c:pt>
                <c:pt idx="200">
                  <c:v>-4.7990000000000004</c:v>
                </c:pt>
                <c:pt idx="201">
                  <c:v>-4.7089999999999996</c:v>
                </c:pt>
                <c:pt idx="202">
                  <c:v>-4.5739999999999998</c:v>
                </c:pt>
                <c:pt idx="203">
                  <c:v>-4.5250000000000004</c:v>
                </c:pt>
                <c:pt idx="204">
                  <c:v>-4.3710000000000004</c:v>
                </c:pt>
                <c:pt idx="205">
                  <c:v>-4.452</c:v>
                </c:pt>
                <c:pt idx="206">
                  <c:v>-4.4050000000000002</c:v>
                </c:pt>
                <c:pt idx="207">
                  <c:v>-3.7280000000000002</c:v>
                </c:pt>
                <c:pt idx="208">
                  <c:v>-3.65</c:v>
                </c:pt>
                <c:pt idx="209">
                  <c:v>-3.6419999999999999</c:v>
                </c:pt>
                <c:pt idx="210">
                  <c:v>-3.5840000000000001</c:v>
                </c:pt>
                <c:pt idx="211">
                  <c:v>-3.456</c:v>
                </c:pt>
                <c:pt idx="212">
                  <c:v>-3.0640000000000001</c:v>
                </c:pt>
                <c:pt idx="213">
                  <c:v>-3.0990000000000002</c:v>
                </c:pt>
                <c:pt idx="214">
                  <c:v>-3.097</c:v>
                </c:pt>
                <c:pt idx="215">
                  <c:v>-3.3370000000000002</c:v>
                </c:pt>
                <c:pt idx="216">
                  <c:v>-2.9380000000000002</c:v>
                </c:pt>
                <c:pt idx="217">
                  <c:v>-2.8530000000000002</c:v>
                </c:pt>
                <c:pt idx="218">
                  <c:v>-2.88</c:v>
                </c:pt>
                <c:pt idx="219">
                  <c:v>-3.2959999999999998</c:v>
                </c:pt>
                <c:pt idx="220">
                  <c:v>-3.0449999999999999</c:v>
                </c:pt>
                <c:pt idx="221">
                  <c:v>-2.8570000000000002</c:v>
                </c:pt>
                <c:pt idx="222">
                  <c:v>-2.8170000000000002</c:v>
                </c:pt>
                <c:pt idx="223">
                  <c:v>-2.8420000000000001</c:v>
                </c:pt>
                <c:pt idx="224">
                  <c:v>-2.9369999999999998</c:v>
                </c:pt>
                <c:pt idx="225">
                  <c:v>-2.8029999999999999</c:v>
                </c:pt>
                <c:pt idx="226">
                  <c:v>-2.8420000000000001</c:v>
                </c:pt>
                <c:pt idx="227">
                  <c:v>-2.6280000000000001</c:v>
                </c:pt>
                <c:pt idx="228">
                  <c:v>-2.8119999999999998</c:v>
                </c:pt>
                <c:pt idx="229">
                  <c:v>-2.8809999999999998</c:v>
                </c:pt>
                <c:pt idx="230">
                  <c:v>-2.9990000000000001</c:v>
                </c:pt>
                <c:pt idx="231">
                  <c:v>-2.4660000000000002</c:v>
                </c:pt>
                <c:pt idx="232">
                  <c:v>-2.5169999999999999</c:v>
                </c:pt>
                <c:pt idx="233">
                  <c:v>-2.5409999999999999</c:v>
                </c:pt>
                <c:pt idx="234">
                  <c:v>-2.4220000000000002</c:v>
                </c:pt>
                <c:pt idx="235">
                  <c:v>-2.4049999999999998</c:v>
                </c:pt>
                <c:pt idx="236">
                  <c:v>-2.6920000000000002</c:v>
                </c:pt>
                <c:pt idx="237">
                  <c:v>-2.6520000000000001</c:v>
                </c:pt>
                <c:pt idx="238">
                  <c:v>-2.6619999999999999</c:v>
                </c:pt>
                <c:pt idx="239">
                  <c:v>-2.6960000000000002</c:v>
                </c:pt>
                <c:pt idx="240">
                  <c:v>-2.5449999999999999</c:v>
                </c:pt>
                <c:pt idx="241">
                  <c:v>-2.67</c:v>
                </c:pt>
                <c:pt idx="242">
                  <c:v>-2.9689999999999999</c:v>
                </c:pt>
                <c:pt idx="243">
                  <c:v>-2.9060000000000001</c:v>
                </c:pt>
                <c:pt idx="244">
                  <c:v>-3.1920000000000002</c:v>
                </c:pt>
                <c:pt idx="245">
                  <c:v>-3.5089999999999999</c:v>
                </c:pt>
                <c:pt idx="246">
                  <c:v>-3.605</c:v>
                </c:pt>
                <c:pt idx="247">
                  <c:v>-4.1130000000000004</c:v>
                </c:pt>
                <c:pt idx="248">
                  <c:v>-3.665</c:v>
                </c:pt>
                <c:pt idx="249">
                  <c:v>-3.76</c:v>
                </c:pt>
                <c:pt idx="250">
                  <c:v>-4.0590000000000002</c:v>
                </c:pt>
                <c:pt idx="251">
                  <c:v>-3.9359999999999999</c:v>
                </c:pt>
                <c:pt idx="252">
                  <c:v>-4.0259999999999998</c:v>
                </c:pt>
                <c:pt idx="253">
                  <c:v>-3.8769999999999998</c:v>
                </c:pt>
                <c:pt idx="254">
                  <c:v>-3.6749999999999998</c:v>
                </c:pt>
                <c:pt idx="255">
                  <c:v>-3.8130000000000002</c:v>
                </c:pt>
                <c:pt idx="256">
                  <c:v>-3.9910000000000001</c:v>
                </c:pt>
                <c:pt idx="257">
                  <c:v>-3.8519999999999999</c:v>
                </c:pt>
                <c:pt idx="258">
                  <c:v>-4.0430000000000001</c:v>
                </c:pt>
                <c:pt idx="259">
                  <c:v>-3.8969999999999998</c:v>
                </c:pt>
                <c:pt idx="260">
                  <c:v>-4.3419999999999996</c:v>
                </c:pt>
                <c:pt idx="261">
                  <c:v>-4.3849999999999998</c:v>
                </c:pt>
                <c:pt idx="262">
                  <c:v>-4.3369999999999997</c:v>
                </c:pt>
                <c:pt idx="263">
                  <c:v>-4.2590000000000003</c:v>
                </c:pt>
                <c:pt idx="264">
                  <c:v>-4.4660000000000002</c:v>
                </c:pt>
                <c:pt idx="265">
                  <c:v>-4.827</c:v>
                </c:pt>
                <c:pt idx="266">
                  <c:v>-4.9770000000000003</c:v>
                </c:pt>
                <c:pt idx="267">
                  <c:v>-5.1319999999999997</c:v>
                </c:pt>
                <c:pt idx="268">
                  <c:v>-5.03</c:v>
                </c:pt>
                <c:pt idx="269">
                  <c:v>-4.9320000000000004</c:v>
                </c:pt>
                <c:pt idx="270">
                  <c:v>-4.8949999999999996</c:v>
                </c:pt>
                <c:pt idx="271">
                  <c:v>-4.6070000000000002</c:v>
                </c:pt>
                <c:pt idx="272">
                  <c:v>-4.4210000000000003</c:v>
                </c:pt>
                <c:pt idx="273">
                  <c:v>-4.5279999999999996</c:v>
                </c:pt>
                <c:pt idx="274">
                  <c:v>-4.3490000000000002</c:v>
                </c:pt>
                <c:pt idx="275">
                  <c:v>-4.8949999999999996</c:v>
                </c:pt>
                <c:pt idx="276">
                  <c:v>-4.1829999999999998</c:v>
                </c:pt>
                <c:pt idx="277">
                  <c:v>-4.173</c:v>
                </c:pt>
                <c:pt idx="278">
                  <c:v>-4.0730000000000004</c:v>
                </c:pt>
                <c:pt idx="279">
                  <c:v>-4.125</c:v>
                </c:pt>
                <c:pt idx="280">
                  <c:v>-3.9809999999999999</c:v>
                </c:pt>
                <c:pt idx="281">
                  <c:v>-3.8740000000000001</c:v>
                </c:pt>
                <c:pt idx="282">
                  <c:v>-3.78</c:v>
                </c:pt>
                <c:pt idx="283">
                  <c:v>-3.7559999999999998</c:v>
                </c:pt>
                <c:pt idx="284">
                  <c:v>-3.71</c:v>
                </c:pt>
                <c:pt idx="285">
                  <c:v>-3.5920000000000001</c:v>
                </c:pt>
                <c:pt idx="286">
                  <c:v>-3.673</c:v>
                </c:pt>
                <c:pt idx="287">
                  <c:v>-3.2269999999999999</c:v>
                </c:pt>
                <c:pt idx="288">
                  <c:v>-3.3860000000000001</c:v>
                </c:pt>
                <c:pt idx="289">
                  <c:v>-3.2879999999999998</c:v>
                </c:pt>
                <c:pt idx="290">
                  <c:v>-3.1240000000000001</c:v>
                </c:pt>
                <c:pt idx="291">
                  <c:v>-2.9350000000000001</c:v>
                </c:pt>
                <c:pt idx="292">
                  <c:v>-2.867</c:v>
                </c:pt>
                <c:pt idx="293">
                  <c:v>-2.8149999999999999</c:v>
                </c:pt>
                <c:pt idx="294">
                  <c:v>-2.6960000000000002</c:v>
                </c:pt>
                <c:pt idx="295">
                  <c:v>-2.7120000000000002</c:v>
                </c:pt>
                <c:pt idx="296">
                  <c:v>-2.77</c:v>
                </c:pt>
                <c:pt idx="297">
                  <c:v>-2.5350000000000001</c:v>
                </c:pt>
                <c:pt idx="298">
                  <c:v>-2.52</c:v>
                </c:pt>
                <c:pt idx="299">
                  <c:v>-2.4809999999999999</c:v>
                </c:pt>
                <c:pt idx="300">
                  <c:v>-2.4540000000000002</c:v>
                </c:pt>
                <c:pt idx="301">
                  <c:v>-2.411</c:v>
                </c:pt>
                <c:pt idx="302">
                  <c:v>-2.6539999999999999</c:v>
                </c:pt>
                <c:pt idx="303">
                  <c:v>-2.2069999999999999</c:v>
                </c:pt>
                <c:pt idx="304">
                  <c:v>-2.306</c:v>
                </c:pt>
                <c:pt idx="305">
                  <c:v>-2.3330000000000002</c:v>
                </c:pt>
                <c:pt idx="306">
                  <c:v>-2.0470000000000002</c:v>
                </c:pt>
                <c:pt idx="307">
                  <c:v>-2.1720000000000002</c:v>
                </c:pt>
                <c:pt idx="308">
                  <c:v>-2.133</c:v>
                </c:pt>
                <c:pt idx="309">
                  <c:v>-1.998</c:v>
                </c:pt>
                <c:pt idx="310">
                  <c:v>-2.0139999999999998</c:v>
                </c:pt>
                <c:pt idx="311">
                  <c:v>-1.8839999999999999</c:v>
                </c:pt>
                <c:pt idx="312">
                  <c:v>-1.8129999999999999</c:v>
                </c:pt>
                <c:pt idx="313">
                  <c:v>-1.889</c:v>
                </c:pt>
                <c:pt idx="314">
                  <c:v>-1.845</c:v>
                </c:pt>
                <c:pt idx="315">
                  <c:v>-1.5249999999999999</c:v>
                </c:pt>
                <c:pt idx="316">
                  <c:v>-1.6930000000000001</c:v>
                </c:pt>
                <c:pt idx="317">
                  <c:v>-1.425</c:v>
                </c:pt>
                <c:pt idx="318">
                  <c:v>-1.571</c:v>
                </c:pt>
                <c:pt idx="319">
                  <c:v>-1.669</c:v>
                </c:pt>
                <c:pt idx="320">
                  <c:v>-1.3240000000000001</c:v>
                </c:pt>
                <c:pt idx="321">
                  <c:v>-1.5089999999999999</c:v>
                </c:pt>
                <c:pt idx="322">
                  <c:v>-1.502</c:v>
                </c:pt>
                <c:pt idx="323">
                  <c:v>-1.343</c:v>
                </c:pt>
                <c:pt idx="324">
                  <c:v>-1.399</c:v>
                </c:pt>
                <c:pt idx="325">
                  <c:v>-1.395</c:v>
                </c:pt>
                <c:pt idx="326">
                  <c:v>-1.087</c:v>
                </c:pt>
                <c:pt idx="327">
                  <c:v>-0.81399999999999995</c:v>
                </c:pt>
                <c:pt idx="328">
                  <c:v>-0.76100000000000001</c:v>
                </c:pt>
                <c:pt idx="329">
                  <c:v>-0.52300000000000002</c:v>
                </c:pt>
                <c:pt idx="330">
                  <c:v>-0.5</c:v>
                </c:pt>
                <c:pt idx="331">
                  <c:v>-0.42299999999999999</c:v>
                </c:pt>
                <c:pt idx="332">
                  <c:v>-0.253</c:v>
                </c:pt>
                <c:pt idx="333">
                  <c:v>-0.20699999999999999</c:v>
                </c:pt>
                <c:pt idx="334">
                  <c:v>2.8000000000000001E-2</c:v>
                </c:pt>
                <c:pt idx="335">
                  <c:v>-2.8000000000000001E-2</c:v>
                </c:pt>
                <c:pt idx="336">
                  <c:v>0.108</c:v>
                </c:pt>
                <c:pt idx="337">
                  <c:v>0.13300000000000001</c:v>
                </c:pt>
                <c:pt idx="338">
                  <c:v>0.218</c:v>
                </c:pt>
                <c:pt idx="339">
                  <c:v>0.55800000000000005</c:v>
                </c:pt>
                <c:pt idx="340">
                  <c:v>0.66600000000000004</c:v>
                </c:pt>
                <c:pt idx="341">
                  <c:v>0.626</c:v>
                </c:pt>
                <c:pt idx="342">
                  <c:v>0.63300000000000001</c:v>
                </c:pt>
                <c:pt idx="343">
                  <c:v>0.89600000000000002</c:v>
                </c:pt>
                <c:pt idx="344">
                  <c:v>0.75900000000000001</c:v>
                </c:pt>
                <c:pt idx="345">
                  <c:v>0.78300000000000003</c:v>
                </c:pt>
                <c:pt idx="346">
                  <c:v>0.78700000000000003</c:v>
                </c:pt>
                <c:pt idx="347">
                  <c:v>0.58499999999999996</c:v>
                </c:pt>
                <c:pt idx="348">
                  <c:v>1.0569999999999999</c:v>
                </c:pt>
                <c:pt idx="349">
                  <c:v>1.05</c:v>
                </c:pt>
                <c:pt idx="350">
                  <c:v>0.95899999999999996</c:v>
                </c:pt>
                <c:pt idx="351">
                  <c:v>0.83099999999999996</c:v>
                </c:pt>
                <c:pt idx="352">
                  <c:v>0.98699999999999999</c:v>
                </c:pt>
                <c:pt idx="353">
                  <c:v>1.0129999999999999</c:v>
                </c:pt>
                <c:pt idx="354">
                  <c:v>0.98499999999999999</c:v>
                </c:pt>
                <c:pt idx="355">
                  <c:v>1.071</c:v>
                </c:pt>
                <c:pt idx="356">
                  <c:v>1.284</c:v>
                </c:pt>
                <c:pt idx="357">
                  <c:v>1.3180000000000001</c:v>
                </c:pt>
                <c:pt idx="358">
                  <c:v>1.216</c:v>
                </c:pt>
                <c:pt idx="359">
                  <c:v>1.6020000000000001</c:v>
                </c:pt>
                <c:pt idx="360">
                  <c:v>1.502</c:v>
                </c:pt>
                <c:pt idx="361">
                  <c:v>1.508</c:v>
                </c:pt>
                <c:pt idx="362">
                  <c:v>1.379</c:v>
                </c:pt>
                <c:pt idx="363">
                  <c:v>1.7949999999999999</c:v>
                </c:pt>
                <c:pt idx="364">
                  <c:v>1.994</c:v>
                </c:pt>
                <c:pt idx="365">
                  <c:v>2.016</c:v>
                </c:pt>
                <c:pt idx="366">
                  <c:v>2.2949999999999999</c:v>
                </c:pt>
                <c:pt idx="367">
                  <c:v>2.2210000000000001</c:v>
                </c:pt>
                <c:pt idx="368">
                  <c:v>2.2959999999999998</c:v>
                </c:pt>
                <c:pt idx="369">
                  <c:v>2.4140000000000001</c:v>
                </c:pt>
                <c:pt idx="370">
                  <c:v>2.4460000000000002</c:v>
                </c:pt>
                <c:pt idx="371">
                  <c:v>2.4420000000000002</c:v>
                </c:pt>
                <c:pt idx="372">
                  <c:v>2.57</c:v>
                </c:pt>
                <c:pt idx="373">
                  <c:v>2.508</c:v>
                </c:pt>
                <c:pt idx="374">
                  <c:v>2.3620000000000001</c:v>
                </c:pt>
                <c:pt idx="375">
                  <c:v>2.62</c:v>
                </c:pt>
                <c:pt idx="376">
                  <c:v>2.39</c:v>
                </c:pt>
                <c:pt idx="377">
                  <c:v>2.1640000000000001</c:v>
                </c:pt>
                <c:pt idx="378">
                  <c:v>2.1429999999999998</c:v>
                </c:pt>
                <c:pt idx="379">
                  <c:v>1.486</c:v>
                </c:pt>
                <c:pt idx="380">
                  <c:v>1.2010000000000001</c:v>
                </c:pt>
                <c:pt idx="381">
                  <c:v>1.228</c:v>
                </c:pt>
                <c:pt idx="382">
                  <c:v>0.94099999999999995</c:v>
                </c:pt>
                <c:pt idx="383">
                  <c:v>0.88400000000000001</c:v>
                </c:pt>
                <c:pt idx="384">
                  <c:v>0.57099999999999995</c:v>
                </c:pt>
                <c:pt idx="385">
                  <c:v>0.313</c:v>
                </c:pt>
                <c:pt idx="386">
                  <c:v>0.187</c:v>
                </c:pt>
                <c:pt idx="387">
                  <c:v>-0.94099999999999995</c:v>
                </c:pt>
                <c:pt idx="388">
                  <c:v>-1.425</c:v>
                </c:pt>
                <c:pt idx="389">
                  <c:v>-1.4510000000000001</c:v>
                </c:pt>
                <c:pt idx="390">
                  <c:v>-1.7290000000000001</c:v>
                </c:pt>
                <c:pt idx="391">
                  <c:v>-1.4990000000000001</c:v>
                </c:pt>
                <c:pt idx="392">
                  <c:v>-1.4370000000000001</c:v>
                </c:pt>
                <c:pt idx="393">
                  <c:v>-1.8460000000000001</c:v>
                </c:pt>
                <c:pt idx="394">
                  <c:v>-1.8879999999999999</c:v>
                </c:pt>
                <c:pt idx="395">
                  <c:v>-2.085</c:v>
                </c:pt>
                <c:pt idx="396">
                  <c:v>-2.3610000000000002</c:v>
                </c:pt>
                <c:pt idx="397">
                  <c:v>-2.5449999999999999</c:v>
                </c:pt>
                <c:pt idx="398">
                  <c:v>-2.4969999999999999</c:v>
                </c:pt>
                <c:pt idx="399">
                  <c:v>-2.609</c:v>
                </c:pt>
                <c:pt idx="400">
                  <c:v>-2.6819999999999999</c:v>
                </c:pt>
                <c:pt idx="401">
                  <c:v>-2.7509999999999999</c:v>
                </c:pt>
                <c:pt idx="402">
                  <c:v>-2.907</c:v>
                </c:pt>
                <c:pt idx="403">
                  <c:v>-3.0960000000000001</c:v>
                </c:pt>
                <c:pt idx="404">
                  <c:v>-3.2610000000000001</c:v>
                </c:pt>
                <c:pt idx="405">
                  <c:v>-3.335</c:v>
                </c:pt>
                <c:pt idx="406">
                  <c:v>-3.2</c:v>
                </c:pt>
                <c:pt idx="407">
                  <c:v>-3.39</c:v>
                </c:pt>
                <c:pt idx="408">
                  <c:v>-3.45</c:v>
                </c:pt>
                <c:pt idx="409">
                  <c:v>-3.45</c:v>
                </c:pt>
                <c:pt idx="410">
                  <c:v>-3.5680000000000001</c:v>
                </c:pt>
                <c:pt idx="411">
                  <c:v>-3.7879999999999998</c:v>
                </c:pt>
                <c:pt idx="412">
                  <c:v>-3.57</c:v>
                </c:pt>
                <c:pt idx="413">
                  <c:v>-3.5880000000000001</c:v>
                </c:pt>
                <c:pt idx="414">
                  <c:v>-3.653</c:v>
                </c:pt>
                <c:pt idx="415">
                  <c:v>-3.3650000000000002</c:v>
                </c:pt>
                <c:pt idx="416">
                  <c:v>-3.355</c:v>
                </c:pt>
                <c:pt idx="417">
                  <c:v>-3.1920000000000002</c:v>
                </c:pt>
                <c:pt idx="418">
                  <c:v>-3.306</c:v>
                </c:pt>
                <c:pt idx="419">
                  <c:v>-3.1850000000000001</c:v>
                </c:pt>
                <c:pt idx="420">
                  <c:v>-3.0489999999999999</c:v>
                </c:pt>
                <c:pt idx="421">
                  <c:v>-3.1829999999999998</c:v>
                </c:pt>
                <c:pt idx="422">
                  <c:v>-3.1739999999999999</c:v>
                </c:pt>
                <c:pt idx="423">
                  <c:v>-2.823</c:v>
                </c:pt>
                <c:pt idx="424">
                  <c:v>-2.62</c:v>
                </c:pt>
                <c:pt idx="425">
                  <c:v>-2.5939999999999999</c:v>
                </c:pt>
                <c:pt idx="426">
                  <c:v>-2.431</c:v>
                </c:pt>
                <c:pt idx="427">
                  <c:v>-2.5059999999999998</c:v>
                </c:pt>
                <c:pt idx="428">
                  <c:v>-2.4249999999999998</c:v>
                </c:pt>
                <c:pt idx="429">
                  <c:v>-2.3220000000000001</c:v>
                </c:pt>
                <c:pt idx="430">
                  <c:v>-2.5169999999999999</c:v>
                </c:pt>
                <c:pt idx="431">
                  <c:v>-2.415</c:v>
                </c:pt>
                <c:pt idx="432">
                  <c:v>-2.2719999999999998</c:v>
                </c:pt>
                <c:pt idx="433">
                  <c:v>-2.3119999999999998</c:v>
                </c:pt>
                <c:pt idx="434">
                  <c:v>-2.411</c:v>
                </c:pt>
                <c:pt idx="435">
                  <c:v>-1.9410000000000001</c:v>
                </c:pt>
                <c:pt idx="436">
                  <c:v>-1.99</c:v>
                </c:pt>
                <c:pt idx="437">
                  <c:v>-2.004</c:v>
                </c:pt>
                <c:pt idx="438">
                  <c:v>-1.8420000000000001</c:v>
                </c:pt>
                <c:pt idx="439">
                  <c:v>-1.94</c:v>
                </c:pt>
                <c:pt idx="440">
                  <c:v>-1.7889999999999999</c:v>
                </c:pt>
                <c:pt idx="441">
                  <c:v>-1.782</c:v>
                </c:pt>
                <c:pt idx="442">
                  <c:v>-1.7110000000000001</c:v>
                </c:pt>
                <c:pt idx="443">
                  <c:v>-1.49</c:v>
                </c:pt>
                <c:pt idx="444">
                  <c:v>-1.35</c:v>
                </c:pt>
                <c:pt idx="445">
                  <c:v>-1.3560000000000001</c:v>
                </c:pt>
                <c:pt idx="446">
                  <c:v>-1.4330000000000001</c:v>
                </c:pt>
                <c:pt idx="447">
                  <c:v>-1.006</c:v>
                </c:pt>
                <c:pt idx="448">
                  <c:v>-1.1779999999999999</c:v>
                </c:pt>
                <c:pt idx="449">
                  <c:v>-1.1299999999999999</c:v>
                </c:pt>
                <c:pt idx="450">
                  <c:v>-1.1399999999999999</c:v>
                </c:pt>
                <c:pt idx="451">
                  <c:v>-1.498</c:v>
                </c:pt>
                <c:pt idx="452">
                  <c:v>-1.109</c:v>
                </c:pt>
                <c:pt idx="453">
                  <c:v>-1.149</c:v>
                </c:pt>
                <c:pt idx="454">
                  <c:v>-1.32</c:v>
                </c:pt>
                <c:pt idx="455">
                  <c:v>-1.2769999999999999</c:v>
                </c:pt>
                <c:pt idx="456">
                  <c:v>-1.417</c:v>
                </c:pt>
                <c:pt idx="457">
                  <c:v>-1.794</c:v>
                </c:pt>
                <c:pt idx="458">
                  <c:v>-1.468</c:v>
                </c:pt>
                <c:pt idx="459">
                  <c:v>-1.5760000000000001</c:v>
                </c:pt>
                <c:pt idx="460">
                  <c:v>-2.2360000000000002</c:v>
                </c:pt>
                <c:pt idx="461">
                  <c:v>-2.1960000000000002</c:v>
                </c:pt>
                <c:pt idx="462">
                  <c:v>-2.6360000000000001</c:v>
                </c:pt>
                <c:pt idx="463">
                  <c:v>-2.6019999999999999</c:v>
                </c:pt>
                <c:pt idx="464">
                  <c:v>-3.0529999999999999</c:v>
                </c:pt>
                <c:pt idx="465">
                  <c:v>-3.7890000000000001</c:v>
                </c:pt>
                <c:pt idx="466">
                  <c:v>-3.9729999999999999</c:v>
                </c:pt>
                <c:pt idx="467">
                  <c:v>-4.6580000000000004</c:v>
                </c:pt>
                <c:pt idx="468">
                  <c:v>-5.2789999999999999</c:v>
                </c:pt>
                <c:pt idx="469">
                  <c:v>-5.4050000000000002</c:v>
                </c:pt>
                <c:pt idx="470">
                  <c:v>-6.399</c:v>
                </c:pt>
                <c:pt idx="471">
                  <c:v>-7.6740000000000004</c:v>
                </c:pt>
                <c:pt idx="472">
                  <c:v>-7.8390000000000004</c:v>
                </c:pt>
                <c:pt idx="473">
                  <c:v>-8.7279999999999998</c:v>
                </c:pt>
                <c:pt idx="474">
                  <c:v>-9.2270000000000003</c:v>
                </c:pt>
                <c:pt idx="475">
                  <c:v>-9.1690000000000005</c:v>
                </c:pt>
                <c:pt idx="476">
                  <c:v>-9.798</c:v>
                </c:pt>
                <c:pt idx="477">
                  <c:v>-9.8049999999999997</c:v>
                </c:pt>
                <c:pt idx="478">
                  <c:v>-9.7710000000000008</c:v>
                </c:pt>
                <c:pt idx="479">
                  <c:v>-10.042</c:v>
                </c:pt>
                <c:pt idx="480">
                  <c:v>-9.8239999999999998</c:v>
                </c:pt>
                <c:pt idx="481">
                  <c:v>-10.007</c:v>
                </c:pt>
                <c:pt idx="482">
                  <c:v>-9.1519999999999992</c:v>
                </c:pt>
                <c:pt idx="483">
                  <c:v>-9.4329999999999998</c:v>
                </c:pt>
                <c:pt idx="484">
                  <c:v>-9.0749999999999993</c:v>
                </c:pt>
                <c:pt idx="485">
                  <c:v>-8.9019999999999992</c:v>
                </c:pt>
                <c:pt idx="486">
                  <c:v>-8.7029999999999994</c:v>
                </c:pt>
                <c:pt idx="487">
                  <c:v>-8.6170000000000009</c:v>
                </c:pt>
                <c:pt idx="488">
                  <c:v>-8.5470000000000006</c:v>
                </c:pt>
                <c:pt idx="489">
                  <c:v>-8.2189999999999994</c:v>
                </c:pt>
                <c:pt idx="490">
                  <c:v>-8.4160000000000004</c:v>
                </c:pt>
                <c:pt idx="491">
                  <c:v>-8.3290000000000006</c:v>
                </c:pt>
                <c:pt idx="492">
                  <c:v>-8.3529999999999998</c:v>
                </c:pt>
                <c:pt idx="493">
                  <c:v>-8.3629999999999995</c:v>
                </c:pt>
                <c:pt idx="494">
                  <c:v>-9.1630000000000003</c:v>
                </c:pt>
                <c:pt idx="495">
                  <c:v>-8.77</c:v>
                </c:pt>
                <c:pt idx="496">
                  <c:v>-8.266</c:v>
                </c:pt>
                <c:pt idx="497">
                  <c:v>-8.1029999999999998</c:v>
                </c:pt>
                <c:pt idx="498">
                  <c:v>-7.8289999999999997</c:v>
                </c:pt>
                <c:pt idx="499">
                  <c:v>-8.1080000000000005</c:v>
                </c:pt>
                <c:pt idx="500">
                  <c:v>-8.2870000000000008</c:v>
                </c:pt>
                <c:pt idx="501">
                  <c:v>-7.9210000000000003</c:v>
                </c:pt>
                <c:pt idx="502">
                  <c:v>-7.8380000000000001</c:v>
                </c:pt>
                <c:pt idx="503">
                  <c:v>-7.8879999999999999</c:v>
                </c:pt>
                <c:pt idx="504">
                  <c:v>-7.6369999999999996</c:v>
                </c:pt>
                <c:pt idx="505">
                  <c:v>-7.694</c:v>
                </c:pt>
                <c:pt idx="506">
                  <c:v>-7.7560000000000002</c:v>
                </c:pt>
                <c:pt idx="507">
                  <c:v>-7.0759999999999996</c:v>
                </c:pt>
                <c:pt idx="508">
                  <c:v>-7.49</c:v>
                </c:pt>
                <c:pt idx="509">
                  <c:v>-7.5919999999999996</c:v>
                </c:pt>
                <c:pt idx="510">
                  <c:v>-7.1740000000000004</c:v>
                </c:pt>
                <c:pt idx="511">
                  <c:v>-7.5190000000000001</c:v>
                </c:pt>
                <c:pt idx="512">
                  <c:v>-6.6740000000000004</c:v>
                </c:pt>
                <c:pt idx="513">
                  <c:v>-6.7640000000000002</c:v>
                </c:pt>
                <c:pt idx="514">
                  <c:v>-6.976</c:v>
                </c:pt>
                <c:pt idx="515">
                  <c:v>-6.46</c:v>
                </c:pt>
                <c:pt idx="516">
                  <c:v>-6.1970000000000001</c:v>
                </c:pt>
                <c:pt idx="517">
                  <c:v>-6.0279999999999996</c:v>
                </c:pt>
                <c:pt idx="518">
                  <c:v>-5.4770000000000003</c:v>
                </c:pt>
                <c:pt idx="519">
                  <c:v>-5.1310000000000002</c:v>
                </c:pt>
                <c:pt idx="520">
                  <c:v>-5.2160000000000002</c:v>
                </c:pt>
                <c:pt idx="521">
                  <c:v>-4.16</c:v>
                </c:pt>
                <c:pt idx="522">
                  <c:v>-4.274</c:v>
                </c:pt>
                <c:pt idx="523">
                  <c:v>-4.0220000000000002</c:v>
                </c:pt>
                <c:pt idx="524">
                  <c:v>-4.0220000000000002</c:v>
                </c:pt>
                <c:pt idx="525">
                  <c:v>-3.7989999999999999</c:v>
                </c:pt>
                <c:pt idx="526">
                  <c:v>-3.5830000000000002</c:v>
                </c:pt>
                <c:pt idx="527">
                  <c:v>-3.266</c:v>
                </c:pt>
                <c:pt idx="528">
                  <c:v>-3.34</c:v>
                </c:pt>
                <c:pt idx="529">
                  <c:v>-3.282</c:v>
                </c:pt>
                <c:pt idx="530">
                  <c:v>-2.8759999999999999</c:v>
                </c:pt>
                <c:pt idx="531">
                  <c:v>-2.8580000000000001</c:v>
                </c:pt>
                <c:pt idx="532">
                  <c:v>-2.8079999999999998</c:v>
                </c:pt>
                <c:pt idx="533">
                  <c:v>-3.0710000000000002</c:v>
                </c:pt>
                <c:pt idx="534">
                  <c:v>-3.0059999999999998</c:v>
                </c:pt>
                <c:pt idx="535">
                  <c:v>-2.8969999999999998</c:v>
                </c:pt>
                <c:pt idx="536">
                  <c:v>-2.7240000000000002</c:v>
                </c:pt>
                <c:pt idx="537">
                  <c:v>-2.8820000000000001</c:v>
                </c:pt>
                <c:pt idx="538">
                  <c:v>-2.4430000000000001</c:v>
                </c:pt>
                <c:pt idx="539">
                  <c:v>-2.73</c:v>
                </c:pt>
                <c:pt idx="540">
                  <c:v>-2.7360000000000002</c:v>
                </c:pt>
                <c:pt idx="541">
                  <c:v>-2.7290000000000001</c:v>
                </c:pt>
                <c:pt idx="542">
                  <c:v>-2.8180000000000001</c:v>
                </c:pt>
                <c:pt idx="543">
                  <c:v>-2.5129999999999999</c:v>
                </c:pt>
                <c:pt idx="544">
                  <c:v>-2.2610000000000001</c:v>
                </c:pt>
                <c:pt idx="545">
                  <c:v>-2.371</c:v>
                </c:pt>
                <c:pt idx="546">
                  <c:v>-2.6539999999999999</c:v>
                </c:pt>
                <c:pt idx="547">
                  <c:v>-2.3029999999999999</c:v>
                </c:pt>
                <c:pt idx="548">
                  <c:v>-2.3849999999999998</c:v>
                </c:pt>
                <c:pt idx="549">
                  <c:v>-2.4620000000000002</c:v>
                </c:pt>
                <c:pt idx="550">
                  <c:v>-2.504</c:v>
                </c:pt>
                <c:pt idx="551">
                  <c:v>-2.593</c:v>
                </c:pt>
                <c:pt idx="552">
                  <c:v>-2.2000000000000002</c:v>
                </c:pt>
                <c:pt idx="553">
                  <c:v>-2.2010000000000001</c:v>
                </c:pt>
                <c:pt idx="554">
                  <c:v>-2.5</c:v>
                </c:pt>
                <c:pt idx="555">
                  <c:v>-2.7450000000000001</c:v>
                </c:pt>
                <c:pt idx="556">
                  <c:v>-2.5750000000000002</c:v>
                </c:pt>
                <c:pt idx="557">
                  <c:v>-2.8130000000000002</c:v>
                </c:pt>
                <c:pt idx="558">
                  <c:v>-2.5950000000000002</c:v>
                </c:pt>
                <c:pt idx="559">
                  <c:v>-2.8220000000000001</c:v>
                </c:pt>
                <c:pt idx="560">
                  <c:v>-3.1280000000000001</c:v>
                </c:pt>
                <c:pt idx="561">
                  <c:v>-2.6179999999999999</c:v>
                </c:pt>
                <c:pt idx="562">
                  <c:v>-2.9980000000000002</c:v>
                </c:pt>
                <c:pt idx="563">
                  <c:v>-3.0659999999999998</c:v>
                </c:pt>
                <c:pt idx="564">
                  <c:v>-3.0579999999999998</c:v>
                </c:pt>
                <c:pt idx="565">
                  <c:v>-3.0550000000000002</c:v>
                </c:pt>
                <c:pt idx="566">
                  <c:v>-3.411</c:v>
                </c:pt>
                <c:pt idx="567">
                  <c:v>-2.99</c:v>
                </c:pt>
                <c:pt idx="568">
                  <c:v>-3.1760000000000002</c:v>
                </c:pt>
                <c:pt idx="569">
                  <c:v>-3.6760000000000002</c:v>
                </c:pt>
                <c:pt idx="570">
                  <c:v>-3.27</c:v>
                </c:pt>
                <c:pt idx="571">
                  <c:v>-3.2730000000000001</c:v>
                </c:pt>
                <c:pt idx="572">
                  <c:v>-3.4039999999999999</c:v>
                </c:pt>
                <c:pt idx="573">
                  <c:v>-3.4340000000000002</c:v>
                </c:pt>
                <c:pt idx="574">
                  <c:v>-3.444</c:v>
                </c:pt>
                <c:pt idx="575">
                  <c:v>-3.423</c:v>
                </c:pt>
                <c:pt idx="576">
                  <c:v>-3.3879999999999999</c:v>
                </c:pt>
                <c:pt idx="577">
                  <c:v>-3.504</c:v>
                </c:pt>
                <c:pt idx="578">
                  <c:v>-3.665</c:v>
                </c:pt>
                <c:pt idx="579">
                  <c:v>-3.4529999999999998</c:v>
                </c:pt>
                <c:pt idx="580">
                  <c:v>-3.738</c:v>
                </c:pt>
                <c:pt idx="581">
                  <c:v>-3.6629999999999998</c:v>
                </c:pt>
                <c:pt idx="582">
                  <c:v>-3.7890000000000001</c:v>
                </c:pt>
                <c:pt idx="583">
                  <c:v>-4.3029999999999999</c:v>
                </c:pt>
                <c:pt idx="584">
                  <c:v>-3.766</c:v>
                </c:pt>
                <c:pt idx="585">
                  <c:v>-3.9209999999999998</c:v>
                </c:pt>
                <c:pt idx="586">
                  <c:v>-4.2389999999999999</c:v>
                </c:pt>
                <c:pt idx="587">
                  <c:v>-4.1929999999999996</c:v>
                </c:pt>
                <c:pt idx="588">
                  <c:v>-4.3470000000000004</c:v>
                </c:pt>
                <c:pt idx="589">
                  <c:v>-4.4370000000000003</c:v>
                </c:pt>
                <c:pt idx="590">
                  <c:v>-4.1429999999999998</c:v>
                </c:pt>
                <c:pt idx="591">
                  <c:v>-4.3460000000000001</c:v>
                </c:pt>
                <c:pt idx="592">
                  <c:v>-4.6319999999999997</c:v>
                </c:pt>
                <c:pt idx="593">
                  <c:v>-4.32</c:v>
                </c:pt>
                <c:pt idx="594">
                  <c:v>-4.4669999999999996</c:v>
                </c:pt>
                <c:pt idx="595">
                  <c:v>-4.4029999999999996</c:v>
                </c:pt>
                <c:pt idx="596">
                  <c:v>-4.5720000000000001</c:v>
                </c:pt>
                <c:pt idx="597">
                  <c:v>-4.6920000000000002</c:v>
                </c:pt>
                <c:pt idx="598">
                  <c:v>-4.71</c:v>
                </c:pt>
                <c:pt idx="599">
                  <c:v>-4.7080000000000002</c:v>
                </c:pt>
                <c:pt idx="600">
                  <c:v>-4.9370000000000003</c:v>
                </c:pt>
                <c:pt idx="601">
                  <c:v>-4.9429999999999996</c:v>
                </c:pt>
                <c:pt idx="602">
                  <c:v>-4.8129999999999997</c:v>
                </c:pt>
                <c:pt idx="603">
                  <c:v>-9.8539999999999992</c:v>
                </c:pt>
                <c:pt idx="604">
                  <c:v>-10.827</c:v>
                </c:pt>
                <c:pt idx="605">
                  <c:v>-15.183999999999999</c:v>
                </c:pt>
                <c:pt idx="606">
                  <c:v>-13.692</c:v>
                </c:pt>
                <c:pt idx="607">
                  <c:v>-13.69</c:v>
                </c:pt>
                <c:pt idx="608">
                  <c:v>-14.661</c:v>
                </c:pt>
                <c:pt idx="609">
                  <c:v>-15.119</c:v>
                </c:pt>
                <c:pt idx="610">
                  <c:v>-14.826000000000001</c:v>
                </c:pt>
                <c:pt idx="611">
                  <c:v>-15.426</c:v>
                </c:pt>
                <c:pt idx="612">
                  <c:v>-15.589</c:v>
                </c:pt>
                <c:pt idx="613">
                  <c:v>-15.928000000000001</c:v>
                </c:pt>
                <c:pt idx="614">
                  <c:v>-18.350999999999999</c:v>
                </c:pt>
                <c:pt idx="615">
                  <c:v>-15.542999999999999</c:v>
                </c:pt>
                <c:pt idx="616">
                  <c:v>-14.385999999999999</c:v>
                </c:pt>
                <c:pt idx="617">
                  <c:v>-11.391999999999999</c:v>
                </c:pt>
                <c:pt idx="618">
                  <c:v>-12.164</c:v>
                </c:pt>
                <c:pt idx="619">
                  <c:v>-12.039</c:v>
                </c:pt>
                <c:pt idx="620">
                  <c:v>-11.786</c:v>
                </c:pt>
                <c:pt idx="621">
                  <c:v>-10.91</c:v>
                </c:pt>
                <c:pt idx="622">
                  <c:v>-11.099</c:v>
                </c:pt>
                <c:pt idx="623">
                  <c:v>-10.597</c:v>
                </c:pt>
                <c:pt idx="624">
                  <c:v>-9.2919999999999998</c:v>
                </c:pt>
                <c:pt idx="625">
                  <c:v>-8.9109999999999996</c:v>
                </c:pt>
                <c:pt idx="626">
                  <c:v>-7.0229999999999997</c:v>
                </c:pt>
                <c:pt idx="627">
                  <c:v>-4.7679999999999998</c:v>
                </c:pt>
                <c:pt idx="628">
                  <c:v>-4.5069999999999997</c:v>
                </c:pt>
                <c:pt idx="629">
                  <c:v>-4.1689999999999996</c:v>
                </c:pt>
                <c:pt idx="630">
                  <c:v>-3.7389999999999999</c:v>
                </c:pt>
                <c:pt idx="631">
                  <c:v>-3.9289999999999998</c:v>
                </c:pt>
                <c:pt idx="632">
                  <c:v>-5.3470000000000004</c:v>
                </c:pt>
                <c:pt idx="633">
                  <c:v>-4.9669999999999996</c:v>
                </c:pt>
                <c:pt idx="634">
                  <c:v>-5.1859999999999999</c:v>
                </c:pt>
                <c:pt idx="635">
                  <c:v>-5.43</c:v>
                </c:pt>
                <c:pt idx="636">
                  <c:v>-5.9569999999999999</c:v>
                </c:pt>
                <c:pt idx="637">
                  <c:v>-6.1310000000000002</c:v>
                </c:pt>
                <c:pt idx="638">
                  <c:v>-6.8310000000000004</c:v>
                </c:pt>
                <c:pt idx="639">
                  <c:v>-7.33</c:v>
                </c:pt>
                <c:pt idx="640">
                  <c:v>-7.9820000000000002</c:v>
                </c:pt>
                <c:pt idx="641">
                  <c:v>-8.4930000000000003</c:v>
                </c:pt>
                <c:pt idx="642">
                  <c:v>-8.4320000000000004</c:v>
                </c:pt>
              </c:numCache>
            </c:numRef>
          </c:val>
          <c:smooth val="0"/>
          <c:extLst>
            <c:ext xmlns:c16="http://schemas.microsoft.com/office/drawing/2014/chart" uri="{C3380CC4-5D6E-409C-BE32-E72D297353CC}">
              <c16:uniqueId val="{00000001-8CCF-474B-BBBD-DC11C5012BE0}"/>
            </c:ext>
          </c:extLst>
        </c:ser>
        <c:dLbls>
          <c:showLegendKey val="0"/>
          <c:showVal val="0"/>
          <c:showCatName val="0"/>
          <c:showSerName val="0"/>
          <c:showPercent val="0"/>
          <c:showBubbleSize val="0"/>
        </c:dLbls>
        <c:marker val="1"/>
        <c:smooth val="0"/>
        <c:axId val="729801432"/>
        <c:axId val="1"/>
      </c:lineChart>
      <c:dateAx>
        <c:axId val="729801432"/>
        <c:scaling>
          <c:orientation val="minMax"/>
          <c:max val="45627"/>
        </c:scaling>
        <c:delete val="0"/>
        <c:axPos val="b"/>
        <c:numFmt formatCode="\'yy" sourceLinked="0"/>
        <c:majorTickMark val="out"/>
        <c:minorTickMark val="out"/>
        <c:tickLblPos val="low"/>
        <c:spPr>
          <a:ln/>
        </c:spPr>
        <c:txPr>
          <a:bodyPr rot="0" vert="horz"/>
          <a:lstStyle/>
          <a:p>
            <a:pPr>
              <a:defRPr/>
            </a:pPr>
            <a:endParaRPr lang="en-US"/>
          </a:p>
        </c:txPr>
        <c:crossAx val="1"/>
        <c:crosses val="autoZero"/>
        <c:auto val="0"/>
        <c:lblOffset val="100"/>
        <c:baseTimeUnit val="months"/>
        <c:majorUnit val="4"/>
        <c:majorTimeUnit val="years"/>
        <c:minorUnit val="1"/>
        <c:minorTimeUnit val="years"/>
      </c:dateAx>
      <c:valAx>
        <c:axId val="1"/>
        <c:scaling>
          <c:orientation val="minMax"/>
        </c:scaling>
        <c:delete val="0"/>
        <c:axPos val="l"/>
        <c:title>
          <c:tx>
            <c:rich>
              <a:bodyPr/>
              <a:lstStyle/>
              <a:p>
                <a:pPr>
                  <a:defRPr/>
                </a:pPr>
                <a:r>
                  <a:rPr lang="en-US"/>
                  <a:t>Percent of GDP</a:t>
                </a:r>
              </a:p>
            </c:rich>
          </c:tx>
          <c:overlay val="0"/>
        </c:title>
        <c:numFmt formatCode="#,##0" sourceLinked="0"/>
        <c:majorTickMark val="out"/>
        <c:minorTickMark val="none"/>
        <c:tickLblPos val="nextTo"/>
        <c:spPr>
          <a:ln>
            <a:solidFill>
              <a:schemeClr val="bg1"/>
            </a:solidFill>
          </a:ln>
        </c:spPr>
        <c:txPr>
          <a:bodyPr rot="0" vert="horz"/>
          <a:lstStyle/>
          <a:p>
            <a:pPr>
              <a:defRPr/>
            </a:pPr>
            <a:endParaRPr lang="en-US"/>
          </a:p>
        </c:txPr>
        <c:crossAx val="729801432"/>
        <c:crosses val="autoZero"/>
        <c:crossBetween val="midCat"/>
      </c:valAx>
      <c:valAx>
        <c:axId val="1157212440"/>
        <c:scaling>
          <c:orientation val="minMax"/>
          <c:max val="1"/>
        </c:scaling>
        <c:delete val="0"/>
        <c:axPos val="r"/>
        <c:numFmt formatCode="General" sourceLinked="1"/>
        <c:majorTickMark val="none"/>
        <c:minorTickMark val="none"/>
        <c:tickLblPos val="none"/>
        <c:spPr>
          <a:ln>
            <a:solidFill>
              <a:schemeClr val="bg1"/>
            </a:solidFill>
          </a:ln>
        </c:spPr>
        <c:crossAx val="1157209488"/>
        <c:crosses val="max"/>
        <c:crossBetween val="between"/>
      </c:valAx>
      <c:dateAx>
        <c:axId val="1157209488"/>
        <c:scaling>
          <c:orientation val="minMax"/>
        </c:scaling>
        <c:delete val="1"/>
        <c:axPos val="b"/>
        <c:numFmt formatCode="m/d/yyyy" sourceLinked="1"/>
        <c:majorTickMark val="out"/>
        <c:minorTickMark val="none"/>
        <c:tickLblPos val="nextTo"/>
        <c:crossAx val="1157212440"/>
        <c:crosses val="autoZero"/>
        <c:auto val="1"/>
        <c:lblOffset val="100"/>
        <c:baseTimeUnit val="months"/>
      </c:dateAx>
      <c:spPr>
        <a:noFill/>
        <a:ln w="25400">
          <a:noFill/>
        </a:ln>
      </c:spPr>
    </c:plotArea>
    <c:plotVisOnly val="1"/>
    <c:dispBlanksAs val="span"/>
    <c:showDLblsOverMax val="0"/>
  </c:chart>
  <c:spPr>
    <a:ln>
      <a:noFill/>
    </a:ln>
  </c:spPr>
  <c:txPr>
    <a:bodyPr/>
    <a:lstStyle/>
    <a:p>
      <a:pPr>
        <a:defRPr sz="1000" b="0"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b="1" dirty="0"/>
              <a:t>Market Expectations of Fed Funds Rate (%)</a:t>
            </a:r>
          </a:p>
          <a:p>
            <a:pPr>
              <a:defRPr/>
            </a:pPr>
            <a:r>
              <a:rPr lang="en-US" dirty="0"/>
              <a:t>Compared to Actuals</a:t>
            </a:r>
          </a:p>
        </c:rich>
      </c:tx>
      <c:overlay val="0"/>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655499959056842"/>
          <c:y val="0.13121606659215446"/>
          <c:w val="0.79344500040943156"/>
          <c:h val="0.64859169816691575"/>
        </c:manualLayout>
      </c:layout>
      <c:barChart>
        <c:barDir val="col"/>
        <c:grouping val="clustered"/>
        <c:varyColors val="0"/>
        <c:ser>
          <c:idx val="0"/>
          <c:order val="0"/>
          <c:tx>
            <c:strRef>
              <c:f>Summary!$A$2</c:f>
              <c:strCache>
                <c:ptCount val="1"/>
                <c:pt idx="0">
                  <c:v>January Forecast </c:v>
                </c:pt>
              </c:strCache>
            </c:strRef>
          </c:tx>
          <c:spPr>
            <a:solidFill>
              <a:schemeClr val="accent6"/>
            </a:solidFill>
            <a:ln>
              <a:noFill/>
            </a:ln>
            <a:effectLst/>
          </c:spPr>
          <c:invertIfNegative val="0"/>
          <c:cat>
            <c:strRef>
              <c:f>Summary!$B$1:$D$1</c:f>
              <c:strCache>
                <c:ptCount val="3"/>
                <c:pt idx="0">
                  <c:v>Q4 '21</c:v>
                </c:pt>
                <c:pt idx="1">
                  <c:v>Q4 '22</c:v>
                </c:pt>
                <c:pt idx="2">
                  <c:v>Q2 '23</c:v>
                </c:pt>
              </c:strCache>
            </c:strRef>
          </c:cat>
          <c:val>
            <c:numRef>
              <c:f>Summary!$B$2:$D$2</c:f>
              <c:numCache>
                <c:formatCode>_(* #,##0.0_);_(* \(#,##0.0\);_(* "-"??_);_(@_)</c:formatCode>
                <c:ptCount val="3"/>
                <c:pt idx="0">
                  <c:v>7.0000000000000007E-2</c:v>
                </c:pt>
                <c:pt idx="1">
                  <c:v>1.3180000000000001</c:v>
                </c:pt>
                <c:pt idx="2">
                  <c:v>4.9160000000000004</c:v>
                </c:pt>
              </c:numCache>
            </c:numRef>
          </c:val>
          <c:extLst>
            <c:ext xmlns:c16="http://schemas.microsoft.com/office/drawing/2014/chart" uri="{C3380CC4-5D6E-409C-BE32-E72D297353CC}">
              <c16:uniqueId val="{00000000-87DD-4E7B-8527-77B575A0EAF4}"/>
            </c:ext>
          </c:extLst>
        </c:ser>
        <c:ser>
          <c:idx val="1"/>
          <c:order val="1"/>
          <c:tx>
            <c:strRef>
              <c:f>Summary!$A$3</c:f>
              <c:strCache>
                <c:ptCount val="1"/>
                <c:pt idx="0">
                  <c:v>Actual Data</c:v>
                </c:pt>
              </c:strCache>
            </c:strRef>
          </c:tx>
          <c:spPr>
            <a:solidFill>
              <a:schemeClr val="accent1"/>
            </a:solidFill>
            <a:ln>
              <a:noFill/>
            </a:ln>
            <a:effectLst/>
          </c:spPr>
          <c:invertIfNegative val="0"/>
          <c:cat>
            <c:strRef>
              <c:f>Summary!$B$1:$D$1</c:f>
              <c:strCache>
                <c:ptCount val="3"/>
                <c:pt idx="0">
                  <c:v>Q4 '21</c:v>
                </c:pt>
                <c:pt idx="1">
                  <c:v>Q4 '22</c:v>
                </c:pt>
                <c:pt idx="2">
                  <c:v>Q2 '23</c:v>
                </c:pt>
              </c:strCache>
            </c:strRef>
          </c:cat>
          <c:val>
            <c:numRef>
              <c:f>Summary!$B$3:$D$3</c:f>
              <c:numCache>
                <c:formatCode>_(* #,##0.0_);_(* \(#,##0.0\);_(* "-"??_);_(@_)</c:formatCode>
                <c:ptCount val="3"/>
                <c:pt idx="0">
                  <c:v>0.08</c:v>
                </c:pt>
                <c:pt idx="1">
                  <c:v>3.6533333333333329</c:v>
                </c:pt>
                <c:pt idx="2">
                  <c:v>4.99</c:v>
                </c:pt>
              </c:numCache>
            </c:numRef>
          </c:val>
          <c:extLst>
            <c:ext xmlns:c16="http://schemas.microsoft.com/office/drawing/2014/chart" uri="{C3380CC4-5D6E-409C-BE32-E72D297353CC}">
              <c16:uniqueId val="{00000001-87DD-4E7B-8527-77B575A0EAF4}"/>
            </c:ext>
          </c:extLst>
        </c:ser>
        <c:dLbls>
          <c:showLegendKey val="0"/>
          <c:showVal val="0"/>
          <c:showCatName val="0"/>
          <c:showSerName val="0"/>
          <c:showPercent val="0"/>
          <c:showBubbleSize val="0"/>
        </c:dLbls>
        <c:gapWidth val="150"/>
        <c:axId val="1805110272"/>
        <c:axId val="1809694080"/>
      </c:barChart>
      <c:catAx>
        <c:axId val="180511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09694080"/>
        <c:crosses val="autoZero"/>
        <c:auto val="1"/>
        <c:lblAlgn val="ctr"/>
        <c:lblOffset val="100"/>
        <c:noMultiLvlLbl val="0"/>
      </c:catAx>
      <c:valAx>
        <c:axId val="1809694080"/>
        <c:scaling>
          <c:orientation val="minMax"/>
        </c:scaling>
        <c:delete val="0"/>
        <c:axPos val="l"/>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05110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b="1" dirty="0"/>
              <a:t>Median Forecasts of Inflation </a:t>
            </a:r>
          </a:p>
          <a:p>
            <a:pPr>
              <a:defRPr/>
            </a:pPr>
            <a:r>
              <a:rPr lang="en-US" dirty="0"/>
              <a:t>Compared to Actuals</a:t>
            </a:r>
          </a:p>
        </c:rich>
      </c:tx>
      <c:overlay val="0"/>
      <c:spPr>
        <a:noFill/>
        <a:ln>
          <a:noFill/>
        </a:ln>
        <a:effectLst/>
      </c:spPr>
      <c:txPr>
        <a:bodyPr rot="0" spcFirstLastPara="1" vertOverflow="ellipsis" vert="horz" wrap="square" anchor="ctr" anchorCtr="1"/>
        <a:lstStyle/>
        <a:p>
          <a:pPr>
            <a:defRPr sz="10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1950291414722584"/>
          <c:y val="0.13786146797439797"/>
          <c:w val="0.75554725917880949"/>
          <c:h val="0.64194629678467241"/>
        </c:manualLayout>
      </c:layout>
      <c:barChart>
        <c:barDir val="col"/>
        <c:grouping val="clustered"/>
        <c:varyColors val="0"/>
        <c:ser>
          <c:idx val="0"/>
          <c:order val="0"/>
          <c:tx>
            <c:strRef>
              <c:f>Summary!$A$7</c:f>
              <c:strCache>
                <c:ptCount val="1"/>
                <c:pt idx="0">
                  <c:v>January Forecast </c:v>
                </c:pt>
              </c:strCache>
            </c:strRef>
          </c:tx>
          <c:spPr>
            <a:solidFill>
              <a:schemeClr val="accent6"/>
            </a:solidFill>
            <a:ln>
              <a:noFill/>
            </a:ln>
            <a:effectLst/>
          </c:spPr>
          <c:invertIfNegative val="0"/>
          <c:cat>
            <c:strRef>
              <c:f>Summary!$B$1:$D$1</c:f>
              <c:strCache>
                <c:ptCount val="3"/>
                <c:pt idx="0">
                  <c:v>Q4 '21</c:v>
                </c:pt>
                <c:pt idx="1">
                  <c:v>Q4 '22</c:v>
                </c:pt>
                <c:pt idx="2">
                  <c:v>Q2 '23</c:v>
                </c:pt>
              </c:strCache>
            </c:strRef>
          </c:cat>
          <c:val>
            <c:numRef>
              <c:f>Summary!$B$7:$D$7</c:f>
              <c:numCache>
                <c:formatCode>_(* #,##0.0_);_(* \(#,##0.0\);_(* "-"??_);_(@_)</c:formatCode>
                <c:ptCount val="3"/>
                <c:pt idx="0">
                  <c:v>2.1</c:v>
                </c:pt>
                <c:pt idx="1">
                  <c:v>3.1</c:v>
                </c:pt>
                <c:pt idx="2">
                  <c:v>3.8</c:v>
                </c:pt>
              </c:numCache>
            </c:numRef>
          </c:val>
          <c:extLst>
            <c:ext xmlns:c16="http://schemas.microsoft.com/office/drawing/2014/chart" uri="{C3380CC4-5D6E-409C-BE32-E72D297353CC}">
              <c16:uniqueId val="{00000000-6A27-4FAA-9672-C70D8FF6170A}"/>
            </c:ext>
          </c:extLst>
        </c:ser>
        <c:ser>
          <c:idx val="1"/>
          <c:order val="1"/>
          <c:tx>
            <c:strRef>
              <c:f>Summary!$A$8</c:f>
              <c:strCache>
                <c:ptCount val="1"/>
                <c:pt idx="0">
                  <c:v>Actual Data</c:v>
                </c:pt>
              </c:strCache>
            </c:strRef>
          </c:tx>
          <c:spPr>
            <a:solidFill>
              <a:schemeClr val="accent1"/>
            </a:solidFill>
            <a:ln>
              <a:noFill/>
            </a:ln>
            <a:effectLst/>
          </c:spPr>
          <c:invertIfNegative val="0"/>
          <c:cat>
            <c:strRef>
              <c:f>Summary!$B$1:$D$1</c:f>
              <c:strCache>
                <c:ptCount val="3"/>
                <c:pt idx="0">
                  <c:v>Q4 '21</c:v>
                </c:pt>
                <c:pt idx="1">
                  <c:v>Q4 '22</c:v>
                </c:pt>
                <c:pt idx="2">
                  <c:v>Q2 '23</c:v>
                </c:pt>
              </c:strCache>
            </c:strRef>
          </c:cat>
          <c:val>
            <c:numRef>
              <c:f>Summary!$B$8:$D$8</c:f>
              <c:numCache>
                <c:formatCode>_(* #,##0.0_);_(* \(#,##0.0\);_(* "-"??_);_(@_)</c:formatCode>
                <c:ptCount val="3"/>
                <c:pt idx="0">
                  <c:v>6.666666666666667</c:v>
                </c:pt>
                <c:pt idx="1">
                  <c:v>7.1000000000000005</c:v>
                </c:pt>
                <c:pt idx="2">
                  <c:v>3.9666666666666668</c:v>
                </c:pt>
              </c:numCache>
            </c:numRef>
          </c:val>
          <c:extLst>
            <c:ext xmlns:c16="http://schemas.microsoft.com/office/drawing/2014/chart" uri="{C3380CC4-5D6E-409C-BE32-E72D297353CC}">
              <c16:uniqueId val="{00000001-6A27-4FAA-9672-C70D8FF6170A}"/>
            </c:ext>
          </c:extLst>
        </c:ser>
        <c:dLbls>
          <c:showLegendKey val="0"/>
          <c:showVal val="0"/>
          <c:showCatName val="0"/>
          <c:showSerName val="0"/>
          <c:showPercent val="0"/>
          <c:showBubbleSize val="0"/>
        </c:dLbls>
        <c:gapWidth val="150"/>
        <c:axId val="1805110272"/>
        <c:axId val="1809694080"/>
      </c:barChart>
      <c:catAx>
        <c:axId val="180511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09694080"/>
        <c:crosses val="autoZero"/>
        <c:auto val="1"/>
        <c:lblAlgn val="ctr"/>
        <c:lblOffset val="100"/>
        <c:noMultiLvlLbl val="0"/>
      </c:catAx>
      <c:valAx>
        <c:axId val="1809694080"/>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Percent</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05110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Table>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a:t>Money Growth</a:t>
            </a:r>
          </a:p>
        </c:rich>
      </c:tx>
      <c:overlay val="0"/>
    </c:title>
    <c:autoTitleDeleted val="0"/>
    <c:plotArea>
      <c:layout>
        <c:manualLayout>
          <c:layoutTarget val="inner"/>
          <c:xMode val="edge"/>
          <c:yMode val="edge"/>
          <c:x val="5.9987800751353015E-2"/>
          <c:y val="6.7760827325012582E-2"/>
          <c:w val="0.91104238915603186"/>
          <c:h val="0.83875553411790926"/>
        </c:manualLayout>
      </c:layout>
      <c:lineChart>
        <c:grouping val="standard"/>
        <c:varyColors val="0"/>
        <c:ser>
          <c:idx val="1"/>
          <c:order val="0"/>
          <c:tx>
            <c:v>Money Supply</c:v>
          </c:tx>
          <c:spPr>
            <a:ln w="34925">
              <a:solidFill>
                <a:srgbClr val="12395B"/>
              </a:solidFill>
            </a:ln>
          </c:spPr>
          <c:marker>
            <c:symbol val="none"/>
          </c:marker>
          <c:cat>
            <c:numRef>
              <c:f>'M2'!$A$7:$A$10000</c:f>
              <c:numCache>
                <c:formatCode>m/d/yyyy</c:formatCode>
                <c:ptCount val="9994"/>
                <c:pt idx="0">
                  <c:v>31808</c:v>
                </c:pt>
                <c:pt idx="1">
                  <c:v>31836</c:v>
                </c:pt>
                <c:pt idx="2">
                  <c:v>31867</c:v>
                </c:pt>
                <c:pt idx="3">
                  <c:v>31897</c:v>
                </c:pt>
                <c:pt idx="4">
                  <c:v>31928</c:v>
                </c:pt>
                <c:pt idx="5">
                  <c:v>31958</c:v>
                </c:pt>
                <c:pt idx="6">
                  <c:v>31989</c:v>
                </c:pt>
                <c:pt idx="7">
                  <c:v>32020</c:v>
                </c:pt>
                <c:pt idx="8">
                  <c:v>32050</c:v>
                </c:pt>
                <c:pt idx="9">
                  <c:v>32081</c:v>
                </c:pt>
                <c:pt idx="10">
                  <c:v>32111</c:v>
                </c:pt>
                <c:pt idx="11">
                  <c:v>32142</c:v>
                </c:pt>
                <c:pt idx="12">
                  <c:v>32173</c:v>
                </c:pt>
                <c:pt idx="13">
                  <c:v>32202</c:v>
                </c:pt>
                <c:pt idx="14">
                  <c:v>32233</c:v>
                </c:pt>
                <c:pt idx="15">
                  <c:v>32263</c:v>
                </c:pt>
                <c:pt idx="16">
                  <c:v>32294</c:v>
                </c:pt>
                <c:pt idx="17">
                  <c:v>32324</c:v>
                </c:pt>
                <c:pt idx="18">
                  <c:v>32355</c:v>
                </c:pt>
                <c:pt idx="19">
                  <c:v>32386</c:v>
                </c:pt>
                <c:pt idx="20">
                  <c:v>32416</c:v>
                </c:pt>
                <c:pt idx="21">
                  <c:v>32447</c:v>
                </c:pt>
                <c:pt idx="22">
                  <c:v>32477</c:v>
                </c:pt>
                <c:pt idx="23">
                  <c:v>32508</c:v>
                </c:pt>
                <c:pt idx="24">
                  <c:v>32539</c:v>
                </c:pt>
                <c:pt idx="25">
                  <c:v>32567</c:v>
                </c:pt>
                <c:pt idx="26">
                  <c:v>32598</c:v>
                </c:pt>
                <c:pt idx="27">
                  <c:v>32628</c:v>
                </c:pt>
                <c:pt idx="28">
                  <c:v>32659</c:v>
                </c:pt>
                <c:pt idx="29">
                  <c:v>32689</c:v>
                </c:pt>
                <c:pt idx="30">
                  <c:v>32720</c:v>
                </c:pt>
                <c:pt idx="31">
                  <c:v>32751</c:v>
                </c:pt>
                <c:pt idx="32">
                  <c:v>32781</c:v>
                </c:pt>
                <c:pt idx="33">
                  <c:v>32812</c:v>
                </c:pt>
                <c:pt idx="34">
                  <c:v>32842</c:v>
                </c:pt>
                <c:pt idx="35">
                  <c:v>32873</c:v>
                </c:pt>
                <c:pt idx="36">
                  <c:v>32904</c:v>
                </c:pt>
                <c:pt idx="37">
                  <c:v>32932</c:v>
                </c:pt>
                <c:pt idx="38">
                  <c:v>32963</c:v>
                </c:pt>
                <c:pt idx="39">
                  <c:v>32993</c:v>
                </c:pt>
                <c:pt idx="40">
                  <c:v>33024</c:v>
                </c:pt>
                <c:pt idx="41">
                  <c:v>33054</c:v>
                </c:pt>
                <c:pt idx="42">
                  <c:v>33085</c:v>
                </c:pt>
                <c:pt idx="43">
                  <c:v>33116</c:v>
                </c:pt>
                <c:pt idx="44">
                  <c:v>33146</c:v>
                </c:pt>
                <c:pt idx="45">
                  <c:v>33177</c:v>
                </c:pt>
                <c:pt idx="46">
                  <c:v>33207</c:v>
                </c:pt>
                <c:pt idx="47">
                  <c:v>33238</c:v>
                </c:pt>
                <c:pt idx="48">
                  <c:v>33269</c:v>
                </c:pt>
                <c:pt idx="49">
                  <c:v>33297</c:v>
                </c:pt>
                <c:pt idx="50">
                  <c:v>33328</c:v>
                </c:pt>
                <c:pt idx="51">
                  <c:v>33358</c:v>
                </c:pt>
                <c:pt idx="52">
                  <c:v>33389</c:v>
                </c:pt>
                <c:pt idx="53">
                  <c:v>33419</c:v>
                </c:pt>
                <c:pt idx="54">
                  <c:v>33450</c:v>
                </c:pt>
                <c:pt idx="55">
                  <c:v>33481</c:v>
                </c:pt>
                <c:pt idx="56">
                  <c:v>33511</c:v>
                </c:pt>
                <c:pt idx="57">
                  <c:v>33542</c:v>
                </c:pt>
                <c:pt idx="58">
                  <c:v>33572</c:v>
                </c:pt>
                <c:pt idx="59">
                  <c:v>33603</c:v>
                </c:pt>
                <c:pt idx="60">
                  <c:v>33634</c:v>
                </c:pt>
                <c:pt idx="61">
                  <c:v>33663</c:v>
                </c:pt>
                <c:pt idx="62">
                  <c:v>33694</c:v>
                </c:pt>
                <c:pt idx="63">
                  <c:v>33724</c:v>
                </c:pt>
                <c:pt idx="64">
                  <c:v>33755</c:v>
                </c:pt>
                <c:pt idx="65">
                  <c:v>33785</c:v>
                </c:pt>
                <c:pt idx="66">
                  <c:v>33816</c:v>
                </c:pt>
                <c:pt idx="67">
                  <c:v>33847</c:v>
                </c:pt>
                <c:pt idx="68">
                  <c:v>33877</c:v>
                </c:pt>
                <c:pt idx="69">
                  <c:v>33908</c:v>
                </c:pt>
                <c:pt idx="70">
                  <c:v>33938</c:v>
                </c:pt>
                <c:pt idx="71">
                  <c:v>33969</c:v>
                </c:pt>
                <c:pt idx="72">
                  <c:v>34000</c:v>
                </c:pt>
                <c:pt idx="73">
                  <c:v>34028</c:v>
                </c:pt>
                <c:pt idx="74">
                  <c:v>34059</c:v>
                </c:pt>
                <c:pt idx="75">
                  <c:v>34089</c:v>
                </c:pt>
                <c:pt idx="76">
                  <c:v>34120</c:v>
                </c:pt>
                <c:pt idx="77">
                  <c:v>34150</c:v>
                </c:pt>
                <c:pt idx="78">
                  <c:v>34181</c:v>
                </c:pt>
                <c:pt idx="79">
                  <c:v>34212</c:v>
                </c:pt>
                <c:pt idx="80">
                  <c:v>34242</c:v>
                </c:pt>
                <c:pt idx="81">
                  <c:v>34273</c:v>
                </c:pt>
                <c:pt idx="82">
                  <c:v>34303</c:v>
                </c:pt>
                <c:pt idx="83">
                  <c:v>34334</c:v>
                </c:pt>
                <c:pt idx="84">
                  <c:v>34365</c:v>
                </c:pt>
                <c:pt idx="85">
                  <c:v>34393</c:v>
                </c:pt>
                <c:pt idx="86">
                  <c:v>34424</c:v>
                </c:pt>
                <c:pt idx="87">
                  <c:v>34454</c:v>
                </c:pt>
                <c:pt idx="88">
                  <c:v>34485</c:v>
                </c:pt>
                <c:pt idx="89">
                  <c:v>34515</c:v>
                </c:pt>
                <c:pt idx="90">
                  <c:v>34546</c:v>
                </c:pt>
                <c:pt idx="91">
                  <c:v>34577</c:v>
                </c:pt>
                <c:pt idx="92">
                  <c:v>34607</c:v>
                </c:pt>
                <c:pt idx="93">
                  <c:v>34638</c:v>
                </c:pt>
                <c:pt idx="94">
                  <c:v>34668</c:v>
                </c:pt>
                <c:pt idx="95">
                  <c:v>34699</c:v>
                </c:pt>
                <c:pt idx="96">
                  <c:v>34730</c:v>
                </c:pt>
                <c:pt idx="97">
                  <c:v>34758</c:v>
                </c:pt>
                <c:pt idx="98">
                  <c:v>34789</c:v>
                </c:pt>
                <c:pt idx="99">
                  <c:v>34819</c:v>
                </c:pt>
                <c:pt idx="100">
                  <c:v>34850</c:v>
                </c:pt>
                <c:pt idx="101">
                  <c:v>34880</c:v>
                </c:pt>
                <c:pt idx="102">
                  <c:v>34911</c:v>
                </c:pt>
                <c:pt idx="103">
                  <c:v>34942</c:v>
                </c:pt>
                <c:pt idx="104">
                  <c:v>34972</c:v>
                </c:pt>
                <c:pt idx="105">
                  <c:v>35003</c:v>
                </c:pt>
                <c:pt idx="106">
                  <c:v>35033</c:v>
                </c:pt>
                <c:pt idx="107">
                  <c:v>35064</c:v>
                </c:pt>
                <c:pt idx="108">
                  <c:v>35095</c:v>
                </c:pt>
                <c:pt idx="109">
                  <c:v>35124</c:v>
                </c:pt>
                <c:pt idx="110">
                  <c:v>35155</c:v>
                </c:pt>
                <c:pt idx="111">
                  <c:v>35185</c:v>
                </c:pt>
                <c:pt idx="112">
                  <c:v>35216</c:v>
                </c:pt>
                <c:pt idx="113">
                  <c:v>35246</c:v>
                </c:pt>
                <c:pt idx="114">
                  <c:v>35277</c:v>
                </c:pt>
                <c:pt idx="115">
                  <c:v>35308</c:v>
                </c:pt>
                <c:pt idx="116">
                  <c:v>35338</c:v>
                </c:pt>
                <c:pt idx="117">
                  <c:v>35369</c:v>
                </c:pt>
                <c:pt idx="118">
                  <c:v>35399</c:v>
                </c:pt>
                <c:pt idx="119">
                  <c:v>35430</c:v>
                </c:pt>
                <c:pt idx="120">
                  <c:v>35461</c:v>
                </c:pt>
                <c:pt idx="121">
                  <c:v>35489</c:v>
                </c:pt>
                <c:pt idx="122">
                  <c:v>35520</c:v>
                </c:pt>
                <c:pt idx="123">
                  <c:v>35550</c:v>
                </c:pt>
                <c:pt idx="124">
                  <c:v>35581</c:v>
                </c:pt>
                <c:pt idx="125">
                  <c:v>35611</c:v>
                </c:pt>
                <c:pt idx="126">
                  <c:v>35642</c:v>
                </c:pt>
                <c:pt idx="127">
                  <c:v>35673</c:v>
                </c:pt>
                <c:pt idx="128">
                  <c:v>35703</c:v>
                </c:pt>
                <c:pt idx="129">
                  <c:v>35734</c:v>
                </c:pt>
                <c:pt idx="130">
                  <c:v>35764</c:v>
                </c:pt>
                <c:pt idx="131">
                  <c:v>35795</c:v>
                </c:pt>
                <c:pt idx="132">
                  <c:v>35826</c:v>
                </c:pt>
                <c:pt idx="133">
                  <c:v>35854</c:v>
                </c:pt>
                <c:pt idx="134">
                  <c:v>35885</c:v>
                </c:pt>
                <c:pt idx="135">
                  <c:v>35915</c:v>
                </c:pt>
                <c:pt idx="136">
                  <c:v>35946</c:v>
                </c:pt>
                <c:pt idx="137">
                  <c:v>35976</c:v>
                </c:pt>
                <c:pt idx="138">
                  <c:v>36007</c:v>
                </c:pt>
                <c:pt idx="139">
                  <c:v>36038</c:v>
                </c:pt>
                <c:pt idx="140">
                  <c:v>36068</c:v>
                </c:pt>
                <c:pt idx="141">
                  <c:v>36099</c:v>
                </c:pt>
                <c:pt idx="142">
                  <c:v>36129</c:v>
                </c:pt>
                <c:pt idx="143">
                  <c:v>36160</c:v>
                </c:pt>
                <c:pt idx="144">
                  <c:v>36191</c:v>
                </c:pt>
                <c:pt idx="145">
                  <c:v>36219</c:v>
                </c:pt>
                <c:pt idx="146">
                  <c:v>36250</c:v>
                </c:pt>
                <c:pt idx="147">
                  <c:v>36280</c:v>
                </c:pt>
                <c:pt idx="148">
                  <c:v>36311</c:v>
                </c:pt>
                <c:pt idx="149">
                  <c:v>36341</c:v>
                </c:pt>
                <c:pt idx="150">
                  <c:v>36372</c:v>
                </c:pt>
                <c:pt idx="151">
                  <c:v>36403</c:v>
                </c:pt>
                <c:pt idx="152">
                  <c:v>36433</c:v>
                </c:pt>
                <c:pt idx="153">
                  <c:v>36464</c:v>
                </c:pt>
                <c:pt idx="154">
                  <c:v>36494</c:v>
                </c:pt>
                <c:pt idx="155">
                  <c:v>36525</c:v>
                </c:pt>
                <c:pt idx="156">
                  <c:v>36556</c:v>
                </c:pt>
                <c:pt idx="157">
                  <c:v>36585</c:v>
                </c:pt>
                <c:pt idx="158">
                  <c:v>36616</c:v>
                </c:pt>
                <c:pt idx="159">
                  <c:v>36646</c:v>
                </c:pt>
                <c:pt idx="160">
                  <c:v>36677</c:v>
                </c:pt>
                <c:pt idx="161">
                  <c:v>36707</c:v>
                </c:pt>
                <c:pt idx="162">
                  <c:v>36738</c:v>
                </c:pt>
                <c:pt idx="163">
                  <c:v>36769</c:v>
                </c:pt>
                <c:pt idx="164">
                  <c:v>36799</c:v>
                </c:pt>
                <c:pt idx="165">
                  <c:v>36830</c:v>
                </c:pt>
                <c:pt idx="166">
                  <c:v>36860</c:v>
                </c:pt>
                <c:pt idx="167">
                  <c:v>36891</c:v>
                </c:pt>
                <c:pt idx="168">
                  <c:v>36922</c:v>
                </c:pt>
                <c:pt idx="169">
                  <c:v>36950</c:v>
                </c:pt>
                <c:pt idx="170">
                  <c:v>36981</c:v>
                </c:pt>
                <c:pt idx="171">
                  <c:v>37011</c:v>
                </c:pt>
                <c:pt idx="172">
                  <c:v>37042</c:v>
                </c:pt>
                <c:pt idx="173">
                  <c:v>37072</c:v>
                </c:pt>
                <c:pt idx="174">
                  <c:v>37103</c:v>
                </c:pt>
                <c:pt idx="175">
                  <c:v>37134</c:v>
                </c:pt>
                <c:pt idx="176">
                  <c:v>37164</c:v>
                </c:pt>
                <c:pt idx="177">
                  <c:v>37195</c:v>
                </c:pt>
                <c:pt idx="178">
                  <c:v>37225</c:v>
                </c:pt>
                <c:pt idx="179">
                  <c:v>37256</c:v>
                </c:pt>
                <c:pt idx="180">
                  <c:v>37287</c:v>
                </c:pt>
                <c:pt idx="181">
                  <c:v>37315</c:v>
                </c:pt>
                <c:pt idx="182">
                  <c:v>37346</c:v>
                </c:pt>
                <c:pt idx="183">
                  <c:v>37376</c:v>
                </c:pt>
                <c:pt idx="184">
                  <c:v>37407</c:v>
                </c:pt>
                <c:pt idx="185">
                  <c:v>37437</c:v>
                </c:pt>
                <c:pt idx="186">
                  <c:v>37468</c:v>
                </c:pt>
                <c:pt idx="187">
                  <c:v>37499</c:v>
                </c:pt>
                <c:pt idx="188">
                  <c:v>37529</c:v>
                </c:pt>
                <c:pt idx="189">
                  <c:v>37560</c:v>
                </c:pt>
                <c:pt idx="190">
                  <c:v>37590</c:v>
                </c:pt>
                <c:pt idx="191">
                  <c:v>37621</c:v>
                </c:pt>
                <c:pt idx="192">
                  <c:v>37652</c:v>
                </c:pt>
                <c:pt idx="193">
                  <c:v>37680</c:v>
                </c:pt>
                <c:pt idx="194">
                  <c:v>37711</c:v>
                </c:pt>
                <c:pt idx="195">
                  <c:v>37741</c:v>
                </c:pt>
                <c:pt idx="196">
                  <c:v>37772</c:v>
                </c:pt>
                <c:pt idx="197">
                  <c:v>37802</c:v>
                </c:pt>
                <c:pt idx="198">
                  <c:v>37833</c:v>
                </c:pt>
                <c:pt idx="199">
                  <c:v>37864</c:v>
                </c:pt>
                <c:pt idx="200">
                  <c:v>37894</c:v>
                </c:pt>
                <c:pt idx="201">
                  <c:v>37925</c:v>
                </c:pt>
                <c:pt idx="202">
                  <c:v>37955</c:v>
                </c:pt>
                <c:pt idx="203">
                  <c:v>37986</c:v>
                </c:pt>
                <c:pt idx="204">
                  <c:v>38017</c:v>
                </c:pt>
                <c:pt idx="205">
                  <c:v>38046</c:v>
                </c:pt>
                <c:pt idx="206">
                  <c:v>38077</c:v>
                </c:pt>
                <c:pt idx="207">
                  <c:v>38107</c:v>
                </c:pt>
                <c:pt idx="208">
                  <c:v>38138</c:v>
                </c:pt>
                <c:pt idx="209">
                  <c:v>38168</c:v>
                </c:pt>
                <c:pt idx="210">
                  <c:v>38199</c:v>
                </c:pt>
                <c:pt idx="211">
                  <c:v>38230</c:v>
                </c:pt>
                <c:pt idx="212">
                  <c:v>38260</c:v>
                </c:pt>
                <c:pt idx="213">
                  <c:v>38291</c:v>
                </c:pt>
                <c:pt idx="214">
                  <c:v>38321</c:v>
                </c:pt>
                <c:pt idx="215">
                  <c:v>38352</c:v>
                </c:pt>
                <c:pt idx="216">
                  <c:v>38383</c:v>
                </c:pt>
                <c:pt idx="217">
                  <c:v>38411</c:v>
                </c:pt>
                <c:pt idx="218">
                  <c:v>38442</c:v>
                </c:pt>
                <c:pt idx="219">
                  <c:v>38472</c:v>
                </c:pt>
                <c:pt idx="220">
                  <c:v>38503</c:v>
                </c:pt>
                <c:pt idx="221">
                  <c:v>38533</c:v>
                </c:pt>
                <c:pt idx="222">
                  <c:v>38564</c:v>
                </c:pt>
                <c:pt idx="223">
                  <c:v>38595</c:v>
                </c:pt>
                <c:pt idx="224">
                  <c:v>38625</c:v>
                </c:pt>
                <c:pt idx="225">
                  <c:v>38656</c:v>
                </c:pt>
                <c:pt idx="226">
                  <c:v>38686</c:v>
                </c:pt>
                <c:pt idx="227">
                  <c:v>38717</c:v>
                </c:pt>
                <c:pt idx="228">
                  <c:v>38748</c:v>
                </c:pt>
                <c:pt idx="229">
                  <c:v>38776</c:v>
                </c:pt>
                <c:pt idx="230">
                  <c:v>38807</c:v>
                </c:pt>
                <c:pt idx="231">
                  <c:v>38837</c:v>
                </c:pt>
                <c:pt idx="232">
                  <c:v>38868</c:v>
                </c:pt>
                <c:pt idx="233">
                  <c:v>38898</c:v>
                </c:pt>
                <c:pt idx="234">
                  <c:v>38929</c:v>
                </c:pt>
                <c:pt idx="235">
                  <c:v>38960</c:v>
                </c:pt>
                <c:pt idx="236">
                  <c:v>38990</c:v>
                </c:pt>
                <c:pt idx="237">
                  <c:v>39021</c:v>
                </c:pt>
                <c:pt idx="238">
                  <c:v>39051</c:v>
                </c:pt>
                <c:pt idx="239">
                  <c:v>39082</c:v>
                </c:pt>
                <c:pt idx="240">
                  <c:v>39113</c:v>
                </c:pt>
                <c:pt idx="241">
                  <c:v>39141</c:v>
                </c:pt>
                <c:pt idx="242">
                  <c:v>39172</c:v>
                </c:pt>
                <c:pt idx="243">
                  <c:v>39202</c:v>
                </c:pt>
                <c:pt idx="244">
                  <c:v>39233</c:v>
                </c:pt>
                <c:pt idx="245">
                  <c:v>39263</c:v>
                </c:pt>
                <c:pt idx="246">
                  <c:v>39294</c:v>
                </c:pt>
                <c:pt idx="247">
                  <c:v>39325</c:v>
                </c:pt>
                <c:pt idx="248">
                  <c:v>39355</c:v>
                </c:pt>
                <c:pt idx="249">
                  <c:v>39386</c:v>
                </c:pt>
                <c:pt idx="250">
                  <c:v>39416</c:v>
                </c:pt>
                <c:pt idx="251">
                  <c:v>39447</c:v>
                </c:pt>
                <c:pt idx="252">
                  <c:v>39478</c:v>
                </c:pt>
                <c:pt idx="253">
                  <c:v>39507</c:v>
                </c:pt>
                <c:pt idx="254">
                  <c:v>39538</c:v>
                </c:pt>
                <c:pt idx="255">
                  <c:v>39568</c:v>
                </c:pt>
                <c:pt idx="256">
                  <c:v>39599</c:v>
                </c:pt>
                <c:pt idx="257">
                  <c:v>39629</c:v>
                </c:pt>
                <c:pt idx="258">
                  <c:v>39660</c:v>
                </c:pt>
                <c:pt idx="259">
                  <c:v>39691</c:v>
                </c:pt>
                <c:pt idx="260">
                  <c:v>39721</c:v>
                </c:pt>
                <c:pt idx="261">
                  <c:v>39752</c:v>
                </c:pt>
                <c:pt idx="262">
                  <c:v>39782</c:v>
                </c:pt>
                <c:pt idx="263">
                  <c:v>39813</c:v>
                </c:pt>
                <c:pt idx="264">
                  <c:v>39844</c:v>
                </c:pt>
                <c:pt idx="265">
                  <c:v>39872</c:v>
                </c:pt>
                <c:pt idx="266">
                  <c:v>39903</c:v>
                </c:pt>
                <c:pt idx="267">
                  <c:v>39933</c:v>
                </c:pt>
                <c:pt idx="268">
                  <c:v>39964</c:v>
                </c:pt>
                <c:pt idx="269">
                  <c:v>39994</c:v>
                </c:pt>
                <c:pt idx="270">
                  <c:v>40025</c:v>
                </c:pt>
                <c:pt idx="271">
                  <c:v>40056</c:v>
                </c:pt>
                <c:pt idx="272">
                  <c:v>40086</c:v>
                </c:pt>
                <c:pt idx="273">
                  <c:v>40117</c:v>
                </c:pt>
                <c:pt idx="274">
                  <c:v>40147</c:v>
                </c:pt>
                <c:pt idx="275">
                  <c:v>40178</c:v>
                </c:pt>
                <c:pt idx="276">
                  <c:v>40209</c:v>
                </c:pt>
                <c:pt idx="277">
                  <c:v>40237</c:v>
                </c:pt>
                <c:pt idx="278">
                  <c:v>40268</c:v>
                </c:pt>
                <c:pt idx="279">
                  <c:v>40298</c:v>
                </c:pt>
                <c:pt idx="280">
                  <c:v>40329</c:v>
                </c:pt>
                <c:pt idx="281">
                  <c:v>40359</c:v>
                </c:pt>
                <c:pt idx="282">
                  <c:v>40390</c:v>
                </c:pt>
                <c:pt idx="283">
                  <c:v>40421</c:v>
                </c:pt>
                <c:pt idx="284">
                  <c:v>40451</c:v>
                </c:pt>
                <c:pt idx="285">
                  <c:v>40482</c:v>
                </c:pt>
                <c:pt idx="286">
                  <c:v>40512</c:v>
                </c:pt>
                <c:pt idx="287">
                  <c:v>40543</c:v>
                </c:pt>
                <c:pt idx="288">
                  <c:v>40574</c:v>
                </c:pt>
                <c:pt idx="289">
                  <c:v>40602</c:v>
                </c:pt>
                <c:pt idx="290">
                  <c:v>40633</c:v>
                </c:pt>
                <c:pt idx="291">
                  <c:v>40663</c:v>
                </c:pt>
                <c:pt idx="292">
                  <c:v>40694</c:v>
                </c:pt>
                <c:pt idx="293">
                  <c:v>40724</c:v>
                </c:pt>
                <c:pt idx="294">
                  <c:v>40755</c:v>
                </c:pt>
                <c:pt idx="295">
                  <c:v>40786</c:v>
                </c:pt>
                <c:pt idx="296">
                  <c:v>40816</c:v>
                </c:pt>
                <c:pt idx="297">
                  <c:v>40847</c:v>
                </c:pt>
                <c:pt idx="298">
                  <c:v>40877</c:v>
                </c:pt>
                <c:pt idx="299">
                  <c:v>40908</c:v>
                </c:pt>
                <c:pt idx="300">
                  <c:v>40939</c:v>
                </c:pt>
                <c:pt idx="301">
                  <c:v>40968</c:v>
                </c:pt>
                <c:pt idx="302">
                  <c:v>40999</c:v>
                </c:pt>
                <c:pt idx="303">
                  <c:v>41029</c:v>
                </c:pt>
                <c:pt idx="304">
                  <c:v>41060</c:v>
                </c:pt>
                <c:pt idx="305">
                  <c:v>41090</c:v>
                </c:pt>
                <c:pt idx="306">
                  <c:v>41121</c:v>
                </c:pt>
                <c:pt idx="307">
                  <c:v>41152</c:v>
                </c:pt>
                <c:pt idx="308">
                  <c:v>41182</c:v>
                </c:pt>
                <c:pt idx="309">
                  <c:v>41213</c:v>
                </c:pt>
                <c:pt idx="310">
                  <c:v>41243</c:v>
                </c:pt>
                <c:pt idx="311">
                  <c:v>41274</c:v>
                </c:pt>
                <c:pt idx="312">
                  <c:v>41305</c:v>
                </c:pt>
                <c:pt idx="313">
                  <c:v>41333</c:v>
                </c:pt>
                <c:pt idx="314">
                  <c:v>41364</c:v>
                </c:pt>
                <c:pt idx="315">
                  <c:v>41394</c:v>
                </c:pt>
                <c:pt idx="316">
                  <c:v>41425</c:v>
                </c:pt>
                <c:pt idx="317">
                  <c:v>41455</c:v>
                </c:pt>
                <c:pt idx="318">
                  <c:v>41486</c:v>
                </c:pt>
                <c:pt idx="319">
                  <c:v>41517</c:v>
                </c:pt>
                <c:pt idx="320">
                  <c:v>41547</c:v>
                </c:pt>
                <c:pt idx="321">
                  <c:v>41578</c:v>
                </c:pt>
                <c:pt idx="322">
                  <c:v>41608</c:v>
                </c:pt>
                <c:pt idx="323">
                  <c:v>41639</c:v>
                </c:pt>
                <c:pt idx="324">
                  <c:v>41670</c:v>
                </c:pt>
                <c:pt idx="325">
                  <c:v>41698</c:v>
                </c:pt>
                <c:pt idx="326">
                  <c:v>41729</c:v>
                </c:pt>
                <c:pt idx="327">
                  <c:v>41759</c:v>
                </c:pt>
                <c:pt idx="328">
                  <c:v>41790</c:v>
                </c:pt>
                <c:pt idx="329">
                  <c:v>41820</c:v>
                </c:pt>
                <c:pt idx="330">
                  <c:v>41851</c:v>
                </c:pt>
                <c:pt idx="331">
                  <c:v>41882</c:v>
                </c:pt>
                <c:pt idx="332">
                  <c:v>41912</c:v>
                </c:pt>
                <c:pt idx="333">
                  <c:v>41943</c:v>
                </c:pt>
                <c:pt idx="334">
                  <c:v>41973</c:v>
                </c:pt>
                <c:pt idx="335">
                  <c:v>42004</c:v>
                </c:pt>
                <c:pt idx="336">
                  <c:v>42035</c:v>
                </c:pt>
                <c:pt idx="337">
                  <c:v>42063</c:v>
                </c:pt>
                <c:pt idx="338">
                  <c:v>42094</c:v>
                </c:pt>
                <c:pt idx="339">
                  <c:v>42124</c:v>
                </c:pt>
                <c:pt idx="340">
                  <c:v>42155</c:v>
                </c:pt>
                <c:pt idx="341">
                  <c:v>42185</c:v>
                </c:pt>
                <c:pt idx="342">
                  <c:v>42216</c:v>
                </c:pt>
                <c:pt idx="343">
                  <c:v>42247</c:v>
                </c:pt>
                <c:pt idx="344">
                  <c:v>42277</c:v>
                </c:pt>
                <c:pt idx="345">
                  <c:v>42308</c:v>
                </c:pt>
                <c:pt idx="346">
                  <c:v>42338</c:v>
                </c:pt>
                <c:pt idx="347">
                  <c:v>42369</c:v>
                </c:pt>
                <c:pt idx="348">
                  <c:v>42400</c:v>
                </c:pt>
                <c:pt idx="349">
                  <c:v>42429</c:v>
                </c:pt>
                <c:pt idx="350">
                  <c:v>42460</c:v>
                </c:pt>
                <c:pt idx="351">
                  <c:v>42490</c:v>
                </c:pt>
                <c:pt idx="352">
                  <c:v>42521</c:v>
                </c:pt>
                <c:pt idx="353">
                  <c:v>42551</c:v>
                </c:pt>
                <c:pt idx="354">
                  <c:v>42582</c:v>
                </c:pt>
                <c:pt idx="355">
                  <c:v>42613</c:v>
                </c:pt>
                <c:pt idx="356">
                  <c:v>42643</c:v>
                </c:pt>
                <c:pt idx="357">
                  <c:v>42674</c:v>
                </c:pt>
                <c:pt idx="358">
                  <c:v>42704</c:v>
                </c:pt>
                <c:pt idx="359">
                  <c:v>42735</c:v>
                </c:pt>
                <c:pt idx="360">
                  <c:v>42766</c:v>
                </c:pt>
                <c:pt idx="361">
                  <c:v>42794</c:v>
                </c:pt>
                <c:pt idx="362">
                  <c:v>42825</c:v>
                </c:pt>
                <c:pt idx="363">
                  <c:v>42855</c:v>
                </c:pt>
                <c:pt idx="364">
                  <c:v>42886</c:v>
                </c:pt>
                <c:pt idx="365">
                  <c:v>42916</c:v>
                </c:pt>
                <c:pt idx="366">
                  <c:v>42947</c:v>
                </c:pt>
                <c:pt idx="367">
                  <c:v>42978</c:v>
                </c:pt>
                <c:pt idx="368">
                  <c:v>43008</c:v>
                </c:pt>
                <c:pt idx="369">
                  <c:v>43039</c:v>
                </c:pt>
                <c:pt idx="370">
                  <c:v>43069</c:v>
                </c:pt>
                <c:pt idx="371">
                  <c:v>43100</c:v>
                </c:pt>
                <c:pt idx="372">
                  <c:v>43131</c:v>
                </c:pt>
                <c:pt idx="373">
                  <c:v>43159</c:v>
                </c:pt>
                <c:pt idx="374">
                  <c:v>43190</c:v>
                </c:pt>
                <c:pt idx="375">
                  <c:v>43220</c:v>
                </c:pt>
                <c:pt idx="376">
                  <c:v>43251</c:v>
                </c:pt>
                <c:pt idx="377">
                  <c:v>43281</c:v>
                </c:pt>
                <c:pt idx="378">
                  <c:v>43312</c:v>
                </c:pt>
                <c:pt idx="379">
                  <c:v>43343</c:v>
                </c:pt>
                <c:pt idx="380">
                  <c:v>43373</c:v>
                </c:pt>
                <c:pt idx="381">
                  <c:v>43404</c:v>
                </c:pt>
                <c:pt idx="382">
                  <c:v>43434</c:v>
                </c:pt>
                <c:pt idx="383">
                  <c:v>43465</c:v>
                </c:pt>
                <c:pt idx="384">
                  <c:v>43496</c:v>
                </c:pt>
                <c:pt idx="385">
                  <c:v>43524</c:v>
                </c:pt>
                <c:pt idx="386">
                  <c:v>43555</c:v>
                </c:pt>
                <c:pt idx="387">
                  <c:v>43585</c:v>
                </c:pt>
                <c:pt idx="388">
                  <c:v>43616</c:v>
                </c:pt>
                <c:pt idx="389">
                  <c:v>43646</c:v>
                </c:pt>
                <c:pt idx="390">
                  <c:v>43677</c:v>
                </c:pt>
                <c:pt idx="391">
                  <c:v>43708</c:v>
                </c:pt>
                <c:pt idx="392">
                  <c:v>43738</c:v>
                </c:pt>
                <c:pt idx="393">
                  <c:v>43769</c:v>
                </c:pt>
                <c:pt idx="394">
                  <c:v>43799</c:v>
                </c:pt>
                <c:pt idx="395">
                  <c:v>43830</c:v>
                </c:pt>
                <c:pt idx="396">
                  <c:v>43861</c:v>
                </c:pt>
                <c:pt idx="397">
                  <c:v>43890</c:v>
                </c:pt>
                <c:pt idx="398">
                  <c:v>43921</c:v>
                </c:pt>
                <c:pt idx="399">
                  <c:v>43951</c:v>
                </c:pt>
                <c:pt idx="400">
                  <c:v>43982</c:v>
                </c:pt>
                <c:pt idx="401">
                  <c:v>44012</c:v>
                </c:pt>
                <c:pt idx="402">
                  <c:v>44043</c:v>
                </c:pt>
                <c:pt idx="403">
                  <c:v>44074</c:v>
                </c:pt>
                <c:pt idx="404">
                  <c:v>44104</c:v>
                </c:pt>
                <c:pt idx="405">
                  <c:v>44135</c:v>
                </c:pt>
                <c:pt idx="406">
                  <c:v>44165</c:v>
                </c:pt>
                <c:pt idx="407">
                  <c:v>44196</c:v>
                </c:pt>
                <c:pt idx="408">
                  <c:v>44227</c:v>
                </c:pt>
                <c:pt idx="409">
                  <c:v>44255</c:v>
                </c:pt>
                <c:pt idx="410">
                  <c:v>44286</c:v>
                </c:pt>
                <c:pt idx="411">
                  <c:v>44316</c:v>
                </c:pt>
                <c:pt idx="412">
                  <c:v>44347</c:v>
                </c:pt>
                <c:pt idx="413">
                  <c:v>44377</c:v>
                </c:pt>
                <c:pt idx="414">
                  <c:v>44408</c:v>
                </c:pt>
                <c:pt idx="415">
                  <c:v>44439</c:v>
                </c:pt>
                <c:pt idx="416">
                  <c:v>44469</c:v>
                </c:pt>
                <c:pt idx="417">
                  <c:v>44500</c:v>
                </c:pt>
                <c:pt idx="418">
                  <c:v>44530</c:v>
                </c:pt>
                <c:pt idx="419">
                  <c:v>44561</c:v>
                </c:pt>
                <c:pt idx="420">
                  <c:v>44592</c:v>
                </c:pt>
                <c:pt idx="421">
                  <c:v>44620</c:v>
                </c:pt>
                <c:pt idx="422">
                  <c:v>44651</c:v>
                </c:pt>
                <c:pt idx="423">
                  <c:v>44681</c:v>
                </c:pt>
                <c:pt idx="424">
                  <c:v>44712</c:v>
                </c:pt>
                <c:pt idx="425">
                  <c:v>44742</c:v>
                </c:pt>
                <c:pt idx="426">
                  <c:v>44773</c:v>
                </c:pt>
                <c:pt idx="427">
                  <c:v>44804</c:v>
                </c:pt>
                <c:pt idx="428">
                  <c:v>44834</c:v>
                </c:pt>
                <c:pt idx="429">
                  <c:v>44865</c:v>
                </c:pt>
                <c:pt idx="430">
                  <c:v>44895</c:v>
                </c:pt>
                <c:pt idx="431">
                  <c:v>44926</c:v>
                </c:pt>
                <c:pt idx="432">
                  <c:v>44957</c:v>
                </c:pt>
                <c:pt idx="433">
                  <c:v>44985</c:v>
                </c:pt>
                <c:pt idx="434">
                  <c:v>45016</c:v>
                </c:pt>
                <c:pt idx="435">
                  <c:v>45046</c:v>
                </c:pt>
                <c:pt idx="436">
                  <c:v>45077</c:v>
                </c:pt>
                <c:pt idx="437">
                  <c:v>45107</c:v>
                </c:pt>
                <c:pt idx="438">
                  <c:v>45138</c:v>
                </c:pt>
                <c:pt idx="439">
                  <c:v>45169</c:v>
                </c:pt>
              </c:numCache>
            </c:numRef>
          </c:cat>
          <c:val>
            <c:numRef>
              <c:f>'M2'!$B$7:$B$10000</c:f>
              <c:numCache>
                <c:formatCode>General</c:formatCode>
                <c:ptCount val="9994"/>
                <c:pt idx="0">
                  <c:v>2743.9</c:v>
                </c:pt>
                <c:pt idx="1">
                  <c:v>2747.5</c:v>
                </c:pt>
                <c:pt idx="2">
                  <c:v>2753.7</c:v>
                </c:pt>
                <c:pt idx="3">
                  <c:v>2767.7</c:v>
                </c:pt>
                <c:pt idx="4">
                  <c:v>2772.9</c:v>
                </c:pt>
                <c:pt idx="5">
                  <c:v>2774.6</c:v>
                </c:pt>
                <c:pt idx="6">
                  <c:v>2779</c:v>
                </c:pt>
                <c:pt idx="7">
                  <c:v>2788.2</c:v>
                </c:pt>
                <c:pt idx="8">
                  <c:v>2799.5</c:v>
                </c:pt>
                <c:pt idx="9">
                  <c:v>2814.8</c:v>
                </c:pt>
                <c:pt idx="10">
                  <c:v>2818.9</c:v>
                </c:pt>
                <c:pt idx="11">
                  <c:v>2826.4</c:v>
                </c:pt>
                <c:pt idx="12">
                  <c:v>2847.4</c:v>
                </c:pt>
                <c:pt idx="13">
                  <c:v>2870.4</c:v>
                </c:pt>
                <c:pt idx="14">
                  <c:v>2890.7</c:v>
                </c:pt>
                <c:pt idx="15">
                  <c:v>2910.7</c:v>
                </c:pt>
                <c:pt idx="16">
                  <c:v>2926</c:v>
                </c:pt>
                <c:pt idx="17">
                  <c:v>2938.4</c:v>
                </c:pt>
                <c:pt idx="18">
                  <c:v>2947.2</c:v>
                </c:pt>
                <c:pt idx="19">
                  <c:v>2952</c:v>
                </c:pt>
                <c:pt idx="20">
                  <c:v>2956.9</c:v>
                </c:pt>
                <c:pt idx="21">
                  <c:v>2965.3</c:v>
                </c:pt>
                <c:pt idx="22">
                  <c:v>2980.2</c:v>
                </c:pt>
                <c:pt idx="23">
                  <c:v>2988.2</c:v>
                </c:pt>
                <c:pt idx="24">
                  <c:v>2991.7</c:v>
                </c:pt>
                <c:pt idx="25">
                  <c:v>2992.2</c:v>
                </c:pt>
                <c:pt idx="26">
                  <c:v>2999.7</c:v>
                </c:pt>
                <c:pt idx="27">
                  <c:v>3006</c:v>
                </c:pt>
                <c:pt idx="28">
                  <c:v>3011.6</c:v>
                </c:pt>
                <c:pt idx="29">
                  <c:v>3027.9</c:v>
                </c:pt>
                <c:pt idx="30">
                  <c:v>3052.4</c:v>
                </c:pt>
                <c:pt idx="31">
                  <c:v>3074.4</c:v>
                </c:pt>
                <c:pt idx="32">
                  <c:v>3092.5</c:v>
                </c:pt>
                <c:pt idx="33">
                  <c:v>3114.1</c:v>
                </c:pt>
                <c:pt idx="34">
                  <c:v>3133.3</c:v>
                </c:pt>
                <c:pt idx="35">
                  <c:v>3152.5</c:v>
                </c:pt>
                <c:pt idx="36">
                  <c:v>3166.8</c:v>
                </c:pt>
                <c:pt idx="37">
                  <c:v>3179.2</c:v>
                </c:pt>
                <c:pt idx="38">
                  <c:v>3190.1</c:v>
                </c:pt>
                <c:pt idx="39">
                  <c:v>3201.6</c:v>
                </c:pt>
                <c:pt idx="40">
                  <c:v>3200.6</c:v>
                </c:pt>
                <c:pt idx="41">
                  <c:v>3213.7</c:v>
                </c:pt>
                <c:pt idx="42">
                  <c:v>3224.5</c:v>
                </c:pt>
                <c:pt idx="43">
                  <c:v>3242</c:v>
                </c:pt>
                <c:pt idx="44">
                  <c:v>3254.6</c:v>
                </c:pt>
                <c:pt idx="45">
                  <c:v>3259.3</c:v>
                </c:pt>
                <c:pt idx="46">
                  <c:v>3262.6</c:v>
                </c:pt>
                <c:pt idx="47">
                  <c:v>3271.8</c:v>
                </c:pt>
                <c:pt idx="48">
                  <c:v>3287.7</c:v>
                </c:pt>
                <c:pt idx="49">
                  <c:v>3304.5</c:v>
                </c:pt>
                <c:pt idx="50">
                  <c:v>3321.9</c:v>
                </c:pt>
                <c:pt idx="51">
                  <c:v>3332.4</c:v>
                </c:pt>
                <c:pt idx="52">
                  <c:v>3343</c:v>
                </c:pt>
                <c:pt idx="53">
                  <c:v>3351.9</c:v>
                </c:pt>
                <c:pt idx="54">
                  <c:v>3356.1</c:v>
                </c:pt>
                <c:pt idx="55">
                  <c:v>3355</c:v>
                </c:pt>
                <c:pt idx="56">
                  <c:v>3354.9</c:v>
                </c:pt>
                <c:pt idx="57">
                  <c:v>3360.1</c:v>
                </c:pt>
                <c:pt idx="58">
                  <c:v>3365.5</c:v>
                </c:pt>
                <c:pt idx="59">
                  <c:v>3372.2</c:v>
                </c:pt>
                <c:pt idx="60">
                  <c:v>3381.2</c:v>
                </c:pt>
                <c:pt idx="61">
                  <c:v>3400</c:v>
                </c:pt>
                <c:pt idx="62">
                  <c:v>3403.9</c:v>
                </c:pt>
                <c:pt idx="63">
                  <c:v>3399.7</c:v>
                </c:pt>
                <c:pt idx="64">
                  <c:v>3398.6</c:v>
                </c:pt>
                <c:pt idx="65">
                  <c:v>3393.4</c:v>
                </c:pt>
                <c:pt idx="66">
                  <c:v>3393.9</c:v>
                </c:pt>
                <c:pt idx="67">
                  <c:v>3398.8</c:v>
                </c:pt>
                <c:pt idx="68">
                  <c:v>3410.3</c:v>
                </c:pt>
                <c:pt idx="69">
                  <c:v>3423.8</c:v>
                </c:pt>
                <c:pt idx="70">
                  <c:v>3426.5</c:v>
                </c:pt>
                <c:pt idx="71">
                  <c:v>3424.7</c:v>
                </c:pt>
                <c:pt idx="72">
                  <c:v>3419.1</c:v>
                </c:pt>
                <c:pt idx="73">
                  <c:v>3414.5</c:v>
                </c:pt>
                <c:pt idx="74">
                  <c:v>3411.7</c:v>
                </c:pt>
                <c:pt idx="75">
                  <c:v>3411.3</c:v>
                </c:pt>
                <c:pt idx="76">
                  <c:v>3436.9</c:v>
                </c:pt>
                <c:pt idx="77">
                  <c:v>3442.4</c:v>
                </c:pt>
                <c:pt idx="78">
                  <c:v>3442</c:v>
                </c:pt>
                <c:pt idx="79">
                  <c:v>3445.7</c:v>
                </c:pt>
                <c:pt idx="80">
                  <c:v>3452.2</c:v>
                </c:pt>
                <c:pt idx="81">
                  <c:v>3456.7</c:v>
                </c:pt>
                <c:pt idx="82">
                  <c:v>3470.1</c:v>
                </c:pt>
                <c:pt idx="83">
                  <c:v>3474.5</c:v>
                </c:pt>
                <c:pt idx="84">
                  <c:v>3474.9</c:v>
                </c:pt>
                <c:pt idx="85">
                  <c:v>3475.7</c:v>
                </c:pt>
                <c:pt idx="86">
                  <c:v>3480.1</c:v>
                </c:pt>
                <c:pt idx="87">
                  <c:v>3481.3</c:v>
                </c:pt>
                <c:pt idx="88">
                  <c:v>3490.8</c:v>
                </c:pt>
                <c:pt idx="89">
                  <c:v>3479.5</c:v>
                </c:pt>
                <c:pt idx="90">
                  <c:v>3488.2</c:v>
                </c:pt>
                <c:pt idx="91">
                  <c:v>3485.7</c:v>
                </c:pt>
                <c:pt idx="92">
                  <c:v>3486.1</c:v>
                </c:pt>
                <c:pt idx="93">
                  <c:v>3484.3</c:v>
                </c:pt>
                <c:pt idx="94">
                  <c:v>3487.2</c:v>
                </c:pt>
                <c:pt idx="95">
                  <c:v>3486.4</c:v>
                </c:pt>
                <c:pt idx="96">
                  <c:v>3492.4</c:v>
                </c:pt>
                <c:pt idx="97">
                  <c:v>3489.9</c:v>
                </c:pt>
                <c:pt idx="98">
                  <c:v>3491.1</c:v>
                </c:pt>
                <c:pt idx="99">
                  <c:v>3499.2</c:v>
                </c:pt>
                <c:pt idx="100">
                  <c:v>3524.2</c:v>
                </c:pt>
                <c:pt idx="101">
                  <c:v>3548.9</c:v>
                </c:pt>
                <c:pt idx="102">
                  <c:v>3567.4</c:v>
                </c:pt>
                <c:pt idx="103">
                  <c:v>3589</c:v>
                </c:pt>
                <c:pt idx="104">
                  <c:v>3602.1</c:v>
                </c:pt>
                <c:pt idx="105">
                  <c:v>3613.4</c:v>
                </c:pt>
                <c:pt idx="106">
                  <c:v>3619.9</c:v>
                </c:pt>
                <c:pt idx="107">
                  <c:v>3629.5</c:v>
                </c:pt>
                <c:pt idx="108">
                  <c:v>3647.9</c:v>
                </c:pt>
                <c:pt idx="109">
                  <c:v>3661.8</c:v>
                </c:pt>
                <c:pt idx="110">
                  <c:v>3686.9</c:v>
                </c:pt>
                <c:pt idx="111">
                  <c:v>3697.7</c:v>
                </c:pt>
                <c:pt idx="112">
                  <c:v>3709.6</c:v>
                </c:pt>
                <c:pt idx="113">
                  <c:v>3722.5</c:v>
                </c:pt>
                <c:pt idx="114">
                  <c:v>3737.1</c:v>
                </c:pt>
                <c:pt idx="115">
                  <c:v>3744</c:v>
                </c:pt>
                <c:pt idx="116">
                  <c:v>3753.4</c:v>
                </c:pt>
                <c:pt idx="117">
                  <c:v>3772.8</c:v>
                </c:pt>
                <c:pt idx="118">
                  <c:v>3795.1</c:v>
                </c:pt>
                <c:pt idx="119">
                  <c:v>3818.6</c:v>
                </c:pt>
                <c:pt idx="120">
                  <c:v>3834.6</c:v>
                </c:pt>
                <c:pt idx="121">
                  <c:v>3846.3</c:v>
                </c:pt>
                <c:pt idx="122">
                  <c:v>3861.2</c:v>
                </c:pt>
                <c:pt idx="123">
                  <c:v>3877</c:v>
                </c:pt>
                <c:pt idx="124">
                  <c:v>3889.2</c:v>
                </c:pt>
                <c:pt idx="125">
                  <c:v>3906</c:v>
                </c:pt>
                <c:pt idx="126">
                  <c:v>3923.9</c:v>
                </c:pt>
                <c:pt idx="127">
                  <c:v>3957.4</c:v>
                </c:pt>
                <c:pt idx="128">
                  <c:v>3973.1</c:v>
                </c:pt>
                <c:pt idx="129">
                  <c:v>3992.3</c:v>
                </c:pt>
                <c:pt idx="130">
                  <c:v>4014.8</c:v>
                </c:pt>
                <c:pt idx="131">
                  <c:v>4032.9</c:v>
                </c:pt>
                <c:pt idx="132">
                  <c:v>4056.2</c:v>
                </c:pt>
                <c:pt idx="133">
                  <c:v>4088.9</c:v>
                </c:pt>
                <c:pt idx="134">
                  <c:v>4114.3</c:v>
                </c:pt>
                <c:pt idx="135">
                  <c:v>4140.2</c:v>
                </c:pt>
                <c:pt idx="136">
                  <c:v>4164.3999999999996</c:v>
                </c:pt>
                <c:pt idx="137">
                  <c:v>4184.1000000000004</c:v>
                </c:pt>
                <c:pt idx="138">
                  <c:v>4203.8</c:v>
                </c:pt>
                <c:pt idx="139">
                  <c:v>4228.7</c:v>
                </c:pt>
                <c:pt idx="140">
                  <c:v>4267.6000000000004</c:v>
                </c:pt>
                <c:pt idx="141">
                  <c:v>4307.7</c:v>
                </c:pt>
                <c:pt idx="142">
                  <c:v>4346.3999999999996</c:v>
                </c:pt>
                <c:pt idx="143">
                  <c:v>4375.2</c:v>
                </c:pt>
                <c:pt idx="144">
                  <c:v>4402.6000000000004</c:v>
                </c:pt>
                <c:pt idx="145">
                  <c:v>4425.3</c:v>
                </c:pt>
                <c:pt idx="146">
                  <c:v>4432.1000000000004</c:v>
                </c:pt>
                <c:pt idx="147">
                  <c:v>4460.7</c:v>
                </c:pt>
                <c:pt idx="148">
                  <c:v>4485.3</c:v>
                </c:pt>
                <c:pt idx="149">
                  <c:v>4507.2</c:v>
                </c:pt>
                <c:pt idx="150">
                  <c:v>4534.5</c:v>
                </c:pt>
                <c:pt idx="151">
                  <c:v>4551.7</c:v>
                </c:pt>
                <c:pt idx="152">
                  <c:v>4567.7</c:v>
                </c:pt>
                <c:pt idx="153">
                  <c:v>4591.5</c:v>
                </c:pt>
                <c:pt idx="154">
                  <c:v>4610.5</c:v>
                </c:pt>
                <c:pt idx="155">
                  <c:v>4638</c:v>
                </c:pt>
                <c:pt idx="156">
                  <c:v>4666.2</c:v>
                </c:pt>
                <c:pt idx="157">
                  <c:v>4679.3999999999996</c:v>
                </c:pt>
                <c:pt idx="158">
                  <c:v>4710.2</c:v>
                </c:pt>
                <c:pt idx="159">
                  <c:v>4766.1000000000004</c:v>
                </c:pt>
                <c:pt idx="160">
                  <c:v>4753.8999999999996</c:v>
                </c:pt>
                <c:pt idx="161">
                  <c:v>4771.8</c:v>
                </c:pt>
                <c:pt idx="162">
                  <c:v>4789.3999999999996</c:v>
                </c:pt>
                <c:pt idx="163">
                  <c:v>4817.5</c:v>
                </c:pt>
                <c:pt idx="164">
                  <c:v>4853.2</c:v>
                </c:pt>
                <c:pt idx="165">
                  <c:v>4869.2</c:v>
                </c:pt>
                <c:pt idx="166">
                  <c:v>4880.3</c:v>
                </c:pt>
                <c:pt idx="167">
                  <c:v>4925</c:v>
                </c:pt>
                <c:pt idx="168">
                  <c:v>4975.7</c:v>
                </c:pt>
                <c:pt idx="169">
                  <c:v>5014.1000000000004</c:v>
                </c:pt>
                <c:pt idx="170">
                  <c:v>5072</c:v>
                </c:pt>
                <c:pt idx="171">
                  <c:v>5135.8999999999996</c:v>
                </c:pt>
                <c:pt idx="172">
                  <c:v>5133</c:v>
                </c:pt>
                <c:pt idx="173">
                  <c:v>5173.5</c:v>
                </c:pt>
                <c:pt idx="174">
                  <c:v>5203.3999999999996</c:v>
                </c:pt>
                <c:pt idx="175">
                  <c:v>5237.2</c:v>
                </c:pt>
                <c:pt idx="176">
                  <c:v>5348.4</c:v>
                </c:pt>
                <c:pt idx="177">
                  <c:v>5337.1</c:v>
                </c:pt>
                <c:pt idx="178">
                  <c:v>5380.8</c:v>
                </c:pt>
                <c:pt idx="179">
                  <c:v>5433.8</c:v>
                </c:pt>
                <c:pt idx="180">
                  <c:v>5454.1</c:v>
                </c:pt>
                <c:pt idx="181">
                  <c:v>5483.4</c:v>
                </c:pt>
                <c:pt idx="182">
                  <c:v>5495.2</c:v>
                </c:pt>
                <c:pt idx="183">
                  <c:v>5495.4</c:v>
                </c:pt>
                <c:pt idx="184">
                  <c:v>5521.5</c:v>
                </c:pt>
                <c:pt idx="185">
                  <c:v>5546.5</c:v>
                </c:pt>
                <c:pt idx="186">
                  <c:v>5589.1</c:v>
                </c:pt>
                <c:pt idx="187">
                  <c:v>5631.6</c:v>
                </c:pt>
                <c:pt idx="188">
                  <c:v>5656</c:v>
                </c:pt>
                <c:pt idx="189">
                  <c:v>5700.4</c:v>
                </c:pt>
                <c:pt idx="190">
                  <c:v>5750.6</c:v>
                </c:pt>
                <c:pt idx="191">
                  <c:v>5772</c:v>
                </c:pt>
                <c:pt idx="192">
                  <c:v>5804.6</c:v>
                </c:pt>
                <c:pt idx="193">
                  <c:v>5840.7</c:v>
                </c:pt>
                <c:pt idx="194">
                  <c:v>5861.4</c:v>
                </c:pt>
                <c:pt idx="195">
                  <c:v>5898.8</c:v>
                </c:pt>
                <c:pt idx="196">
                  <c:v>5959.3</c:v>
                </c:pt>
                <c:pt idx="197">
                  <c:v>5996</c:v>
                </c:pt>
                <c:pt idx="198">
                  <c:v>6042.7</c:v>
                </c:pt>
                <c:pt idx="199">
                  <c:v>6100.8</c:v>
                </c:pt>
                <c:pt idx="200">
                  <c:v>6072.8</c:v>
                </c:pt>
                <c:pt idx="201">
                  <c:v>6063.6</c:v>
                </c:pt>
                <c:pt idx="202">
                  <c:v>6069.1</c:v>
                </c:pt>
                <c:pt idx="203">
                  <c:v>6067.3</c:v>
                </c:pt>
                <c:pt idx="204">
                  <c:v>6075.5</c:v>
                </c:pt>
                <c:pt idx="205">
                  <c:v>6114.3</c:v>
                </c:pt>
                <c:pt idx="206">
                  <c:v>6150.1</c:v>
                </c:pt>
                <c:pt idx="207">
                  <c:v>6191.2</c:v>
                </c:pt>
                <c:pt idx="208">
                  <c:v>6268.1</c:v>
                </c:pt>
                <c:pt idx="209">
                  <c:v>6270.5</c:v>
                </c:pt>
                <c:pt idx="210">
                  <c:v>6284.3</c:v>
                </c:pt>
                <c:pt idx="211">
                  <c:v>6310.6</c:v>
                </c:pt>
                <c:pt idx="212">
                  <c:v>6345.3</c:v>
                </c:pt>
                <c:pt idx="213">
                  <c:v>6373.3</c:v>
                </c:pt>
                <c:pt idx="214">
                  <c:v>6399.8</c:v>
                </c:pt>
                <c:pt idx="215">
                  <c:v>6418.3</c:v>
                </c:pt>
                <c:pt idx="216">
                  <c:v>6424.5</c:v>
                </c:pt>
                <c:pt idx="217">
                  <c:v>6432.8</c:v>
                </c:pt>
                <c:pt idx="218">
                  <c:v>6441.9</c:v>
                </c:pt>
                <c:pt idx="219">
                  <c:v>6455.9</c:v>
                </c:pt>
                <c:pt idx="220">
                  <c:v>6473.3</c:v>
                </c:pt>
                <c:pt idx="221">
                  <c:v>6505.8</c:v>
                </c:pt>
                <c:pt idx="222">
                  <c:v>6537.4</c:v>
                </c:pt>
                <c:pt idx="223">
                  <c:v>6570.2</c:v>
                </c:pt>
                <c:pt idx="224">
                  <c:v>6604.3</c:v>
                </c:pt>
                <c:pt idx="225">
                  <c:v>6638.6</c:v>
                </c:pt>
                <c:pt idx="226">
                  <c:v>6655</c:v>
                </c:pt>
                <c:pt idx="227">
                  <c:v>6681.9</c:v>
                </c:pt>
                <c:pt idx="228">
                  <c:v>6724.3</c:v>
                </c:pt>
                <c:pt idx="229">
                  <c:v>6748.6</c:v>
                </c:pt>
                <c:pt idx="230">
                  <c:v>6762.9</c:v>
                </c:pt>
                <c:pt idx="231">
                  <c:v>6800.1</c:v>
                </c:pt>
                <c:pt idx="232">
                  <c:v>6806.9</c:v>
                </c:pt>
                <c:pt idx="233">
                  <c:v>6844.9</c:v>
                </c:pt>
                <c:pt idx="234">
                  <c:v>6886.3</c:v>
                </c:pt>
                <c:pt idx="235">
                  <c:v>6917.1</c:v>
                </c:pt>
                <c:pt idx="236">
                  <c:v>6944.2</c:v>
                </c:pt>
                <c:pt idx="237">
                  <c:v>6993.3</c:v>
                </c:pt>
                <c:pt idx="238">
                  <c:v>7028.4</c:v>
                </c:pt>
                <c:pt idx="239">
                  <c:v>7071.6</c:v>
                </c:pt>
                <c:pt idx="240">
                  <c:v>7109.6</c:v>
                </c:pt>
                <c:pt idx="241">
                  <c:v>7125.3</c:v>
                </c:pt>
                <c:pt idx="242">
                  <c:v>7159.1</c:v>
                </c:pt>
                <c:pt idx="243">
                  <c:v>7231.3</c:v>
                </c:pt>
                <c:pt idx="244">
                  <c:v>7245.4</c:v>
                </c:pt>
                <c:pt idx="245">
                  <c:v>7278.6</c:v>
                </c:pt>
                <c:pt idx="246">
                  <c:v>7309</c:v>
                </c:pt>
                <c:pt idx="247">
                  <c:v>7385.1</c:v>
                </c:pt>
                <c:pt idx="248">
                  <c:v>7403.2</c:v>
                </c:pt>
                <c:pt idx="249">
                  <c:v>7417.2</c:v>
                </c:pt>
                <c:pt idx="250">
                  <c:v>7441.8</c:v>
                </c:pt>
                <c:pt idx="251">
                  <c:v>7471.6</c:v>
                </c:pt>
                <c:pt idx="252">
                  <c:v>7505.5</c:v>
                </c:pt>
                <c:pt idx="253">
                  <c:v>7590.6</c:v>
                </c:pt>
                <c:pt idx="254">
                  <c:v>7656.2</c:v>
                </c:pt>
                <c:pt idx="255">
                  <c:v>7699.2</c:v>
                </c:pt>
                <c:pt idx="256">
                  <c:v>7711.2</c:v>
                </c:pt>
                <c:pt idx="257">
                  <c:v>7728.9</c:v>
                </c:pt>
                <c:pt idx="258">
                  <c:v>7775.4</c:v>
                </c:pt>
                <c:pt idx="259">
                  <c:v>7790.2</c:v>
                </c:pt>
                <c:pt idx="260">
                  <c:v>7859.5</c:v>
                </c:pt>
                <c:pt idx="261">
                  <c:v>7965.3</c:v>
                </c:pt>
                <c:pt idx="262">
                  <c:v>8015.8</c:v>
                </c:pt>
                <c:pt idx="263">
                  <c:v>8192.1</c:v>
                </c:pt>
                <c:pt idx="264">
                  <c:v>8273.7000000000007</c:v>
                </c:pt>
                <c:pt idx="265">
                  <c:v>8303.1</c:v>
                </c:pt>
                <c:pt idx="266">
                  <c:v>8369.2999999999993</c:v>
                </c:pt>
                <c:pt idx="267">
                  <c:v>8372.9</c:v>
                </c:pt>
                <c:pt idx="268">
                  <c:v>8430.7000000000007</c:v>
                </c:pt>
                <c:pt idx="269">
                  <c:v>8440.5</c:v>
                </c:pt>
                <c:pt idx="270">
                  <c:v>8445.1</c:v>
                </c:pt>
                <c:pt idx="271">
                  <c:v>8445</c:v>
                </c:pt>
                <c:pt idx="272">
                  <c:v>8444.2000000000007</c:v>
                </c:pt>
                <c:pt idx="273">
                  <c:v>8471.1</c:v>
                </c:pt>
                <c:pt idx="274">
                  <c:v>8500.7999999999993</c:v>
                </c:pt>
                <c:pt idx="275">
                  <c:v>8496</c:v>
                </c:pt>
                <c:pt idx="276">
                  <c:v>8458.1</c:v>
                </c:pt>
                <c:pt idx="277">
                  <c:v>8507.4</c:v>
                </c:pt>
                <c:pt idx="278">
                  <c:v>8504.5</c:v>
                </c:pt>
                <c:pt idx="279">
                  <c:v>8535.2000000000007</c:v>
                </c:pt>
                <c:pt idx="280">
                  <c:v>8589.9</c:v>
                </c:pt>
                <c:pt idx="281">
                  <c:v>8609</c:v>
                </c:pt>
                <c:pt idx="282">
                  <c:v>8618.7999999999993</c:v>
                </c:pt>
                <c:pt idx="283">
                  <c:v>8669.1</c:v>
                </c:pt>
                <c:pt idx="284">
                  <c:v>8700.1</c:v>
                </c:pt>
                <c:pt idx="285">
                  <c:v>8749.4</c:v>
                </c:pt>
                <c:pt idx="286">
                  <c:v>8770</c:v>
                </c:pt>
                <c:pt idx="287">
                  <c:v>8801.7999999999993</c:v>
                </c:pt>
                <c:pt idx="288">
                  <c:v>8823.1</c:v>
                </c:pt>
                <c:pt idx="289">
                  <c:v>8886.9</c:v>
                </c:pt>
                <c:pt idx="290">
                  <c:v>8943.5</c:v>
                </c:pt>
                <c:pt idx="291">
                  <c:v>9004.9</c:v>
                </c:pt>
                <c:pt idx="292">
                  <c:v>9075.5</c:v>
                </c:pt>
                <c:pt idx="293">
                  <c:v>9151</c:v>
                </c:pt>
                <c:pt idx="294">
                  <c:v>9316.6</c:v>
                </c:pt>
                <c:pt idx="295">
                  <c:v>9507.6</c:v>
                </c:pt>
                <c:pt idx="296">
                  <c:v>9528.2999999999993</c:v>
                </c:pt>
                <c:pt idx="297">
                  <c:v>9562.1</c:v>
                </c:pt>
                <c:pt idx="298">
                  <c:v>9612.6</c:v>
                </c:pt>
                <c:pt idx="299">
                  <c:v>9660.1</c:v>
                </c:pt>
                <c:pt idx="300">
                  <c:v>9733.2999999999993</c:v>
                </c:pt>
                <c:pt idx="301">
                  <c:v>9785.7000000000007</c:v>
                </c:pt>
                <c:pt idx="302">
                  <c:v>9830.6</c:v>
                </c:pt>
                <c:pt idx="303">
                  <c:v>9884.6</c:v>
                </c:pt>
                <c:pt idx="304">
                  <c:v>9928.4</c:v>
                </c:pt>
                <c:pt idx="305">
                  <c:v>9999.2999999999993</c:v>
                </c:pt>
                <c:pt idx="306">
                  <c:v>10051.799999999999</c:v>
                </c:pt>
                <c:pt idx="307">
                  <c:v>10121.299999999999</c:v>
                </c:pt>
                <c:pt idx="308">
                  <c:v>10200.799999999999</c:v>
                </c:pt>
                <c:pt idx="309">
                  <c:v>10267.299999999999</c:v>
                </c:pt>
                <c:pt idx="310">
                  <c:v>10337.6</c:v>
                </c:pt>
                <c:pt idx="311">
                  <c:v>10459.700000000001</c:v>
                </c:pt>
                <c:pt idx="312">
                  <c:v>10482.9</c:v>
                </c:pt>
                <c:pt idx="313">
                  <c:v>10501.3</c:v>
                </c:pt>
                <c:pt idx="314">
                  <c:v>10558.3</c:v>
                </c:pt>
                <c:pt idx="315">
                  <c:v>10586.3</c:v>
                </c:pt>
                <c:pt idx="316">
                  <c:v>10621</c:v>
                </c:pt>
                <c:pt idx="317">
                  <c:v>10678.7</c:v>
                </c:pt>
                <c:pt idx="318">
                  <c:v>10718.4</c:v>
                </c:pt>
                <c:pt idx="319">
                  <c:v>10776.6</c:v>
                </c:pt>
                <c:pt idx="320">
                  <c:v>10837.2</c:v>
                </c:pt>
                <c:pt idx="321">
                  <c:v>10961.6</c:v>
                </c:pt>
                <c:pt idx="322">
                  <c:v>10969.7</c:v>
                </c:pt>
                <c:pt idx="323">
                  <c:v>11035</c:v>
                </c:pt>
                <c:pt idx="324">
                  <c:v>11080.8</c:v>
                </c:pt>
                <c:pt idx="325">
                  <c:v>11178.8</c:v>
                </c:pt>
                <c:pt idx="326">
                  <c:v>11208.1</c:v>
                </c:pt>
                <c:pt idx="327">
                  <c:v>11257.7</c:v>
                </c:pt>
                <c:pt idx="328">
                  <c:v>11321</c:v>
                </c:pt>
                <c:pt idx="329">
                  <c:v>11374.9</c:v>
                </c:pt>
                <c:pt idx="330">
                  <c:v>11429.9</c:v>
                </c:pt>
                <c:pt idx="331">
                  <c:v>11458.9</c:v>
                </c:pt>
                <c:pt idx="332">
                  <c:v>11499.8</c:v>
                </c:pt>
                <c:pt idx="333">
                  <c:v>11566</c:v>
                </c:pt>
                <c:pt idx="334">
                  <c:v>11604.8</c:v>
                </c:pt>
                <c:pt idx="335">
                  <c:v>11684.9</c:v>
                </c:pt>
                <c:pt idx="336">
                  <c:v>11745.6</c:v>
                </c:pt>
                <c:pt idx="337">
                  <c:v>11879</c:v>
                </c:pt>
                <c:pt idx="338">
                  <c:v>11886.8</c:v>
                </c:pt>
                <c:pt idx="339">
                  <c:v>11928.9</c:v>
                </c:pt>
                <c:pt idx="340">
                  <c:v>11957.9</c:v>
                </c:pt>
                <c:pt idx="341">
                  <c:v>12001.7</c:v>
                </c:pt>
                <c:pt idx="342">
                  <c:v>12051.3</c:v>
                </c:pt>
                <c:pt idx="343">
                  <c:v>12101.9</c:v>
                </c:pt>
                <c:pt idx="344">
                  <c:v>12160.8</c:v>
                </c:pt>
                <c:pt idx="345">
                  <c:v>12195.9</c:v>
                </c:pt>
                <c:pt idx="346">
                  <c:v>12284.6</c:v>
                </c:pt>
                <c:pt idx="347">
                  <c:v>12346.8</c:v>
                </c:pt>
                <c:pt idx="348">
                  <c:v>12469.9</c:v>
                </c:pt>
                <c:pt idx="349">
                  <c:v>12556.7</c:v>
                </c:pt>
                <c:pt idx="350">
                  <c:v>12616.7</c:v>
                </c:pt>
                <c:pt idx="351">
                  <c:v>12700.4</c:v>
                </c:pt>
                <c:pt idx="352">
                  <c:v>12766.2</c:v>
                </c:pt>
                <c:pt idx="353">
                  <c:v>12829.4</c:v>
                </c:pt>
                <c:pt idx="354">
                  <c:v>12887.7</c:v>
                </c:pt>
                <c:pt idx="355">
                  <c:v>12972.8</c:v>
                </c:pt>
                <c:pt idx="356">
                  <c:v>13033.6</c:v>
                </c:pt>
                <c:pt idx="357">
                  <c:v>13100.5</c:v>
                </c:pt>
                <c:pt idx="358">
                  <c:v>13173.4</c:v>
                </c:pt>
                <c:pt idx="359">
                  <c:v>13213.4</c:v>
                </c:pt>
                <c:pt idx="360">
                  <c:v>13283.4</c:v>
                </c:pt>
                <c:pt idx="361">
                  <c:v>13358.8</c:v>
                </c:pt>
                <c:pt idx="362">
                  <c:v>13426.9</c:v>
                </c:pt>
                <c:pt idx="363">
                  <c:v>13484.9</c:v>
                </c:pt>
                <c:pt idx="364">
                  <c:v>13538.1</c:v>
                </c:pt>
                <c:pt idx="365">
                  <c:v>13559.2</c:v>
                </c:pt>
                <c:pt idx="366">
                  <c:v>13618.7</c:v>
                </c:pt>
                <c:pt idx="367">
                  <c:v>13673.7</c:v>
                </c:pt>
                <c:pt idx="368">
                  <c:v>13717.9</c:v>
                </c:pt>
                <c:pt idx="369">
                  <c:v>13770.1</c:v>
                </c:pt>
                <c:pt idx="370">
                  <c:v>13799.9</c:v>
                </c:pt>
                <c:pt idx="371">
                  <c:v>13857.9</c:v>
                </c:pt>
                <c:pt idx="372">
                  <c:v>13869.7</c:v>
                </c:pt>
                <c:pt idx="373">
                  <c:v>13912.3</c:v>
                </c:pt>
                <c:pt idx="374">
                  <c:v>13970.2</c:v>
                </c:pt>
                <c:pt idx="375">
                  <c:v>13988.8</c:v>
                </c:pt>
                <c:pt idx="376">
                  <c:v>14047.2</c:v>
                </c:pt>
                <c:pt idx="377">
                  <c:v>14103.6</c:v>
                </c:pt>
                <c:pt idx="378">
                  <c:v>14139.2</c:v>
                </c:pt>
                <c:pt idx="379">
                  <c:v>14181.3</c:v>
                </c:pt>
                <c:pt idx="380">
                  <c:v>14212.9</c:v>
                </c:pt>
                <c:pt idx="381">
                  <c:v>14222.5</c:v>
                </c:pt>
                <c:pt idx="382">
                  <c:v>14236.8</c:v>
                </c:pt>
                <c:pt idx="383">
                  <c:v>14362.7</c:v>
                </c:pt>
                <c:pt idx="384">
                  <c:v>14430</c:v>
                </c:pt>
                <c:pt idx="385">
                  <c:v>14469.9</c:v>
                </c:pt>
                <c:pt idx="386">
                  <c:v>14509.9</c:v>
                </c:pt>
                <c:pt idx="387">
                  <c:v>14541</c:v>
                </c:pt>
                <c:pt idx="388">
                  <c:v>14643.2</c:v>
                </c:pt>
                <c:pt idx="389">
                  <c:v>14757.7</c:v>
                </c:pt>
                <c:pt idx="390">
                  <c:v>14840.6</c:v>
                </c:pt>
                <c:pt idx="391">
                  <c:v>14914.6</c:v>
                </c:pt>
                <c:pt idx="392">
                  <c:v>15008.1</c:v>
                </c:pt>
                <c:pt idx="393">
                  <c:v>15140.8</c:v>
                </c:pt>
                <c:pt idx="394">
                  <c:v>15242.2</c:v>
                </c:pt>
                <c:pt idx="395">
                  <c:v>15320.7</c:v>
                </c:pt>
                <c:pt idx="396">
                  <c:v>15396</c:v>
                </c:pt>
                <c:pt idx="397">
                  <c:v>15450.3</c:v>
                </c:pt>
                <c:pt idx="398">
                  <c:v>15978.7</c:v>
                </c:pt>
                <c:pt idx="399">
                  <c:v>16997.599999999999</c:v>
                </c:pt>
                <c:pt idx="400">
                  <c:v>17851.099999999999</c:v>
                </c:pt>
                <c:pt idx="401">
                  <c:v>18131.7</c:v>
                </c:pt>
                <c:pt idx="402">
                  <c:v>18286.3</c:v>
                </c:pt>
                <c:pt idx="403">
                  <c:v>18346</c:v>
                </c:pt>
                <c:pt idx="404">
                  <c:v>18577.3</c:v>
                </c:pt>
                <c:pt idx="405">
                  <c:v>18729.099999999999</c:v>
                </c:pt>
                <c:pt idx="406">
                  <c:v>18949.3</c:v>
                </c:pt>
                <c:pt idx="407">
                  <c:v>19114.400000000001</c:v>
                </c:pt>
                <c:pt idx="408">
                  <c:v>19356.900000000001</c:v>
                </c:pt>
                <c:pt idx="409">
                  <c:v>19600.400000000001</c:v>
                </c:pt>
                <c:pt idx="410">
                  <c:v>19841</c:v>
                </c:pt>
                <c:pt idx="411">
                  <c:v>20116.900000000001</c:v>
                </c:pt>
                <c:pt idx="412">
                  <c:v>20431.099999999999</c:v>
                </c:pt>
                <c:pt idx="413">
                  <c:v>20506.5</c:v>
                </c:pt>
                <c:pt idx="414">
                  <c:v>20663</c:v>
                </c:pt>
                <c:pt idx="415">
                  <c:v>20847.8</c:v>
                </c:pt>
                <c:pt idx="416">
                  <c:v>20964.3</c:v>
                </c:pt>
                <c:pt idx="417">
                  <c:v>21116.3</c:v>
                </c:pt>
                <c:pt idx="418">
                  <c:v>21316.3</c:v>
                </c:pt>
                <c:pt idx="419">
                  <c:v>21549.200000000001</c:v>
                </c:pt>
                <c:pt idx="420">
                  <c:v>21561.9</c:v>
                </c:pt>
                <c:pt idx="421">
                  <c:v>21570.400000000001</c:v>
                </c:pt>
                <c:pt idx="422">
                  <c:v>21697.5</c:v>
                </c:pt>
                <c:pt idx="423">
                  <c:v>21677.200000000001</c:v>
                </c:pt>
                <c:pt idx="424">
                  <c:v>21665.5</c:v>
                </c:pt>
                <c:pt idx="425">
                  <c:v>21666.400000000001</c:v>
                </c:pt>
                <c:pt idx="426">
                  <c:v>21703.599999999999</c:v>
                </c:pt>
                <c:pt idx="427">
                  <c:v>21659.9</c:v>
                </c:pt>
                <c:pt idx="428">
                  <c:v>21525.200000000001</c:v>
                </c:pt>
                <c:pt idx="429">
                  <c:v>21432.7</c:v>
                </c:pt>
                <c:pt idx="430">
                  <c:v>21398.7</c:v>
                </c:pt>
                <c:pt idx="431">
                  <c:v>21357.599999999999</c:v>
                </c:pt>
                <c:pt idx="432">
                  <c:v>21221.8</c:v>
                </c:pt>
                <c:pt idx="433">
                  <c:v>21100.7</c:v>
                </c:pt>
                <c:pt idx="434">
                  <c:v>20876.099999999999</c:v>
                </c:pt>
                <c:pt idx="435">
                  <c:v>20712.099999999999</c:v>
                </c:pt>
                <c:pt idx="436">
                  <c:v>20841.7</c:v>
                </c:pt>
                <c:pt idx="437">
                  <c:v>20890</c:v>
                </c:pt>
                <c:pt idx="438">
                  <c:v>20902.7</c:v>
                </c:pt>
              </c:numCache>
            </c:numRef>
          </c:val>
          <c:smooth val="0"/>
          <c:extLst>
            <c:ext xmlns:c16="http://schemas.microsoft.com/office/drawing/2014/chart" uri="{C3380CC4-5D6E-409C-BE32-E72D297353CC}">
              <c16:uniqueId val="{00000000-EE25-4518-9F1A-C6AF853BCB7D}"/>
            </c:ext>
          </c:extLst>
        </c:ser>
        <c:ser>
          <c:idx val="0"/>
          <c:order val="1"/>
          <c:tx>
            <c:v>Bank Deposits</c:v>
          </c:tx>
          <c:spPr>
            <a:ln w="34925">
              <a:solidFill>
                <a:srgbClr val="6999AF"/>
              </a:solidFill>
            </a:ln>
          </c:spPr>
          <c:marker>
            <c:symbol val="none"/>
          </c:marker>
          <c:val>
            <c:numRef>
              <c:f>'M2'!$C$7:$C$10000</c:f>
              <c:numCache>
                <c:formatCode>General</c:formatCode>
                <c:ptCount val="9994"/>
                <c:pt idx="0">
                  <c:v>1919.556</c:v>
                </c:pt>
                <c:pt idx="1">
                  <c:v>1920.2159999999999</c:v>
                </c:pt>
                <c:pt idx="2">
                  <c:v>1935.4829999999999</c:v>
                </c:pt>
                <c:pt idx="3">
                  <c:v>1946.453</c:v>
                </c:pt>
                <c:pt idx="4">
                  <c:v>1949.1089999999999</c:v>
                </c:pt>
                <c:pt idx="5">
                  <c:v>1956.172</c:v>
                </c:pt>
                <c:pt idx="6">
                  <c:v>1955.5809999999999</c:v>
                </c:pt>
                <c:pt idx="7">
                  <c:v>1962.0070000000001</c:v>
                </c:pt>
                <c:pt idx="8">
                  <c:v>1967.789</c:v>
                </c:pt>
                <c:pt idx="9">
                  <c:v>1980.942</c:v>
                </c:pt>
                <c:pt idx="10">
                  <c:v>1984.2639999999999</c:v>
                </c:pt>
                <c:pt idx="11">
                  <c:v>1985.5920000000001</c:v>
                </c:pt>
                <c:pt idx="12">
                  <c:v>2000.5730000000001</c:v>
                </c:pt>
                <c:pt idx="13">
                  <c:v>2007.126</c:v>
                </c:pt>
                <c:pt idx="14">
                  <c:v>2016.1389999999999</c:v>
                </c:pt>
                <c:pt idx="15">
                  <c:v>2027.81</c:v>
                </c:pt>
                <c:pt idx="16">
                  <c:v>2047.9159999999999</c:v>
                </c:pt>
                <c:pt idx="17">
                  <c:v>2060.192</c:v>
                </c:pt>
                <c:pt idx="18">
                  <c:v>2071.462</c:v>
                </c:pt>
                <c:pt idx="19">
                  <c:v>2075.1999999999998</c:v>
                </c:pt>
                <c:pt idx="20">
                  <c:v>2080.4969999999998</c:v>
                </c:pt>
                <c:pt idx="21">
                  <c:v>2095.2339999999999</c:v>
                </c:pt>
                <c:pt idx="22">
                  <c:v>2106.6680000000001</c:v>
                </c:pt>
                <c:pt idx="23">
                  <c:v>2115.66</c:v>
                </c:pt>
                <c:pt idx="24">
                  <c:v>2127.9780000000001</c:v>
                </c:pt>
                <c:pt idx="25">
                  <c:v>2137.16</c:v>
                </c:pt>
                <c:pt idx="26">
                  <c:v>2146.739</c:v>
                </c:pt>
                <c:pt idx="27">
                  <c:v>2154.0639999999999</c:v>
                </c:pt>
                <c:pt idx="28">
                  <c:v>2157.252</c:v>
                </c:pt>
                <c:pt idx="29">
                  <c:v>2157.6750000000002</c:v>
                </c:pt>
                <c:pt idx="30">
                  <c:v>2181.3110000000001</c:v>
                </c:pt>
                <c:pt idx="31">
                  <c:v>2186.13</c:v>
                </c:pt>
                <c:pt idx="32">
                  <c:v>2199.4470000000001</c:v>
                </c:pt>
                <c:pt idx="33">
                  <c:v>2223.5659999999998</c:v>
                </c:pt>
                <c:pt idx="34">
                  <c:v>2229.556</c:v>
                </c:pt>
                <c:pt idx="35">
                  <c:v>2241.527</c:v>
                </c:pt>
                <c:pt idx="36">
                  <c:v>2255.703</c:v>
                </c:pt>
                <c:pt idx="37">
                  <c:v>2258.3519999999999</c:v>
                </c:pt>
                <c:pt idx="38">
                  <c:v>2263.9830000000002</c:v>
                </c:pt>
                <c:pt idx="39">
                  <c:v>2273.9050000000002</c:v>
                </c:pt>
                <c:pt idx="40">
                  <c:v>2280.61</c:v>
                </c:pt>
                <c:pt idx="41">
                  <c:v>2296.3739999999998</c:v>
                </c:pt>
                <c:pt idx="42">
                  <c:v>2313.6729999999998</c:v>
                </c:pt>
                <c:pt idx="43">
                  <c:v>2318.5169999999998</c:v>
                </c:pt>
                <c:pt idx="44">
                  <c:v>2320.7020000000002</c:v>
                </c:pt>
                <c:pt idx="45">
                  <c:v>2322.279</c:v>
                </c:pt>
                <c:pt idx="46">
                  <c:v>2322.9479999999999</c:v>
                </c:pt>
                <c:pt idx="47">
                  <c:v>2338.9690000000001</c:v>
                </c:pt>
                <c:pt idx="48">
                  <c:v>2353.7640000000001</c:v>
                </c:pt>
                <c:pt idx="49">
                  <c:v>2378.3739999999998</c:v>
                </c:pt>
                <c:pt idx="50">
                  <c:v>2397.2150000000001</c:v>
                </c:pt>
                <c:pt idx="51">
                  <c:v>2408.694</c:v>
                </c:pt>
                <c:pt idx="52">
                  <c:v>2419.8110000000001</c:v>
                </c:pt>
                <c:pt idx="53">
                  <c:v>2429.1439999999998</c:v>
                </c:pt>
                <c:pt idx="54">
                  <c:v>2436.4369999999999</c:v>
                </c:pt>
                <c:pt idx="55">
                  <c:v>2450.7750000000001</c:v>
                </c:pt>
                <c:pt idx="56">
                  <c:v>2454.0659999999998</c:v>
                </c:pt>
                <c:pt idx="57">
                  <c:v>2453.2130000000002</c:v>
                </c:pt>
                <c:pt idx="58">
                  <c:v>2468.576</c:v>
                </c:pt>
                <c:pt idx="59">
                  <c:v>2466.2330000000002</c:v>
                </c:pt>
                <c:pt idx="60">
                  <c:v>2478.5189999999998</c:v>
                </c:pt>
                <c:pt idx="61">
                  <c:v>2485.2759999999998</c:v>
                </c:pt>
                <c:pt idx="62">
                  <c:v>2499.1129999999998</c:v>
                </c:pt>
                <c:pt idx="63">
                  <c:v>2490.4769999999999</c:v>
                </c:pt>
                <c:pt idx="64">
                  <c:v>2483.0509999999999</c:v>
                </c:pt>
                <c:pt idx="65">
                  <c:v>2485.145</c:v>
                </c:pt>
                <c:pt idx="66">
                  <c:v>2480.607</c:v>
                </c:pt>
                <c:pt idx="67">
                  <c:v>2483.9319999999998</c:v>
                </c:pt>
                <c:pt idx="68">
                  <c:v>2490.3490000000002</c:v>
                </c:pt>
                <c:pt idx="69">
                  <c:v>2497.6190000000001</c:v>
                </c:pt>
                <c:pt idx="70">
                  <c:v>2499.7730000000001</c:v>
                </c:pt>
                <c:pt idx="71">
                  <c:v>2497.4250000000002</c:v>
                </c:pt>
                <c:pt idx="72">
                  <c:v>2490.2629999999999</c:v>
                </c:pt>
                <c:pt idx="73">
                  <c:v>2492.4960000000001</c:v>
                </c:pt>
                <c:pt idx="74">
                  <c:v>2494.953</c:v>
                </c:pt>
                <c:pt idx="75">
                  <c:v>2498.7860000000001</c:v>
                </c:pt>
                <c:pt idx="76">
                  <c:v>2521.306</c:v>
                </c:pt>
                <c:pt idx="77">
                  <c:v>2524.8119999999999</c:v>
                </c:pt>
                <c:pt idx="78">
                  <c:v>2521.0839999999998</c:v>
                </c:pt>
                <c:pt idx="79">
                  <c:v>2519.902</c:v>
                </c:pt>
                <c:pt idx="80">
                  <c:v>2524.4349999999999</c:v>
                </c:pt>
                <c:pt idx="81">
                  <c:v>2518.4929999999999</c:v>
                </c:pt>
                <c:pt idx="82">
                  <c:v>2526.5830000000001</c:v>
                </c:pt>
                <c:pt idx="83">
                  <c:v>2533.3560000000002</c:v>
                </c:pt>
                <c:pt idx="84">
                  <c:v>2534.0929999999998</c:v>
                </c:pt>
                <c:pt idx="85">
                  <c:v>2527.6889999999999</c:v>
                </c:pt>
                <c:pt idx="86">
                  <c:v>2517.41</c:v>
                </c:pt>
                <c:pt idx="87">
                  <c:v>2507.5659999999998</c:v>
                </c:pt>
                <c:pt idx="88">
                  <c:v>2520.6010000000001</c:v>
                </c:pt>
                <c:pt idx="89">
                  <c:v>2514.902</c:v>
                </c:pt>
                <c:pt idx="90">
                  <c:v>2523.3850000000002</c:v>
                </c:pt>
                <c:pt idx="91">
                  <c:v>2522.018</c:v>
                </c:pt>
                <c:pt idx="92">
                  <c:v>2523.15</c:v>
                </c:pt>
                <c:pt idx="93">
                  <c:v>2528.4180000000001</c:v>
                </c:pt>
                <c:pt idx="94">
                  <c:v>2525.6019999999999</c:v>
                </c:pt>
                <c:pt idx="95">
                  <c:v>2532.6709999999998</c:v>
                </c:pt>
                <c:pt idx="96">
                  <c:v>2544.8649999999998</c:v>
                </c:pt>
                <c:pt idx="97">
                  <c:v>2546.8130000000001</c:v>
                </c:pt>
                <c:pt idx="98">
                  <c:v>2547.8690000000001</c:v>
                </c:pt>
                <c:pt idx="99">
                  <c:v>2553.8009999999999</c:v>
                </c:pt>
                <c:pt idx="100">
                  <c:v>2571.828</c:v>
                </c:pt>
                <c:pt idx="101">
                  <c:v>2590.0210000000002</c:v>
                </c:pt>
                <c:pt idx="102">
                  <c:v>2616.4830000000002</c:v>
                </c:pt>
                <c:pt idx="103">
                  <c:v>2621.913</c:v>
                </c:pt>
                <c:pt idx="104">
                  <c:v>2632.5909999999999</c:v>
                </c:pt>
                <c:pt idx="105">
                  <c:v>2644.3760000000002</c:v>
                </c:pt>
                <c:pt idx="106">
                  <c:v>2634.5169999999998</c:v>
                </c:pt>
                <c:pt idx="107">
                  <c:v>2651.7730000000001</c:v>
                </c:pt>
                <c:pt idx="108">
                  <c:v>2681.288</c:v>
                </c:pt>
                <c:pt idx="109">
                  <c:v>2676.4589999999998</c:v>
                </c:pt>
                <c:pt idx="110">
                  <c:v>2693.7510000000002</c:v>
                </c:pt>
                <c:pt idx="111">
                  <c:v>2705.3150000000001</c:v>
                </c:pt>
                <c:pt idx="112">
                  <c:v>2719.2620000000002</c:v>
                </c:pt>
                <c:pt idx="113">
                  <c:v>2723.7640000000001</c:v>
                </c:pt>
                <c:pt idx="114">
                  <c:v>2736.973</c:v>
                </c:pt>
                <c:pt idx="115">
                  <c:v>2745.8090000000002</c:v>
                </c:pt>
                <c:pt idx="116">
                  <c:v>2765.895</c:v>
                </c:pt>
                <c:pt idx="117">
                  <c:v>2793.634</c:v>
                </c:pt>
                <c:pt idx="118">
                  <c:v>2809.5070000000001</c:v>
                </c:pt>
                <c:pt idx="119">
                  <c:v>2834.373</c:v>
                </c:pt>
                <c:pt idx="120">
                  <c:v>2847.1559999999999</c:v>
                </c:pt>
                <c:pt idx="121">
                  <c:v>2866.9250000000002</c:v>
                </c:pt>
                <c:pt idx="122">
                  <c:v>2893.248</c:v>
                </c:pt>
                <c:pt idx="123">
                  <c:v>2915.6889999999999</c:v>
                </c:pt>
                <c:pt idx="124">
                  <c:v>2923.6779999999999</c:v>
                </c:pt>
                <c:pt idx="125">
                  <c:v>2956.0010000000002</c:v>
                </c:pt>
                <c:pt idx="126">
                  <c:v>2983.2950000000001</c:v>
                </c:pt>
                <c:pt idx="127">
                  <c:v>3011.7890000000002</c:v>
                </c:pt>
                <c:pt idx="128">
                  <c:v>3027.6379999999999</c:v>
                </c:pt>
                <c:pt idx="129">
                  <c:v>3044.7130000000002</c:v>
                </c:pt>
                <c:pt idx="130">
                  <c:v>3069.7240000000002</c:v>
                </c:pt>
                <c:pt idx="131">
                  <c:v>3080.0520000000001</c:v>
                </c:pt>
                <c:pt idx="132">
                  <c:v>3083.8620000000001</c:v>
                </c:pt>
                <c:pt idx="133">
                  <c:v>3118.2139999999999</c:v>
                </c:pt>
                <c:pt idx="134">
                  <c:v>3163.674</c:v>
                </c:pt>
                <c:pt idx="135">
                  <c:v>3159.3009999999999</c:v>
                </c:pt>
                <c:pt idx="136">
                  <c:v>3168.7269999999999</c:v>
                </c:pt>
                <c:pt idx="137">
                  <c:v>3195.5819999999999</c:v>
                </c:pt>
                <c:pt idx="138">
                  <c:v>3187.75</c:v>
                </c:pt>
                <c:pt idx="139">
                  <c:v>3216.9879999999998</c:v>
                </c:pt>
                <c:pt idx="140">
                  <c:v>3239.7629999999999</c:v>
                </c:pt>
                <c:pt idx="141">
                  <c:v>3261.9659999999999</c:v>
                </c:pt>
                <c:pt idx="142">
                  <c:v>3289.7460000000001</c:v>
                </c:pt>
                <c:pt idx="143">
                  <c:v>3293.741</c:v>
                </c:pt>
                <c:pt idx="144">
                  <c:v>3310.6019999999999</c:v>
                </c:pt>
                <c:pt idx="145">
                  <c:v>3315.1210000000001</c:v>
                </c:pt>
                <c:pt idx="146">
                  <c:v>3323.1480000000001</c:v>
                </c:pt>
                <c:pt idx="147">
                  <c:v>3326.95</c:v>
                </c:pt>
                <c:pt idx="148">
                  <c:v>3338.5720000000001</c:v>
                </c:pt>
                <c:pt idx="149">
                  <c:v>3346.0129999999999</c:v>
                </c:pt>
                <c:pt idx="150">
                  <c:v>3354.9180000000001</c:v>
                </c:pt>
                <c:pt idx="151">
                  <c:v>3356.3539999999998</c:v>
                </c:pt>
                <c:pt idx="152">
                  <c:v>3371.9409999999998</c:v>
                </c:pt>
                <c:pt idx="153">
                  <c:v>3398.75</c:v>
                </c:pt>
                <c:pt idx="154">
                  <c:v>3434.01</c:v>
                </c:pt>
                <c:pt idx="155">
                  <c:v>3474.4</c:v>
                </c:pt>
                <c:pt idx="156">
                  <c:v>3481.8220000000001</c:v>
                </c:pt>
                <c:pt idx="157">
                  <c:v>3502.777</c:v>
                </c:pt>
                <c:pt idx="158">
                  <c:v>3521.9940000000001</c:v>
                </c:pt>
                <c:pt idx="159">
                  <c:v>3557.6410000000001</c:v>
                </c:pt>
                <c:pt idx="160">
                  <c:v>3573.9580000000001</c:v>
                </c:pt>
                <c:pt idx="161">
                  <c:v>3596.0320000000002</c:v>
                </c:pt>
                <c:pt idx="162">
                  <c:v>3626.1190000000001</c:v>
                </c:pt>
                <c:pt idx="163">
                  <c:v>3652.7469999999998</c:v>
                </c:pt>
                <c:pt idx="164">
                  <c:v>3668.0729999999999</c:v>
                </c:pt>
                <c:pt idx="165">
                  <c:v>3679.0059999999999</c:v>
                </c:pt>
                <c:pt idx="166">
                  <c:v>3670.5520000000001</c:v>
                </c:pt>
                <c:pt idx="167">
                  <c:v>3723.9879999999998</c:v>
                </c:pt>
                <c:pt idx="168">
                  <c:v>3758.1179999999999</c:v>
                </c:pt>
                <c:pt idx="169">
                  <c:v>3774.0650000000001</c:v>
                </c:pt>
                <c:pt idx="170">
                  <c:v>3805.0010000000002</c:v>
                </c:pt>
                <c:pt idx="171">
                  <c:v>3843.74</c:v>
                </c:pt>
                <c:pt idx="172">
                  <c:v>3868.0430000000001</c:v>
                </c:pt>
                <c:pt idx="173">
                  <c:v>3882.8809999999999</c:v>
                </c:pt>
                <c:pt idx="174">
                  <c:v>3899.009</c:v>
                </c:pt>
                <c:pt idx="175">
                  <c:v>3907.7260000000001</c:v>
                </c:pt>
                <c:pt idx="176">
                  <c:v>4038.94</c:v>
                </c:pt>
                <c:pt idx="177">
                  <c:v>3991.0329999999999</c:v>
                </c:pt>
                <c:pt idx="178">
                  <c:v>4027.2689999999998</c:v>
                </c:pt>
                <c:pt idx="179">
                  <c:v>4078.9490000000001</c:v>
                </c:pt>
                <c:pt idx="180">
                  <c:v>4093.5390000000002</c:v>
                </c:pt>
                <c:pt idx="181">
                  <c:v>4124.04</c:v>
                </c:pt>
                <c:pt idx="182">
                  <c:v>4141.2280000000001</c:v>
                </c:pt>
                <c:pt idx="183">
                  <c:v>4146.9340000000002</c:v>
                </c:pt>
                <c:pt idx="184">
                  <c:v>4168.0190000000002</c:v>
                </c:pt>
                <c:pt idx="185">
                  <c:v>4177.3149999999996</c:v>
                </c:pt>
                <c:pt idx="186">
                  <c:v>4213.8829999999998</c:v>
                </c:pt>
                <c:pt idx="187">
                  <c:v>4251.2569999999996</c:v>
                </c:pt>
                <c:pt idx="188">
                  <c:v>4277.8159999999998</c:v>
                </c:pt>
                <c:pt idx="189">
                  <c:v>4333.2939999999999</c:v>
                </c:pt>
                <c:pt idx="190">
                  <c:v>4360.0690000000004</c:v>
                </c:pt>
                <c:pt idx="191">
                  <c:v>4351.5569999999998</c:v>
                </c:pt>
                <c:pt idx="192">
                  <c:v>4378.6670000000004</c:v>
                </c:pt>
                <c:pt idx="193">
                  <c:v>4417.8959999999997</c:v>
                </c:pt>
                <c:pt idx="194">
                  <c:v>4441.3410000000003</c:v>
                </c:pt>
                <c:pt idx="195">
                  <c:v>4453.8109999999997</c:v>
                </c:pt>
                <c:pt idx="196">
                  <c:v>4497.0479999999998</c:v>
                </c:pt>
                <c:pt idx="197">
                  <c:v>4543.174</c:v>
                </c:pt>
                <c:pt idx="198">
                  <c:v>4585.2430000000004</c:v>
                </c:pt>
                <c:pt idx="199">
                  <c:v>4621.9129999999996</c:v>
                </c:pt>
                <c:pt idx="200">
                  <c:v>4607.8180000000002</c:v>
                </c:pt>
                <c:pt idx="201">
                  <c:v>4577.8940000000002</c:v>
                </c:pt>
                <c:pt idx="202">
                  <c:v>4605.165</c:v>
                </c:pt>
                <c:pt idx="203">
                  <c:v>4627.8029999999999</c:v>
                </c:pt>
                <c:pt idx="204">
                  <c:v>4661.4250000000002</c:v>
                </c:pt>
                <c:pt idx="205">
                  <c:v>4714.01</c:v>
                </c:pt>
                <c:pt idx="206">
                  <c:v>4773.6850000000004</c:v>
                </c:pt>
                <c:pt idx="207">
                  <c:v>4824.4129999999996</c:v>
                </c:pt>
                <c:pt idx="208">
                  <c:v>4906.9790000000003</c:v>
                </c:pt>
                <c:pt idx="209">
                  <c:v>4940.6679999999997</c:v>
                </c:pt>
                <c:pt idx="210">
                  <c:v>4990.9040000000005</c:v>
                </c:pt>
                <c:pt idx="211">
                  <c:v>5009.3980000000001</c:v>
                </c:pt>
                <c:pt idx="212">
                  <c:v>5042.3509999999997</c:v>
                </c:pt>
                <c:pt idx="213">
                  <c:v>5072.4470000000001</c:v>
                </c:pt>
                <c:pt idx="214">
                  <c:v>5127.5600000000004</c:v>
                </c:pt>
                <c:pt idx="215">
                  <c:v>5155.5039999999999</c:v>
                </c:pt>
                <c:pt idx="216">
                  <c:v>5194.54</c:v>
                </c:pt>
                <c:pt idx="217">
                  <c:v>5223.567</c:v>
                </c:pt>
                <c:pt idx="218">
                  <c:v>5250.1279999999997</c:v>
                </c:pt>
                <c:pt idx="219">
                  <c:v>5288.4440000000004</c:v>
                </c:pt>
                <c:pt idx="220">
                  <c:v>5313.384</c:v>
                </c:pt>
                <c:pt idx="221">
                  <c:v>5371.0379999999996</c:v>
                </c:pt>
                <c:pt idx="222">
                  <c:v>5403.2259999999997</c:v>
                </c:pt>
                <c:pt idx="223">
                  <c:v>5469.1729999999998</c:v>
                </c:pt>
                <c:pt idx="224">
                  <c:v>5506.7</c:v>
                </c:pt>
                <c:pt idx="225">
                  <c:v>5534.9369999999999</c:v>
                </c:pt>
                <c:pt idx="226">
                  <c:v>5556.99</c:v>
                </c:pt>
                <c:pt idx="227">
                  <c:v>5597.393</c:v>
                </c:pt>
                <c:pt idx="228">
                  <c:v>5641.1260000000002</c:v>
                </c:pt>
                <c:pt idx="229">
                  <c:v>5678.1390000000001</c:v>
                </c:pt>
                <c:pt idx="230">
                  <c:v>5710.3289999999997</c:v>
                </c:pt>
                <c:pt idx="231">
                  <c:v>5773.9170000000004</c:v>
                </c:pt>
                <c:pt idx="232">
                  <c:v>5789.7120000000004</c:v>
                </c:pt>
                <c:pt idx="233">
                  <c:v>5819.6509999999998</c:v>
                </c:pt>
                <c:pt idx="234">
                  <c:v>5861.643</c:v>
                </c:pt>
                <c:pt idx="235">
                  <c:v>5877.9080000000004</c:v>
                </c:pt>
                <c:pt idx="236">
                  <c:v>5926.3519999999999</c:v>
                </c:pt>
                <c:pt idx="237">
                  <c:v>6025.09</c:v>
                </c:pt>
                <c:pt idx="238">
                  <c:v>6065.5590000000002</c:v>
                </c:pt>
                <c:pt idx="239">
                  <c:v>6103.2309999999998</c:v>
                </c:pt>
                <c:pt idx="240">
                  <c:v>6143.6369999999997</c:v>
                </c:pt>
                <c:pt idx="241">
                  <c:v>6181.5150000000003</c:v>
                </c:pt>
                <c:pt idx="242">
                  <c:v>6199.2939999999999</c:v>
                </c:pt>
                <c:pt idx="243">
                  <c:v>6270.28</c:v>
                </c:pt>
                <c:pt idx="244">
                  <c:v>6290.7870000000003</c:v>
                </c:pt>
                <c:pt idx="245">
                  <c:v>6291.268</c:v>
                </c:pt>
                <c:pt idx="246">
                  <c:v>6329.71</c:v>
                </c:pt>
                <c:pt idx="247">
                  <c:v>6387.5280000000002</c:v>
                </c:pt>
                <c:pt idx="248">
                  <c:v>6446.8459999999995</c:v>
                </c:pt>
                <c:pt idx="249">
                  <c:v>6570.5940000000001</c:v>
                </c:pt>
                <c:pt idx="250">
                  <c:v>6670.1170000000002</c:v>
                </c:pt>
                <c:pt idx="251">
                  <c:v>6678.5649999999996</c:v>
                </c:pt>
                <c:pt idx="252">
                  <c:v>6709.1170000000002</c:v>
                </c:pt>
                <c:pt idx="253">
                  <c:v>6778.0569999999998</c:v>
                </c:pt>
                <c:pt idx="254">
                  <c:v>6833.5569999999998</c:v>
                </c:pt>
                <c:pt idx="255">
                  <c:v>6853.3559999999998</c:v>
                </c:pt>
                <c:pt idx="256">
                  <c:v>6832.7370000000001</c:v>
                </c:pt>
                <c:pt idx="257">
                  <c:v>6856.8909999999996</c:v>
                </c:pt>
                <c:pt idx="258">
                  <c:v>6863.2860000000001</c:v>
                </c:pt>
                <c:pt idx="259">
                  <c:v>6871.991</c:v>
                </c:pt>
                <c:pt idx="260">
                  <c:v>7071.3459999999995</c:v>
                </c:pt>
                <c:pt idx="261">
                  <c:v>7139.0339999999997</c:v>
                </c:pt>
                <c:pt idx="262">
                  <c:v>7092.732</c:v>
                </c:pt>
                <c:pt idx="263">
                  <c:v>7220.9930000000004</c:v>
                </c:pt>
                <c:pt idx="264">
                  <c:v>7269.8890000000001</c:v>
                </c:pt>
                <c:pt idx="265">
                  <c:v>7259.3739999999998</c:v>
                </c:pt>
                <c:pt idx="266">
                  <c:v>7295.9279999999999</c:v>
                </c:pt>
                <c:pt idx="267">
                  <c:v>7335.6490000000003</c:v>
                </c:pt>
                <c:pt idx="268">
                  <c:v>7450.2039999999997</c:v>
                </c:pt>
                <c:pt idx="269">
                  <c:v>7517.6869999999999</c:v>
                </c:pt>
                <c:pt idx="270">
                  <c:v>7495.4759999999997</c:v>
                </c:pt>
                <c:pt idx="271">
                  <c:v>7531.8639999999996</c:v>
                </c:pt>
                <c:pt idx="272">
                  <c:v>7557.7839999999997</c:v>
                </c:pt>
                <c:pt idx="273">
                  <c:v>7598.558</c:v>
                </c:pt>
                <c:pt idx="274">
                  <c:v>7667.482</c:v>
                </c:pt>
                <c:pt idx="275">
                  <c:v>7693.5420000000004</c:v>
                </c:pt>
                <c:pt idx="276">
                  <c:v>7677.3069999999998</c:v>
                </c:pt>
                <c:pt idx="277">
                  <c:v>7701.7939999999999</c:v>
                </c:pt>
                <c:pt idx="278">
                  <c:v>7692.9719999999998</c:v>
                </c:pt>
                <c:pt idx="279">
                  <c:v>7695.692</c:v>
                </c:pt>
                <c:pt idx="280">
                  <c:v>7676.6959999999999</c:v>
                </c:pt>
                <c:pt idx="281">
                  <c:v>7688.8059999999996</c:v>
                </c:pt>
                <c:pt idx="282">
                  <c:v>7725.5410000000002</c:v>
                </c:pt>
                <c:pt idx="283">
                  <c:v>7771.5749999999998</c:v>
                </c:pt>
                <c:pt idx="284">
                  <c:v>7795.3630000000003</c:v>
                </c:pt>
                <c:pt idx="285">
                  <c:v>7838.6670000000004</c:v>
                </c:pt>
                <c:pt idx="286">
                  <c:v>7885.3239999999996</c:v>
                </c:pt>
                <c:pt idx="287">
                  <c:v>7870.3959999999997</c:v>
                </c:pt>
                <c:pt idx="288">
                  <c:v>7896.3580000000002</c:v>
                </c:pt>
                <c:pt idx="289">
                  <c:v>7938.6909999999998</c:v>
                </c:pt>
                <c:pt idx="290">
                  <c:v>7992.4189999999999</c:v>
                </c:pt>
                <c:pt idx="291">
                  <c:v>8076.116</c:v>
                </c:pt>
                <c:pt idx="292">
                  <c:v>8166.7830000000004</c:v>
                </c:pt>
                <c:pt idx="293">
                  <c:v>8196.0499999999993</c:v>
                </c:pt>
                <c:pt idx="294">
                  <c:v>8280.4089999999997</c:v>
                </c:pt>
                <c:pt idx="295">
                  <c:v>8351.6329999999998</c:v>
                </c:pt>
                <c:pt idx="296">
                  <c:v>8378.8410000000003</c:v>
                </c:pt>
                <c:pt idx="297">
                  <c:v>8378.1560000000009</c:v>
                </c:pt>
                <c:pt idx="298">
                  <c:v>8398.5990000000002</c:v>
                </c:pt>
                <c:pt idx="299">
                  <c:v>8428.0580000000009</c:v>
                </c:pt>
                <c:pt idx="300">
                  <c:v>8491.2939999999999</c:v>
                </c:pt>
                <c:pt idx="301">
                  <c:v>8557.8889999999992</c:v>
                </c:pt>
                <c:pt idx="302">
                  <c:v>8607.6270000000004</c:v>
                </c:pt>
                <c:pt idx="303">
                  <c:v>8645.6139999999996</c:v>
                </c:pt>
                <c:pt idx="304">
                  <c:v>8669.9439999999995</c:v>
                </c:pt>
                <c:pt idx="305">
                  <c:v>8738.7720000000008</c:v>
                </c:pt>
                <c:pt idx="306">
                  <c:v>8805.0580000000009</c:v>
                </c:pt>
                <c:pt idx="307">
                  <c:v>8874.723</c:v>
                </c:pt>
                <c:pt idx="308">
                  <c:v>8926.1579999999994</c:v>
                </c:pt>
                <c:pt idx="309">
                  <c:v>8995.4989999999998</c:v>
                </c:pt>
                <c:pt idx="310">
                  <c:v>9113.8420000000006</c:v>
                </c:pt>
                <c:pt idx="311">
                  <c:v>9252.3709999999992</c:v>
                </c:pt>
                <c:pt idx="312">
                  <c:v>9255.9140000000007</c:v>
                </c:pt>
                <c:pt idx="313">
                  <c:v>9263.6229999999996</c:v>
                </c:pt>
                <c:pt idx="314">
                  <c:v>9329.65</c:v>
                </c:pt>
                <c:pt idx="315">
                  <c:v>9362.4390000000003</c:v>
                </c:pt>
                <c:pt idx="316">
                  <c:v>9389.2369999999992</c:v>
                </c:pt>
                <c:pt idx="317">
                  <c:v>9429.4629999999997</c:v>
                </c:pt>
                <c:pt idx="318">
                  <c:v>9489.4689999999991</c:v>
                </c:pt>
                <c:pt idx="319">
                  <c:v>9533.57</c:v>
                </c:pt>
                <c:pt idx="320">
                  <c:v>9599.0679999999993</c:v>
                </c:pt>
                <c:pt idx="321">
                  <c:v>9687.61</c:v>
                </c:pt>
                <c:pt idx="322">
                  <c:v>9724.5750000000007</c:v>
                </c:pt>
                <c:pt idx="323">
                  <c:v>9804.634</c:v>
                </c:pt>
                <c:pt idx="324">
                  <c:v>9866.7440000000006</c:v>
                </c:pt>
                <c:pt idx="325">
                  <c:v>9928.8870000000006</c:v>
                </c:pt>
                <c:pt idx="326">
                  <c:v>9996.1710000000003</c:v>
                </c:pt>
                <c:pt idx="327">
                  <c:v>10083.593000000001</c:v>
                </c:pt>
                <c:pt idx="328">
                  <c:v>10141.241</c:v>
                </c:pt>
                <c:pt idx="329">
                  <c:v>10168.084999999999</c:v>
                </c:pt>
                <c:pt idx="330">
                  <c:v>10221.205</c:v>
                </c:pt>
                <c:pt idx="331">
                  <c:v>10228.227999999999</c:v>
                </c:pt>
                <c:pt idx="332">
                  <c:v>10331.093999999999</c:v>
                </c:pt>
                <c:pt idx="333">
                  <c:v>10292.040999999999</c:v>
                </c:pt>
                <c:pt idx="334">
                  <c:v>10384.228999999999</c:v>
                </c:pt>
                <c:pt idx="335">
                  <c:v>10471.793</c:v>
                </c:pt>
                <c:pt idx="336">
                  <c:v>10520.874</c:v>
                </c:pt>
                <c:pt idx="337">
                  <c:v>10622.95</c:v>
                </c:pt>
                <c:pt idx="338">
                  <c:v>10676.835999999999</c:v>
                </c:pt>
                <c:pt idx="339">
                  <c:v>10673.067999999999</c:v>
                </c:pt>
                <c:pt idx="340">
                  <c:v>10705.165000000001</c:v>
                </c:pt>
                <c:pt idx="341">
                  <c:v>10749.6</c:v>
                </c:pt>
                <c:pt idx="342">
                  <c:v>10785.007</c:v>
                </c:pt>
                <c:pt idx="343">
                  <c:v>10840.289000000001</c:v>
                </c:pt>
                <c:pt idx="344">
                  <c:v>10865.913</c:v>
                </c:pt>
                <c:pt idx="345">
                  <c:v>10920.18</c:v>
                </c:pt>
                <c:pt idx="346">
                  <c:v>10958.436</c:v>
                </c:pt>
                <c:pt idx="347">
                  <c:v>10925.054</c:v>
                </c:pt>
                <c:pt idx="348">
                  <c:v>10960.126</c:v>
                </c:pt>
                <c:pt idx="349">
                  <c:v>11021.027</c:v>
                </c:pt>
                <c:pt idx="350">
                  <c:v>11089.052</c:v>
                </c:pt>
                <c:pt idx="351">
                  <c:v>11150.562</c:v>
                </c:pt>
                <c:pt idx="352">
                  <c:v>11193.897999999999</c:v>
                </c:pt>
                <c:pt idx="353">
                  <c:v>11267.223</c:v>
                </c:pt>
                <c:pt idx="354">
                  <c:v>11289.885</c:v>
                </c:pt>
                <c:pt idx="355">
                  <c:v>11373.552</c:v>
                </c:pt>
                <c:pt idx="356">
                  <c:v>11379.039000000001</c:v>
                </c:pt>
                <c:pt idx="357">
                  <c:v>11379.42</c:v>
                </c:pt>
                <c:pt idx="358">
                  <c:v>11424.123</c:v>
                </c:pt>
                <c:pt idx="359">
                  <c:v>11469.89</c:v>
                </c:pt>
                <c:pt idx="360">
                  <c:v>11533.725</c:v>
                </c:pt>
                <c:pt idx="361">
                  <c:v>11572.009</c:v>
                </c:pt>
                <c:pt idx="362">
                  <c:v>11630.06</c:v>
                </c:pt>
                <c:pt idx="363">
                  <c:v>11669.343999999999</c:v>
                </c:pt>
                <c:pt idx="364">
                  <c:v>11725.188</c:v>
                </c:pt>
                <c:pt idx="365">
                  <c:v>11725.272000000001</c:v>
                </c:pt>
                <c:pt idx="366">
                  <c:v>11777.116</c:v>
                </c:pt>
                <c:pt idx="367">
                  <c:v>11819.955</c:v>
                </c:pt>
                <c:pt idx="368">
                  <c:v>11873.57</c:v>
                </c:pt>
                <c:pt idx="369">
                  <c:v>11943.744000000001</c:v>
                </c:pt>
                <c:pt idx="370">
                  <c:v>11944.207</c:v>
                </c:pt>
                <c:pt idx="371">
                  <c:v>11961.049000000001</c:v>
                </c:pt>
                <c:pt idx="372">
                  <c:v>11991.547</c:v>
                </c:pt>
                <c:pt idx="373">
                  <c:v>11982.638000000001</c:v>
                </c:pt>
                <c:pt idx="374">
                  <c:v>12005.791999999999</c:v>
                </c:pt>
                <c:pt idx="375">
                  <c:v>12083.665999999999</c:v>
                </c:pt>
                <c:pt idx="376">
                  <c:v>12115.68</c:v>
                </c:pt>
                <c:pt idx="377">
                  <c:v>12170.654</c:v>
                </c:pt>
                <c:pt idx="378">
                  <c:v>12208.706</c:v>
                </c:pt>
                <c:pt idx="379">
                  <c:v>12230.067999999999</c:v>
                </c:pt>
                <c:pt idx="380">
                  <c:v>12266.932000000001</c:v>
                </c:pt>
                <c:pt idx="381">
                  <c:v>12304.555</c:v>
                </c:pt>
                <c:pt idx="382">
                  <c:v>12285.513999999999</c:v>
                </c:pt>
                <c:pt idx="383">
                  <c:v>12395.278</c:v>
                </c:pt>
                <c:pt idx="384">
                  <c:v>12468.477999999999</c:v>
                </c:pt>
                <c:pt idx="385">
                  <c:v>12505.17</c:v>
                </c:pt>
                <c:pt idx="386">
                  <c:v>12572.523999999999</c:v>
                </c:pt>
                <c:pt idx="387">
                  <c:v>12629.94</c:v>
                </c:pt>
                <c:pt idx="388">
                  <c:v>12685</c:v>
                </c:pt>
                <c:pt idx="389">
                  <c:v>12772.776</c:v>
                </c:pt>
                <c:pt idx="390">
                  <c:v>12791.647000000001</c:v>
                </c:pt>
                <c:pt idx="391">
                  <c:v>12836.878000000001</c:v>
                </c:pt>
                <c:pt idx="392">
                  <c:v>12935.263999999999</c:v>
                </c:pt>
                <c:pt idx="393">
                  <c:v>13050.691000000001</c:v>
                </c:pt>
                <c:pt idx="394">
                  <c:v>13139.741</c:v>
                </c:pt>
                <c:pt idx="395">
                  <c:v>13185.24</c:v>
                </c:pt>
                <c:pt idx="396">
                  <c:v>13283.141</c:v>
                </c:pt>
                <c:pt idx="397">
                  <c:v>13355.143</c:v>
                </c:pt>
                <c:pt idx="398">
                  <c:v>13836.495000000001</c:v>
                </c:pt>
                <c:pt idx="399">
                  <c:v>14696.557000000001</c:v>
                </c:pt>
                <c:pt idx="400">
                  <c:v>15300.665999999999</c:v>
                </c:pt>
                <c:pt idx="401">
                  <c:v>15513.984</c:v>
                </c:pt>
                <c:pt idx="402">
                  <c:v>15532.859</c:v>
                </c:pt>
                <c:pt idx="403">
                  <c:v>15543.212</c:v>
                </c:pt>
                <c:pt idx="404">
                  <c:v>15686.242</c:v>
                </c:pt>
                <c:pt idx="405">
                  <c:v>15779.924000000001</c:v>
                </c:pt>
                <c:pt idx="406">
                  <c:v>15910.933000000001</c:v>
                </c:pt>
                <c:pt idx="407">
                  <c:v>16014.607</c:v>
                </c:pt>
                <c:pt idx="408">
                  <c:v>16184.703</c:v>
                </c:pt>
                <c:pt idx="409">
                  <c:v>16380.806</c:v>
                </c:pt>
                <c:pt idx="410">
                  <c:v>16659.205000000002</c:v>
                </c:pt>
                <c:pt idx="411">
                  <c:v>16907.530999999999</c:v>
                </c:pt>
                <c:pt idx="412">
                  <c:v>17098.650000000001</c:v>
                </c:pt>
                <c:pt idx="413">
                  <c:v>17137.664000000001</c:v>
                </c:pt>
                <c:pt idx="414">
                  <c:v>17231.502</c:v>
                </c:pt>
                <c:pt idx="415">
                  <c:v>17400.848000000002</c:v>
                </c:pt>
                <c:pt idx="416">
                  <c:v>17524.437999999998</c:v>
                </c:pt>
                <c:pt idx="417">
                  <c:v>17647.361000000001</c:v>
                </c:pt>
                <c:pt idx="418">
                  <c:v>17798.578000000001</c:v>
                </c:pt>
                <c:pt idx="419">
                  <c:v>17892.006000000001</c:v>
                </c:pt>
                <c:pt idx="420">
                  <c:v>17983.32</c:v>
                </c:pt>
                <c:pt idx="421">
                  <c:v>18037.495999999999</c:v>
                </c:pt>
                <c:pt idx="422">
                  <c:v>18102.699000000001</c:v>
                </c:pt>
                <c:pt idx="423">
                  <c:v>18157.169999999998</c:v>
                </c:pt>
                <c:pt idx="424">
                  <c:v>18120.675999999999</c:v>
                </c:pt>
                <c:pt idx="425">
                  <c:v>18067.240000000002</c:v>
                </c:pt>
                <c:pt idx="426">
                  <c:v>18049.416000000001</c:v>
                </c:pt>
                <c:pt idx="427">
                  <c:v>18037.732</c:v>
                </c:pt>
                <c:pt idx="428">
                  <c:v>17928.641</c:v>
                </c:pt>
                <c:pt idx="429">
                  <c:v>17772.282999999999</c:v>
                </c:pt>
                <c:pt idx="430">
                  <c:v>17710.407999999999</c:v>
                </c:pt>
                <c:pt idx="431">
                  <c:v>17740.842000000001</c:v>
                </c:pt>
                <c:pt idx="432">
                  <c:v>17712.605</c:v>
                </c:pt>
                <c:pt idx="433">
                  <c:v>17652.921999999999</c:v>
                </c:pt>
                <c:pt idx="434">
                  <c:v>17408.506000000001</c:v>
                </c:pt>
                <c:pt idx="435">
                  <c:v>17255.511999999999</c:v>
                </c:pt>
                <c:pt idx="436">
                  <c:v>17277.219000000001</c:v>
                </c:pt>
                <c:pt idx="437">
                  <c:v>17318.756000000001</c:v>
                </c:pt>
                <c:pt idx="438">
                  <c:v>17332.498</c:v>
                </c:pt>
              </c:numCache>
            </c:numRef>
          </c:val>
          <c:smooth val="0"/>
          <c:extLst>
            <c:ext xmlns:c16="http://schemas.microsoft.com/office/drawing/2014/chart" uri="{C3380CC4-5D6E-409C-BE32-E72D297353CC}">
              <c16:uniqueId val="{00000001-EE25-4518-9F1A-C6AF853BCB7D}"/>
            </c:ext>
          </c:extLst>
        </c:ser>
        <c:dLbls>
          <c:showLegendKey val="0"/>
          <c:showVal val="0"/>
          <c:showCatName val="0"/>
          <c:showSerName val="0"/>
          <c:showPercent val="0"/>
          <c:showBubbleSize val="0"/>
        </c:dLbls>
        <c:smooth val="0"/>
        <c:axId val="729801432"/>
        <c:axId val="1"/>
      </c:lineChart>
      <c:dateAx>
        <c:axId val="729801432"/>
        <c:scaling>
          <c:orientation val="minMax"/>
        </c:scaling>
        <c:delete val="0"/>
        <c:axPos val="b"/>
        <c:numFmt formatCode="\'yy" sourceLinked="0"/>
        <c:majorTickMark val="in"/>
        <c:minorTickMark val="none"/>
        <c:tickLblPos val="low"/>
        <c:txPr>
          <a:bodyPr rot="0" vert="horz"/>
          <a:lstStyle/>
          <a:p>
            <a:pPr>
              <a:defRPr b="0"/>
            </a:pPr>
            <a:endParaRPr lang="en-US"/>
          </a:p>
        </c:txPr>
        <c:crossAx val="1"/>
        <c:crosses val="autoZero"/>
        <c:auto val="0"/>
        <c:lblOffset val="100"/>
        <c:baseTimeUnit val="months"/>
        <c:majorUnit val="5"/>
        <c:majorTimeUnit val="years"/>
      </c:dateAx>
      <c:valAx>
        <c:axId val="1"/>
        <c:scaling>
          <c:orientation val="minMax"/>
          <c:min val="60"/>
        </c:scaling>
        <c:delete val="0"/>
        <c:axPos val="l"/>
        <c:title>
          <c:tx>
            <c:rich>
              <a:bodyPr/>
              <a:lstStyle/>
              <a:p>
                <a:pPr>
                  <a:defRPr b="0"/>
                </a:pPr>
                <a:r>
                  <a:rPr lang="en-US" b="0"/>
                  <a:t>$, Trillions</a:t>
                </a:r>
              </a:p>
            </c:rich>
          </c:tx>
          <c:layout>
            <c:manualLayout>
              <c:xMode val="edge"/>
              <c:yMode val="edge"/>
              <c:x val="9.1666666666666702E-3"/>
              <c:y val="0.33841863517060367"/>
            </c:manualLayout>
          </c:layout>
          <c:overlay val="0"/>
        </c:title>
        <c:numFmt formatCode="#,##0" sourceLinked="0"/>
        <c:majorTickMark val="out"/>
        <c:minorTickMark val="none"/>
        <c:tickLblPos val="nextTo"/>
        <c:spPr>
          <a:ln>
            <a:solidFill>
              <a:schemeClr val="bg1"/>
            </a:solidFill>
          </a:ln>
        </c:spPr>
        <c:txPr>
          <a:bodyPr rot="0" vert="horz"/>
          <a:lstStyle/>
          <a:p>
            <a:pPr>
              <a:defRPr b="0"/>
            </a:pPr>
            <a:endParaRPr lang="en-US"/>
          </a:p>
        </c:txPr>
        <c:crossAx val="729801432"/>
        <c:crosses val="autoZero"/>
        <c:crossBetween val="midCat"/>
        <c:dispUnits>
          <c:builtInUnit val="thousands"/>
        </c:dispUnits>
      </c:valAx>
      <c:spPr>
        <a:noFill/>
        <a:ln w="25400">
          <a:noFill/>
        </a:ln>
      </c:spPr>
    </c:plotArea>
    <c:legend>
      <c:legendPos val="r"/>
      <c:layout>
        <c:manualLayout>
          <c:xMode val="edge"/>
          <c:yMode val="edge"/>
          <c:x val="0.18883707244927717"/>
          <c:y val="9.9938662558484548E-2"/>
          <c:w val="0.64085869474649004"/>
          <c:h val="8.2935590931568354E-2"/>
        </c:manualLayout>
      </c:layout>
      <c:overlay val="0"/>
      <c:txPr>
        <a:bodyPr/>
        <a:lstStyle/>
        <a:p>
          <a:pPr>
            <a:defRPr b="0"/>
          </a:pPr>
          <a:endParaRPr lang="en-US"/>
        </a:p>
      </c:txPr>
    </c:legend>
    <c:plotVisOnly val="1"/>
    <c:dispBlanksAs val="span"/>
    <c:showDLblsOverMax val="0"/>
  </c:chart>
  <c:spPr>
    <a:ln>
      <a:noFill/>
    </a:ln>
  </c:spPr>
  <c:txPr>
    <a:bodyPr/>
    <a:lstStyle/>
    <a:p>
      <a:pPr>
        <a:defRPr sz="1200" b="1"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0" dirty="0">
                <a:latin typeface="+mn-lt"/>
              </a:rPr>
              <a:t>Unrealized Gains (Losses) on Investment Securities</a:t>
            </a:r>
          </a:p>
        </c:rich>
      </c:tx>
      <c:layout>
        <c:manualLayout>
          <c:xMode val="edge"/>
          <c:yMode val="edge"/>
          <c:x val="0.16667201961596906"/>
          <c:y val="0"/>
        </c:manualLayout>
      </c:layout>
      <c:overlay val="0"/>
    </c:title>
    <c:autoTitleDeleted val="0"/>
    <c:plotArea>
      <c:layout>
        <c:manualLayout>
          <c:layoutTarget val="inner"/>
          <c:xMode val="edge"/>
          <c:yMode val="edge"/>
          <c:x val="8.5553149606299214E-2"/>
          <c:y val="5.2755030621172358E-2"/>
          <c:w val="0.88389129483814521"/>
          <c:h val="0.83984558180227475"/>
        </c:manualLayout>
      </c:layout>
      <c:barChart>
        <c:barDir val="col"/>
        <c:grouping val="stacked"/>
        <c:varyColors val="0"/>
        <c:ser>
          <c:idx val="1"/>
          <c:order val="0"/>
          <c:tx>
            <c:strRef>
              <c:f>Data!$C$7</c:f>
              <c:strCache>
                <c:ptCount val="1"/>
                <c:pt idx="0">
                  <c:v>Available-for-Sale Securities</c:v>
                </c:pt>
              </c:strCache>
            </c:strRef>
          </c:tx>
          <c:spPr>
            <a:solidFill>
              <a:srgbClr val="12395B"/>
            </a:solidFill>
            <a:ln w="12700">
              <a:solidFill>
                <a:srgbClr val="12395B"/>
              </a:solidFill>
            </a:ln>
          </c:spPr>
          <c:invertIfNegative val="0"/>
          <c:cat>
            <c:numRef>
              <c:f>Data!$A$9:$A$70</c:f>
              <c:numCache>
                <c:formatCode>m/d/yyyy</c:formatCode>
                <c:ptCount val="62"/>
                <c:pt idx="0">
                  <c:v>39448</c:v>
                </c:pt>
                <c:pt idx="1">
                  <c:v>39539</c:v>
                </c:pt>
                <c:pt idx="2">
                  <c:v>39630</c:v>
                </c:pt>
                <c:pt idx="3">
                  <c:v>39722</c:v>
                </c:pt>
                <c:pt idx="4">
                  <c:v>39814</c:v>
                </c:pt>
                <c:pt idx="5">
                  <c:v>39904</c:v>
                </c:pt>
                <c:pt idx="6">
                  <c:v>39995</c:v>
                </c:pt>
                <c:pt idx="7">
                  <c:v>40087</c:v>
                </c:pt>
                <c:pt idx="8">
                  <c:v>40179</c:v>
                </c:pt>
                <c:pt idx="9">
                  <c:v>40269</c:v>
                </c:pt>
                <c:pt idx="10">
                  <c:v>40360</c:v>
                </c:pt>
                <c:pt idx="11">
                  <c:v>40452</c:v>
                </c:pt>
                <c:pt idx="12">
                  <c:v>40544</c:v>
                </c:pt>
                <c:pt idx="13">
                  <c:v>40634</c:v>
                </c:pt>
                <c:pt idx="14">
                  <c:v>40725</c:v>
                </c:pt>
                <c:pt idx="15">
                  <c:v>40817</c:v>
                </c:pt>
                <c:pt idx="16">
                  <c:v>40909</c:v>
                </c:pt>
                <c:pt idx="17">
                  <c:v>41000</c:v>
                </c:pt>
                <c:pt idx="18">
                  <c:v>41091</c:v>
                </c:pt>
                <c:pt idx="19">
                  <c:v>41183</c:v>
                </c:pt>
                <c:pt idx="20">
                  <c:v>41275</c:v>
                </c:pt>
                <c:pt idx="21">
                  <c:v>41365</c:v>
                </c:pt>
                <c:pt idx="22">
                  <c:v>41456</c:v>
                </c:pt>
                <c:pt idx="23">
                  <c:v>41548</c:v>
                </c:pt>
                <c:pt idx="24">
                  <c:v>41640</c:v>
                </c:pt>
                <c:pt idx="25">
                  <c:v>41730</c:v>
                </c:pt>
                <c:pt idx="26">
                  <c:v>41821</c:v>
                </c:pt>
                <c:pt idx="27">
                  <c:v>41913</c:v>
                </c:pt>
                <c:pt idx="28">
                  <c:v>42005</c:v>
                </c:pt>
                <c:pt idx="29">
                  <c:v>42095</c:v>
                </c:pt>
                <c:pt idx="30">
                  <c:v>42186</c:v>
                </c:pt>
                <c:pt idx="31">
                  <c:v>42278</c:v>
                </c:pt>
                <c:pt idx="32">
                  <c:v>42370</c:v>
                </c:pt>
                <c:pt idx="33">
                  <c:v>42461</c:v>
                </c:pt>
                <c:pt idx="34">
                  <c:v>42552</c:v>
                </c:pt>
                <c:pt idx="35">
                  <c:v>42644</c:v>
                </c:pt>
                <c:pt idx="36">
                  <c:v>42736</c:v>
                </c:pt>
                <c:pt idx="37">
                  <c:v>42826</c:v>
                </c:pt>
                <c:pt idx="38">
                  <c:v>42917</c:v>
                </c:pt>
                <c:pt idx="39">
                  <c:v>43009</c:v>
                </c:pt>
                <c:pt idx="40">
                  <c:v>43101</c:v>
                </c:pt>
                <c:pt idx="41">
                  <c:v>43191</c:v>
                </c:pt>
                <c:pt idx="42">
                  <c:v>43282</c:v>
                </c:pt>
                <c:pt idx="43">
                  <c:v>43374</c:v>
                </c:pt>
                <c:pt idx="44">
                  <c:v>43466</c:v>
                </c:pt>
                <c:pt idx="45">
                  <c:v>43556</c:v>
                </c:pt>
                <c:pt idx="46">
                  <c:v>43647</c:v>
                </c:pt>
                <c:pt idx="47">
                  <c:v>43739</c:v>
                </c:pt>
                <c:pt idx="48">
                  <c:v>43831</c:v>
                </c:pt>
                <c:pt idx="49">
                  <c:v>43922</c:v>
                </c:pt>
                <c:pt idx="50">
                  <c:v>44013</c:v>
                </c:pt>
                <c:pt idx="51">
                  <c:v>44105</c:v>
                </c:pt>
                <c:pt idx="52">
                  <c:v>44197</c:v>
                </c:pt>
                <c:pt idx="53">
                  <c:v>44287</c:v>
                </c:pt>
                <c:pt idx="54">
                  <c:v>44378</c:v>
                </c:pt>
                <c:pt idx="55">
                  <c:v>44470</c:v>
                </c:pt>
                <c:pt idx="56">
                  <c:v>44562</c:v>
                </c:pt>
                <c:pt idx="57">
                  <c:v>44652</c:v>
                </c:pt>
                <c:pt idx="58">
                  <c:v>44743</c:v>
                </c:pt>
                <c:pt idx="59">
                  <c:v>44835</c:v>
                </c:pt>
                <c:pt idx="60">
                  <c:v>44927</c:v>
                </c:pt>
                <c:pt idx="61">
                  <c:v>45017</c:v>
                </c:pt>
              </c:numCache>
            </c:numRef>
          </c:cat>
          <c:val>
            <c:numRef>
              <c:f>Data!$C$9:$C$70</c:f>
              <c:numCache>
                <c:formatCode>0.00</c:formatCode>
                <c:ptCount val="62"/>
                <c:pt idx="0">
                  <c:v>-18.7</c:v>
                </c:pt>
                <c:pt idx="1">
                  <c:v>-43</c:v>
                </c:pt>
                <c:pt idx="2">
                  <c:v>-63.2</c:v>
                </c:pt>
                <c:pt idx="3">
                  <c:v>-56.3</c:v>
                </c:pt>
                <c:pt idx="4">
                  <c:v>-41</c:v>
                </c:pt>
                <c:pt idx="5">
                  <c:v>-29</c:v>
                </c:pt>
                <c:pt idx="6">
                  <c:v>12.7</c:v>
                </c:pt>
                <c:pt idx="7">
                  <c:v>6.7</c:v>
                </c:pt>
                <c:pt idx="8">
                  <c:v>18</c:v>
                </c:pt>
                <c:pt idx="9">
                  <c:v>36.299999999999997</c:v>
                </c:pt>
                <c:pt idx="10">
                  <c:v>42.2</c:v>
                </c:pt>
                <c:pt idx="11">
                  <c:v>17.7</c:v>
                </c:pt>
                <c:pt idx="12">
                  <c:v>17.100000000000001</c:v>
                </c:pt>
                <c:pt idx="13">
                  <c:v>33.700000000000003</c:v>
                </c:pt>
                <c:pt idx="14">
                  <c:v>45.1</c:v>
                </c:pt>
                <c:pt idx="15">
                  <c:v>41.7</c:v>
                </c:pt>
                <c:pt idx="16">
                  <c:v>47.4</c:v>
                </c:pt>
                <c:pt idx="17">
                  <c:v>54.4</c:v>
                </c:pt>
                <c:pt idx="18">
                  <c:v>73.2</c:v>
                </c:pt>
                <c:pt idx="19">
                  <c:v>65.5</c:v>
                </c:pt>
                <c:pt idx="20">
                  <c:v>57.4</c:v>
                </c:pt>
                <c:pt idx="21">
                  <c:v>6.3</c:v>
                </c:pt>
                <c:pt idx="22">
                  <c:v>5.5</c:v>
                </c:pt>
                <c:pt idx="23">
                  <c:v>-9</c:v>
                </c:pt>
                <c:pt idx="24">
                  <c:v>5</c:v>
                </c:pt>
                <c:pt idx="25">
                  <c:v>25</c:v>
                </c:pt>
                <c:pt idx="26">
                  <c:v>18.8</c:v>
                </c:pt>
                <c:pt idx="27">
                  <c:v>27.4</c:v>
                </c:pt>
                <c:pt idx="28">
                  <c:v>36.5</c:v>
                </c:pt>
                <c:pt idx="29">
                  <c:v>15.7</c:v>
                </c:pt>
                <c:pt idx="30">
                  <c:v>22.8</c:v>
                </c:pt>
                <c:pt idx="31">
                  <c:v>5.5</c:v>
                </c:pt>
                <c:pt idx="32">
                  <c:v>28.9</c:v>
                </c:pt>
                <c:pt idx="33">
                  <c:v>43.5</c:v>
                </c:pt>
                <c:pt idx="34">
                  <c:v>38.6</c:v>
                </c:pt>
                <c:pt idx="35">
                  <c:v>-13.9</c:v>
                </c:pt>
                <c:pt idx="36">
                  <c:v>-8.8000000000000007</c:v>
                </c:pt>
                <c:pt idx="37">
                  <c:v>2</c:v>
                </c:pt>
                <c:pt idx="38">
                  <c:v>4.5999999999999996</c:v>
                </c:pt>
                <c:pt idx="39">
                  <c:v>-6.1</c:v>
                </c:pt>
                <c:pt idx="40">
                  <c:v>-34.299999999999997</c:v>
                </c:pt>
                <c:pt idx="41">
                  <c:v>-40.200000000000003</c:v>
                </c:pt>
                <c:pt idx="42">
                  <c:v>-51.5</c:v>
                </c:pt>
                <c:pt idx="43">
                  <c:v>-28.7</c:v>
                </c:pt>
                <c:pt idx="44">
                  <c:v>-2.6</c:v>
                </c:pt>
                <c:pt idx="45">
                  <c:v>22.4</c:v>
                </c:pt>
                <c:pt idx="46">
                  <c:v>32.4</c:v>
                </c:pt>
                <c:pt idx="47">
                  <c:v>27.5</c:v>
                </c:pt>
                <c:pt idx="48">
                  <c:v>69.3</c:v>
                </c:pt>
                <c:pt idx="49">
                  <c:v>90.6</c:v>
                </c:pt>
                <c:pt idx="50">
                  <c:v>87.4</c:v>
                </c:pt>
                <c:pt idx="51">
                  <c:v>83.7</c:v>
                </c:pt>
                <c:pt idx="52">
                  <c:v>28</c:v>
                </c:pt>
                <c:pt idx="53">
                  <c:v>40.4</c:v>
                </c:pt>
                <c:pt idx="54">
                  <c:v>27.1</c:v>
                </c:pt>
                <c:pt idx="55">
                  <c:v>2.1</c:v>
                </c:pt>
                <c:pt idx="56">
                  <c:v>-152.19999999999999</c:v>
                </c:pt>
                <c:pt idx="57">
                  <c:v>-228</c:v>
                </c:pt>
                <c:pt idx="58">
                  <c:v>-321.60000000000002</c:v>
                </c:pt>
                <c:pt idx="59" formatCode="0.0">
                  <c:v>-277</c:v>
                </c:pt>
                <c:pt idx="60" formatCode="0.0">
                  <c:v>-231.6</c:v>
                </c:pt>
                <c:pt idx="61" formatCode="General">
                  <c:v>-248.9</c:v>
                </c:pt>
              </c:numCache>
            </c:numRef>
          </c:val>
          <c:extLst>
            <c:ext xmlns:c16="http://schemas.microsoft.com/office/drawing/2014/chart" uri="{C3380CC4-5D6E-409C-BE32-E72D297353CC}">
              <c16:uniqueId val="{00000000-CF8C-4AC5-A44A-B6A526B0A61C}"/>
            </c:ext>
          </c:extLst>
        </c:ser>
        <c:ser>
          <c:idx val="2"/>
          <c:order val="1"/>
          <c:tx>
            <c:strRef>
              <c:f>Data!$D$7</c:f>
              <c:strCache>
                <c:ptCount val="1"/>
                <c:pt idx="0">
                  <c:v>Held-to-Maturity Securities</c:v>
                </c:pt>
              </c:strCache>
            </c:strRef>
          </c:tx>
          <c:spPr>
            <a:solidFill>
              <a:srgbClr val="6999AF"/>
            </a:solidFill>
            <a:ln>
              <a:solidFill>
                <a:srgbClr val="6999AF"/>
              </a:solidFill>
            </a:ln>
            <a:effectLst/>
          </c:spPr>
          <c:invertIfNegative val="0"/>
          <c:cat>
            <c:numRef>
              <c:f>Data!$A$9:$A$70</c:f>
              <c:numCache>
                <c:formatCode>m/d/yyyy</c:formatCode>
                <c:ptCount val="62"/>
                <c:pt idx="0">
                  <c:v>39448</c:v>
                </c:pt>
                <c:pt idx="1">
                  <c:v>39539</c:v>
                </c:pt>
                <c:pt idx="2">
                  <c:v>39630</c:v>
                </c:pt>
                <c:pt idx="3">
                  <c:v>39722</c:v>
                </c:pt>
                <c:pt idx="4">
                  <c:v>39814</c:v>
                </c:pt>
                <c:pt idx="5">
                  <c:v>39904</c:v>
                </c:pt>
                <c:pt idx="6">
                  <c:v>39995</c:v>
                </c:pt>
                <c:pt idx="7">
                  <c:v>40087</c:v>
                </c:pt>
                <c:pt idx="8">
                  <c:v>40179</c:v>
                </c:pt>
                <c:pt idx="9">
                  <c:v>40269</c:v>
                </c:pt>
                <c:pt idx="10">
                  <c:v>40360</c:v>
                </c:pt>
                <c:pt idx="11">
                  <c:v>40452</c:v>
                </c:pt>
                <c:pt idx="12">
                  <c:v>40544</c:v>
                </c:pt>
                <c:pt idx="13">
                  <c:v>40634</c:v>
                </c:pt>
                <c:pt idx="14">
                  <c:v>40725</c:v>
                </c:pt>
                <c:pt idx="15">
                  <c:v>40817</c:v>
                </c:pt>
                <c:pt idx="16">
                  <c:v>40909</c:v>
                </c:pt>
                <c:pt idx="17">
                  <c:v>41000</c:v>
                </c:pt>
                <c:pt idx="18">
                  <c:v>41091</c:v>
                </c:pt>
                <c:pt idx="19">
                  <c:v>41183</c:v>
                </c:pt>
                <c:pt idx="20">
                  <c:v>41275</c:v>
                </c:pt>
                <c:pt idx="21">
                  <c:v>41365</c:v>
                </c:pt>
                <c:pt idx="22">
                  <c:v>41456</c:v>
                </c:pt>
                <c:pt idx="23">
                  <c:v>41548</c:v>
                </c:pt>
                <c:pt idx="24">
                  <c:v>41640</c:v>
                </c:pt>
                <c:pt idx="25">
                  <c:v>41730</c:v>
                </c:pt>
                <c:pt idx="26">
                  <c:v>41821</c:v>
                </c:pt>
                <c:pt idx="27">
                  <c:v>41913</c:v>
                </c:pt>
                <c:pt idx="28">
                  <c:v>42005</c:v>
                </c:pt>
                <c:pt idx="29">
                  <c:v>42095</c:v>
                </c:pt>
                <c:pt idx="30">
                  <c:v>42186</c:v>
                </c:pt>
                <c:pt idx="31">
                  <c:v>42278</c:v>
                </c:pt>
                <c:pt idx="32">
                  <c:v>42370</c:v>
                </c:pt>
                <c:pt idx="33">
                  <c:v>42461</c:v>
                </c:pt>
                <c:pt idx="34">
                  <c:v>42552</c:v>
                </c:pt>
                <c:pt idx="35">
                  <c:v>42644</c:v>
                </c:pt>
                <c:pt idx="36">
                  <c:v>42736</c:v>
                </c:pt>
                <c:pt idx="37">
                  <c:v>42826</c:v>
                </c:pt>
                <c:pt idx="38">
                  <c:v>42917</c:v>
                </c:pt>
                <c:pt idx="39">
                  <c:v>43009</c:v>
                </c:pt>
                <c:pt idx="40">
                  <c:v>43101</c:v>
                </c:pt>
                <c:pt idx="41">
                  <c:v>43191</c:v>
                </c:pt>
                <c:pt idx="42">
                  <c:v>43282</c:v>
                </c:pt>
                <c:pt idx="43">
                  <c:v>43374</c:v>
                </c:pt>
                <c:pt idx="44">
                  <c:v>43466</c:v>
                </c:pt>
                <c:pt idx="45">
                  <c:v>43556</c:v>
                </c:pt>
                <c:pt idx="46">
                  <c:v>43647</c:v>
                </c:pt>
                <c:pt idx="47">
                  <c:v>43739</c:v>
                </c:pt>
                <c:pt idx="48">
                  <c:v>43831</c:v>
                </c:pt>
                <c:pt idx="49">
                  <c:v>43922</c:v>
                </c:pt>
                <c:pt idx="50">
                  <c:v>44013</c:v>
                </c:pt>
                <c:pt idx="51">
                  <c:v>44105</c:v>
                </c:pt>
                <c:pt idx="52">
                  <c:v>44197</c:v>
                </c:pt>
                <c:pt idx="53">
                  <c:v>44287</c:v>
                </c:pt>
                <c:pt idx="54">
                  <c:v>44378</c:v>
                </c:pt>
                <c:pt idx="55">
                  <c:v>44470</c:v>
                </c:pt>
                <c:pt idx="56">
                  <c:v>44562</c:v>
                </c:pt>
                <c:pt idx="57">
                  <c:v>44652</c:v>
                </c:pt>
                <c:pt idx="58">
                  <c:v>44743</c:v>
                </c:pt>
                <c:pt idx="59">
                  <c:v>44835</c:v>
                </c:pt>
                <c:pt idx="60">
                  <c:v>44927</c:v>
                </c:pt>
                <c:pt idx="61">
                  <c:v>45017</c:v>
                </c:pt>
              </c:numCache>
            </c:numRef>
          </c:cat>
          <c:val>
            <c:numRef>
              <c:f>Data!$D$9:$D$70</c:f>
              <c:numCache>
                <c:formatCode>0.00</c:formatCode>
                <c:ptCount val="62"/>
                <c:pt idx="0">
                  <c:v>0.6</c:v>
                </c:pt>
                <c:pt idx="1">
                  <c:v>-1</c:v>
                </c:pt>
                <c:pt idx="2">
                  <c:v>-2.2000000000000002</c:v>
                </c:pt>
                <c:pt idx="3">
                  <c:v>-6.4</c:v>
                </c:pt>
                <c:pt idx="4">
                  <c:v>-12.4</c:v>
                </c:pt>
                <c:pt idx="5">
                  <c:v>-8.8000000000000007</c:v>
                </c:pt>
                <c:pt idx="6">
                  <c:v>-0.9</c:v>
                </c:pt>
                <c:pt idx="7">
                  <c:v>2.6</c:v>
                </c:pt>
                <c:pt idx="8">
                  <c:v>3.7</c:v>
                </c:pt>
                <c:pt idx="9">
                  <c:v>3.5</c:v>
                </c:pt>
                <c:pt idx="10">
                  <c:v>5.5</c:v>
                </c:pt>
                <c:pt idx="11">
                  <c:v>2.7</c:v>
                </c:pt>
                <c:pt idx="12">
                  <c:v>2</c:v>
                </c:pt>
                <c:pt idx="13">
                  <c:v>2.8</c:v>
                </c:pt>
                <c:pt idx="14">
                  <c:v>3.5</c:v>
                </c:pt>
                <c:pt idx="15">
                  <c:v>3.4</c:v>
                </c:pt>
                <c:pt idx="16">
                  <c:v>5.3</c:v>
                </c:pt>
                <c:pt idx="17">
                  <c:v>6.9</c:v>
                </c:pt>
                <c:pt idx="18">
                  <c:v>8.9</c:v>
                </c:pt>
                <c:pt idx="19">
                  <c:v>8.1</c:v>
                </c:pt>
                <c:pt idx="20">
                  <c:v>6.1</c:v>
                </c:pt>
                <c:pt idx="21">
                  <c:v>-3.6</c:v>
                </c:pt>
                <c:pt idx="22">
                  <c:v>-3.6</c:v>
                </c:pt>
                <c:pt idx="23">
                  <c:v>-8.1999999999999993</c:v>
                </c:pt>
                <c:pt idx="24">
                  <c:v>-3</c:v>
                </c:pt>
                <c:pt idx="25">
                  <c:v>4.0999999999999996</c:v>
                </c:pt>
                <c:pt idx="26">
                  <c:v>2.5</c:v>
                </c:pt>
                <c:pt idx="27">
                  <c:v>8.6999999999999993</c:v>
                </c:pt>
                <c:pt idx="28">
                  <c:v>13.4</c:v>
                </c:pt>
                <c:pt idx="29">
                  <c:v>4.0999999999999996</c:v>
                </c:pt>
                <c:pt idx="30">
                  <c:v>10.7</c:v>
                </c:pt>
                <c:pt idx="31">
                  <c:v>3.9</c:v>
                </c:pt>
                <c:pt idx="32">
                  <c:v>16.399999999999999</c:v>
                </c:pt>
                <c:pt idx="33">
                  <c:v>23.6</c:v>
                </c:pt>
                <c:pt idx="34">
                  <c:v>20.9</c:v>
                </c:pt>
                <c:pt idx="35">
                  <c:v>-5.6</c:v>
                </c:pt>
                <c:pt idx="36">
                  <c:v>-4.9000000000000004</c:v>
                </c:pt>
                <c:pt idx="37">
                  <c:v>-0.3</c:v>
                </c:pt>
                <c:pt idx="38">
                  <c:v>1.1000000000000001</c:v>
                </c:pt>
                <c:pt idx="39">
                  <c:v>-4.0999999999999996</c:v>
                </c:pt>
                <c:pt idx="40">
                  <c:v>-20.8</c:v>
                </c:pt>
                <c:pt idx="41">
                  <c:v>-26.2</c:v>
                </c:pt>
                <c:pt idx="42">
                  <c:v>-32.700000000000003</c:v>
                </c:pt>
                <c:pt idx="43">
                  <c:v>-17.7</c:v>
                </c:pt>
                <c:pt idx="44">
                  <c:v>-2.2999999999999998</c:v>
                </c:pt>
                <c:pt idx="45">
                  <c:v>13</c:v>
                </c:pt>
                <c:pt idx="46">
                  <c:v>20.6</c:v>
                </c:pt>
                <c:pt idx="47">
                  <c:v>16.7</c:v>
                </c:pt>
                <c:pt idx="48">
                  <c:v>35</c:v>
                </c:pt>
                <c:pt idx="49">
                  <c:v>39.299999999999997</c:v>
                </c:pt>
                <c:pt idx="50">
                  <c:v>36.799999999999997</c:v>
                </c:pt>
                <c:pt idx="51">
                  <c:v>36</c:v>
                </c:pt>
                <c:pt idx="52">
                  <c:v>0.8</c:v>
                </c:pt>
                <c:pt idx="53">
                  <c:v>11.3</c:v>
                </c:pt>
                <c:pt idx="54">
                  <c:v>2.2999999999999998</c:v>
                </c:pt>
                <c:pt idx="55">
                  <c:v>-10</c:v>
                </c:pt>
                <c:pt idx="56">
                  <c:v>-141.5</c:v>
                </c:pt>
                <c:pt idx="57">
                  <c:v>-241.7</c:v>
                </c:pt>
                <c:pt idx="58">
                  <c:v>-368.3</c:v>
                </c:pt>
                <c:pt idx="59" formatCode="0.0">
                  <c:v>-340.8</c:v>
                </c:pt>
                <c:pt idx="60" formatCode="0.0">
                  <c:v>-284</c:v>
                </c:pt>
                <c:pt idx="61" formatCode="General">
                  <c:v>-309.60000000000002</c:v>
                </c:pt>
              </c:numCache>
            </c:numRef>
          </c:val>
          <c:extLst>
            <c:ext xmlns:c16="http://schemas.microsoft.com/office/drawing/2014/chart" uri="{C3380CC4-5D6E-409C-BE32-E72D297353CC}">
              <c16:uniqueId val="{00000001-CF8C-4AC5-A44A-B6A526B0A61C}"/>
            </c:ext>
          </c:extLst>
        </c:ser>
        <c:dLbls>
          <c:showLegendKey val="0"/>
          <c:showVal val="0"/>
          <c:showCatName val="0"/>
          <c:showSerName val="0"/>
          <c:showPercent val="0"/>
          <c:showBubbleSize val="0"/>
        </c:dLbls>
        <c:gapWidth val="0"/>
        <c:overlap val="100"/>
        <c:axId val="1156936784"/>
        <c:axId val="1"/>
      </c:barChart>
      <c:dateAx>
        <c:axId val="1156936784"/>
        <c:scaling>
          <c:orientation val="minMax"/>
        </c:scaling>
        <c:delete val="0"/>
        <c:axPos val="b"/>
        <c:numFmt formatCode="\'yy" sourceLinked="0"/>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Offset val="100"/>
        <c:baseTimeUnit val="months"/>
        <c:majorTimeUnit val="years"/>
      </c:dateAx>
      <c:valAx>
        <c:axId val="1"/>
        <c:scaling>
          <c:orientation val="minMax"/>
          <c:max val="200"/>
          <c:min val="-700"/>
        </c:scaling>
        <c:delete val="0"/>
        <c:axPos val="l"/>
        <c:numFmt formatCode="0" sourceLinked="0"/>
        <c:majorTickMark val="none"/>
        <c:minorTickMark val="none"/>
        <c:tickLblPos val="nextTo"/>
        <c:spPr>
          <a:ln w="6350">
            <a:noFill/>
          </a:ln>
        </c:spPr>
        <c:txPr>
          <a:bodyPr rot="-60000000" vert="horz"/>
          <a:lstStyle/>
          <a:p>
            <a:pPr>
              <a:defRPr/>
            </a:pPr>
            <a:endParaRPr lang="en-US"/>
          </a:p>
        </c:txPr>
        <c:crossAx val="1156936784"/>
        <c:crosses val="autoZero"/>
        <c:crossBetween val="between"/>
      </c:valAx>
      <c:spPr>
        <a:noFill/>
        <a:ln w="25400">
          <a:noFill/>
        </a:ln>
      </c:spPr>
    </c:plotArea>
    <c:legend>
      <c:legendPos val="r"/>
      <c:layout>
        <c:manualLayout>
          <c:xMode val="edge"/>
          <c:yMode val="edge"/>
          <c:x val="0.10617833954966155"/>
          <c:y val="0.36623403324584425"/>
          <c:w val="0.43897585992540405"/>
          <c:h val="0.18039334497063461"/>
        </c:manualLayout>
      </c:layout>
      <c:overlay val="0"/>
      <c:spPr>
        <a:noFill/>
        <a:ln w="25400">
          <a:noFill/>
        </a:ln>
      </c:sp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mj-lt"/>
          <a:cs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S&amp;P 500 Index</a:t>
            </a:r>
          </a:p>
        </c:rich>
      </c:tx>
      <c:overlay val="0"/>
    </c:title>
    <c:autoTitleDeleted val="0"/>
    <c:plotArea>
      <c:layout>
        <c:manualLayout>
          <c:layoutTarget val="inner"/>
          <c:xMode val="edge"/>
          <c:yMode val="edge"/>
          <c:x val="8.0522747156605429E-2"/>
          <c:y val="0.10285511748081849"/>
          <c:w val="0.89902577282006413"/>
          <c:h val="0.78388942389395577"/>
        </c:manualLayout>
      </c:layout>
      <c:lineChart>
        <c:grouping val="standard"/>
        <c:varyColors val="0"/>
        <c:ser>
          <c:idx val="1"/>
          <c:order val="0"/>
          <c:tx>
            <c:strRef>
              <c:f>'S&amp;P500Bank'!$D$6</c:f>
              <c:strCache>
                <c:ptCount val="1"/>
                <c:pt idx="0">
                  <c:v>Banks</c:v>
                </c:pt>
              </c:strCache>
            </c:strRef>
          </c:tx>
          <c:spPr>
            <a:ln>
              <a:solidFill>
                <a:schemeClr val="accent1"/>
              </a:solidFill>
            </a:ln>
          </c:spPr>
          <c:marker>
            <c:symbol val="none"/>
          </c:marker>
          <c:cat>
            <c:numRef>
              <c:f>'S&amp;P500Bank'!$A$7:$A$682</c:f>
              <c:numCache>
                <c:formatCode>m/d/yyyy</c:formatCode>
                <c:ptCount val="676"/>
                <c:pt idx="0">
                  <c:v>44197</c:v>
                </c:pt>
                <c:pt idx="1">
                  <c:v>44200</c:v>
                </c:pt>
                <c:pt idx="2">
                  <c:v>44201</c:v>
                </c:pt>
                <c:pt idx="3">
                  <c:v>44202</c:v>
                </c:pt>
                <c:pt idx="4">
                  <c:v>44203</c:v>
                </c:pt>
                <c:pt idx="5">
                  <c:v>44204</c:v>
                </c:pt>
                <c:pt idx="6">
                  <c:v>44207</c:v>
                </c:pt>
                <c:pt idx="7">
                  <c:v>44208</c:v>
                </c:pt>
                <c:pt idx="8">
                  <c:v>44209</c:v>
                </c:pt>
                <c:pt idx="9">
                  <c:v>44210</c:v>
                </c:pt>
                <c:pt idx="10">
                  <c:v>44211</c:v>
                </c:pt>
                <c:pt idx="11">
                  <c:v>44214</c:v>
                </c:pt>
                <c:pt idx="12">
                  <c:v>44215</c:v>
                </c:pt>
                <c:pt idx="13">
                  <c:v>44216</c:v>
                </c:pt>
                <c:pt idx="14">
                  <c:v>44217</c:v>
                </c:pt>
                <c:pt idx="15">
                  <c:v>44218</c:v>
                </c:pt>
                <c:pt idx="16">
                  <c:v>44221</c:v>
                </c:pt>
                <c:pt idx="17">
                  <c:v>44222</c:v>
                </c:pt>
                <c:pt idx="18">
                  <c:v>44223</c:v>
                </c:pt>
                <c:pt idx="19">
                  <c:v>44224</c:v>
                </c:pt>
                <c:pt idx="20">
                  <c:v>44225</c:v>
                </c:pt>
                <c:pt idx="21">
                  <c:v>44228</c:v>
                </c:pt>
                <c:pt idx="22">
                  <c:v>44229</c:v>
                </c:pt>
                <c:pt idx="23">
                  <c:v>44230</c:v>
                </c:pt>
                <c:pt idx="24">
                  <c:v>44231</c:v>
                </c:pt>
                <c:pt idx="25">
                  <c:v>44232</c:v>
                </c:pt>
                <c:pt idx="26">
                  <c:v>44235</c:v>
                </c:pt>
                <c:pt idx="27">
                  <c:v>44236</c:v>
                </c:pt>
                <c:pt idx="28">
                  <c:v>44237</c:v>
                </c:pt>
                <c:pt idx="29">
                  <c:v>44238</c:v>
                </c:pt>
                <c:pt idx="30">
                  <c:v>44239</c:v>
                </c:pt>
                <c:pt idx="31">
                  <c:v>44242</c:v>
                </c:pt>
                <c:pt idx="32">
                  <c:v>44243</c:v>
                </c:pt>
                <c:pt idx="33">
                  <c:v>44244</c:v>
                </c:pt>
                <c:pt idx="34">
                  <c:v>44245</c:v>
                </c:pt>
                <c:pt idx="35">
                  <c:v>44246</c:v>
                </c:pt>
                <c:pt idx="36">
                  <c:v>44249</c:v>
                </c:pt>
                <c:pt idx="37">
                  <c:v>44250</c:v>
                </c:pt>
                <c:pt idx="38">
                  <c:v>44251</c:v>
                </c:pt>
                <c:pt idx="39">
                  <c:v>44252</c:v>
                </c:pt>
                <c:pt idx="40">
                  <c:v>44253</c:v>
                </c:pt>
                <c:pt idx="41">
                  <c:v>44256</c:v>
                </c:pt>
                <c:pt idx="42">
                  <c:v>44257</c:v>
                </c:pt>
                <c:pt idx="43">
                  <c:v>44258</c:v>
                </c:pt>
                <c:pt idx="44">
                  <c:v>44259</c:v>
                </c:pt>
                <c:pt idx="45">
                  <c:v>44260</c:v>
                </c:pt>
                <c:pt idx="46">
                  <c:v>44263</c:v>
                </c:pt>
                <c:pt idx="47">
                  <c:v>44264</c:v>
                </c:pt>
                <c:pt idx="48">
                  <c:v>44265</c:v>
                </c:pt>
                <c:pt idx="49">
                  <c:v>44266</c:v>
                </c:pt>
                <c:pt idx="50">
                  <c:v>44267</c:v>
                </c:pt>
                <c:pt idx="51">
                  <c:v>44270</c:v>
                </c:pt>
                <c:pt idx="52">
                  <c:v>44271</c:v>
                </c:pt>
                <c:pt idx="53">
                  <c:v>44272</c:v>
                </c:pt>
                <c:pt idx="54">
                  <c:v>44273</c:v>
                </c:pt>
                <c:pt idx="55">
                  <c:v>44274</c:v>
                </c:pt>
                <c:pt idx="56">
                  <c:v>44277</c:v>
                </c:pt>
                <c:pt idx="57">
                  <c:v>44278</c:v>
                </c:pt>
                <c:pt idx="58">
                  <c:v>44279</c:v>
                </c:pt>
                <c:pt idx="59">
                  <c:v>44280</c:v>
                </c:pt>
                <c:pt idx="60">
                  <c:v>44281</c:v>
                </c:pt>
                <c:pt idx="61">
                  <c:v>44284</c:v>
                </c:pt>
                <c:pt idx="62">
                  <c:v>44285</c:v>
                </c:pt>
                <c:pt idx="63">
                  <c:v>44286</c:v>
                </c:pt>
                <c:pt idx="64">
                  <c:v>44287</c:v>
                </c:pt>
                <c:pt idx="65">
                  <c:v>44288</c:v>
                </c:pt>
                <c:pt idx="66">
                  <c:v>44291</c:v>
                </c:pt>
                <c:pt idx="67">
                  <c:v>44292</c:v>
                </c:pt>
                <c:pt idx="68">
                  <c:v>44293</c:v>
                </c:pt>
                <c:pt idx="69">
                  <c:v>44294</c:v>
                </c:pt>
                <c:pt idx="70">
                  <c:v>44295</c:v>
                </c:pt>
                <c:pt idx="71">
                  <c:v>44298</c:v>
                </c:pt>
                <c:pt idx="72">
                  <c:v>44299</c:v>
                </c:pt>
                <c:pt idx="73">
                  <c:v>44300</c:v>
                </c:pt>
                <c:pt idx="74">
                  <c:v>44301</c:v>
                </c:pt>
                <c:pt idx="75">
                  <c:v>44302</c:v>
                </c:pt>
                <c:pt idx="76">
                  <c:v>44305</c:v>
                </c:pt>
                <c:pt idx="77">
                  <c:v>44306</c:v>
                </c:pt>
                <c:pt idx="78">
                  <c:v>44307</c:v>
                </c:pt>
                <c:pt idx="79">
                  <c:v>44308</c:v>
                </c:pt>
                <c:pt idx="80">
                  <c:v>44309</c:v>
                </c:pt>
                <c:pt idx="81">
                  <c:v>44312</c:v>
                </c:pt>
                <c:pt idx="82">
                  <c:v>44313</c:v>
                </c:pt>
                <c:pt idx="83">
                  <c:v>44314</c:v>
                </c:pt>
                <c:pt idx="84">
                  <c:v>44315</c:v>
                </c:pt>
                <c:pt idx="85">
                  <c:v>44316</c:v>
                </c:pt>
                <c:pt idx="86">
                  <c:v>44319</c:v>
                </c:pt>
                <c:pt idx="87">
                  <c:v>44320</c:v>
                </c:pt>
                <c:pt idx="88">
                  <c:v>44321</c:v>
                </c:pt>
                <c:pt idx="89">
                  <c:v>44322</c:v>
                </c:pt>
                <c:pt idx="90">
                  <c:v>44323</c:v>
                </c:pt>
                <c:pt idx="91">
                  <c:v>44326</c:v>
                </c:pt>
                <c:pt idx="92">
                  <c:v>44327</c:v>
                </c:pt>
                <c:pt idx="93">
                  <c:v>44328</c:v>
                </c:pt>
                <c:pt idx="94">
                  <c:v>44329</c:v>
                </c:pt>
                <c:pt idx="95">
                  <c:v>44330</c:v>
                </c:pt>
                <c:pt idx="96">
                  <c:v>44333</c:v>
                </c:pt>
                <c:pt idx="97">
                  <c:v>44334</c:v>
                </c:pt>
                <c:pt idx="98">
                  <c:v>44335</c:v>
                </c:pt>
                <c:pt idx="99">
                  <c:v>44336</c:v>
                </c:pt>
                <c:pt idx="100">
                  <c:v>44337</c:v>
                </c:pt>
                <c:pt idx="101">
                  <c:v>44340</c:v>
                </c:pt>
                <c:pt idx="102">
                  <c:v>44341</c:v>
                </c:pt>
                <c:pt idx="103">
                  <c:v>44342</c:v>
                </c:pt>
                <c:pt idx="104">
                  <c:v>44343</c:v>
                </c:pt>
                <c:pt idx="105">
                  <c:v>44344</c:v>
                </c:pt>
                <c:pt idx="106">
                  <c:v>44347</c:v>
                </c:pt>
                <c:pt idx="107">
                  <c:v>44348</c:v>
                </c:pt>
                <c:pt idx="108">
                  <c:v>44349</c:v>
                </c:pt>
                <c:pt idx="109">
                  <c:v>44350</c:v>
                </c:pt>
                <c:pt idx="110">
                  <c:v>44351</c:v>
                </c:pt>
                <c:pt idx="111">
                  <c:v>44354</c:v>
                </c:pt>
                <c:pt idx="112">
                  <c:v>44355</c:v>
                </c:pt>
                <c:pt idx="113">
                  <c:v>44356</c:v>
                </c:pt>
                <c:pt idx="114">
                  <c:v>44357</c:v>
                </c:pt>
                <c:pt idx="115">
                  <c:v>44358</c:v>
                </c:pt>
                <c:pt idx="116">
                  <c:v>44361</c:v>
                </c:pt>
                <c:pt idx="117">
                  <c:v>44362</c:v>
                </c:pt>
                <c:pt idx="118">
                  <c:v>44363</c:v>
                </c:pt>
                <c:pt idx="119">
                  <c:v>44364</c:v>
                </c:pt>
                <c:pt idx="120">
                  <c:v>44365</c:v>
                </c:pt>
                <c:pt idx="121">
                  <c:v>44368</c:v>
                </c:pt>
                <c:pt idx="122">
                  <c:v>44369</c:v>
                </c:pt>
                <c:pt idx="123">
                  <c:v>44370</c:v>
                </c:pt>
                <c:pt idx="124">
                  <c:v>44371</c:v>
                </c:pt>
                <c:pt idx="125">
                  <c:v>44372</c:v>
                </c:pt>
                <c:pt idx="126">
                  <c:v>44375</c:v>
                </c:pt>
                <c:pt idx="127">
                  <c:v>44376</c:v>
                </c:pt>
                <c:pt idx="128">
                  <c:v>44377</c:v>
                </c:pt>
                <c:pt idx="129">
                  <c:v>44378</c:v>
                </c:pt>
                <c:pt idx="130">
                  <c:v>44379</c:v>
                </c:pt>
                <c:pt idx="131">
                  <c:v>44382</c:v>
                </c:pt>
                <c:pt idx="132">
                  <c:v>44383</c:v>
                </c:pt>
                <c:pt idx="133">
                  <c:v>44384</c:v>
                </c:pt>
                <c:pt idx="134">
                  <c:v>44385</c:v>
                </c:pt>
                <c:pt idx="135">
                  <c:v>44386</c:v>
                </c:pt>
                <c:pt idx="136">
                  <c:v>44389</c:v>
                </c:pt>
                <c:pt idx="137">
                  <c:v>44390</c:v>
                </c:pt>
                <c:pt idx="138">
                  <c:v>44391</c:v>
                </c:pt>
                <c:pt idx="139">
                  <c:v>44392</c:v>
                </c:pt>
                <c:pt idx="140">
                  <c:v>44393</c:v>
                </c:pt>
                <c:pt idx="141">
                  <c:v>44396</c:v>
                </c:pt>
                <c:pt idx="142">
                  <c:v>44397</c:v>
                </c:pt>
                <c:pt idx="143">
                  <c:v>44398</c:v>
                </c:pt>
                <c:pt idx="144">
                  <c:v>44399</c:v>
                </c:pt>
                <c:pt idx="145">
                  <c:v>44400</c:v>
                </c:pt>
                <c:pt idx="146">
                  <c:v>44403</c:v>
                </c:pt>
                <c:pt idx="147">
                  <c:v>44404</c:v>
                </c:pt>
                <c:pt idx="148">
                  <c:v>44405</c:v>
                </c:pt>
                <c:pt idx="149">
                  <c:v>44406</c:v>
                </c:pt>
                <c:pt idx="150">
                  <c:v>44407</c:v>
                </c:pt>
                <c:pt idx="151">
                  <c:v>44410</c:v>
                </c:pt>
                <c:pt idx="152">
                  <c:v>44411</c:v>
                </c:pt>
                <c:pt idx="153">
                  <c:v>44412</c:v>
                </c:pt>
                <c:pt idx="154">
                  <c:v>44413</c:v>
                </c:pt>
                <c:pt idx="155">
                  <c:v>44414</c:v>
                </c:pt>
                <c:pt idx="156">
                  <c:v>44417</c:v>
                </c:pt>
                <c:pt idx="157">
                  <c:v>44418</c:v>
                </c:pt>
                <c:pt idx="158">
                  <c:v>44419</c:v>
                </c:pt>
                <c:pt idx="159">
                  <c:v>44420</c:v>
                </c:pt>
                <c:pt idx="160">
                  <c:v>44421</c:v>
                </c:pt>
                <c:pt idx="161">
                  <c:v>44424</c:v>
                </c:pt>
                <c:pt idx="162">
                  <c:v>44425</c:v>
                </c:pt>
                <c:pt idx="163">
                  <c:v>44426</c:v>
                </c:pt>
                <c:pt idx="164">
                  <c:v>44427</c:v>
                </c:pt>
                <c:pt idx="165">
                  <c:v>44428</c:v>
                </c:pt>
                <c:pt idx="166">
                  <c:v>44431</c:v>
                </c:pt>
                <c:pt idx="167">
                  <c:v>44432</c:v>
                </c:pt>
                <c:pt idx="168">
                  <c:v>44433</c:v>
                </c:pt>
                <c:pt idx="169">
                  <c:v>44434</c:v>
                </c:pt>
                <c:pt idx="170">
                  <c:v>44435</c:v>
                </c:pt>
                <c:pt idx="171">
                  <c:v>44438</c:v>
                </c:pt>
                <c:pt idx="172">
                  <c:v>44439</c:v>
                </c:pt>
                <c:pt idx="173">
                  <c:v>44440</c:v>
                </c:pt>
                <c:pt idx="174">
                  <c:v>44441</c:v>
                </c:pt>
                <c:pt idx="175">
                  <c:v>44442</c:v>
                </c:pt>
                <c:pt idx="176">
                  <c:v>44445</c:v>
                </c:pt>
                <c:pt idx="177">
                  <c:v>44446</c:v>
                </c:pt>
                <c:pt idx="178">
                  <c:v>44447</c:v>
                </c:pt>
                <c:pt idx="179">
                  <c:v>44448</c:v>
                </c:pt>
                <c:pt idx="180">
                  <c:v>44449</c:v>
                </c:pt>
                <c:pt idx="181">
                  <c:v>44452</c:v>
                </c:pt>
                <c:pt idx="182">
                  <c:v>44453</c:v>
                </c:pt>
                <c:pt idx="183">
                  <c:v>44454</c:v>
                </c:pt>
                <c:pt idx="184">
                  <c:v>44455</c:v>
                </c:pt>
                <c:pt idx="185">
                  <c:v>44456</c:v>
                </c:pt>
                <c:pt idx="186">
                  <c:v>44459</c:v>
                </c:pt>
                <c:pt idx="187">
                  <c:v>44460</c:v>
                </c:pt>
                <c:pt idx="188">
                  <c:v>44461</c:v>
                </c:pt>
                <c:pt idx="189">
                  <c:v>44462</c:v>
                </c:pt>
                <c:pt idx="190">
                  <c:v>44463</c:v>
                </c:pt>
                <c:pt idx="191">
                  <c:v>44466</c:v>
                </c:pt>
                <c:pt idx="192">
                  <c:v>44467</c:v>
                </c:pt>
                <c:pt idx="193">
                  <c:v>44468</c:v>
                </c:pt>
                <c:pt idx="194">
                  <c:v>44469</c:v>
                </c:pt>
                <c:pt idx="195">
                  <c:v>44470</c:v>
                </c:pt>
                <c:pt idx="196">
                  <c:v>44473</c:v>
                </c:pt>
                <c:pt idx="197">
                  <c:v>44474</c:v>
                </c:pt>
                <c:pt idx="198">
                  <c:v>44475</c:v>
                </c:pt>
                <c:pt idx="199">
                  <c:v>44476</c:v>
                </c:pt>
                <c:pt idx="200">
                  <c:v>44477</c:v>
                </c:pt>
                <c:pt idx="201">
                  <c:v>44480</c:v>
                </c:pt>
                <c:pt idx="202">
                  <c:v>44481</c:v>
                </c:pt>
                <c:pt idx="203">
                  <c:v>44482</c:v>
                </c:pt>
                <c:pt idx="204">
                  <c:v>44483</c:v>
                </c:pt>
                <c:pt idx="205">
                  <c:v>44484</c:v>
                </c:pt>
                <c:pt idx="206">
                  <c:v>44487</c:v>
                </c:pt>
                <c:pt idx="207">
                  <c:v>44488</c:v>
                </c:pt>
                <c:pt idx="208">
                  <c:v>44489</c:v>
                </c:pt>
                <c:pt idx="209">
                  <c:v>44490</c:v>
                </c:pt>
                <c:pt idx="210">
                  <c:v>44491</c:v>
                </c:pt>
                <c:pt idx="211">
                  <c:v>44494</c:v>
                </c:pt>
                <c:pt idx="212">
                  <c:v>44495</c:v>
                </c:pt>
                <c:pt idx="213">
                  <c:v>44496</c:v>
                </c:pt>
                <c:pt idx="214">
                  <c:v>44497</c:v>
                </c:pt>
                <c:pt idx="215">
                  <c:v>44498</c:v>
                </c:pt>
                <c:pt idx="216">
                  <c:v>44501</c:v>
                </c:pt>
                <c:pt idx="217">
                  <c:v>44502</c:v>
                </c:pt>
                <c:pt idx="218">
                  <c:v>44503</c:v>
                </c:pt>
                <c:pt idx="219">
                  <c:v>44504</c:v>
                </c:pt>
                <c:pt idx="220">
                  <c:v>44505</c:v>
                </c:pt>
                <c:pt idx="221">
                  <c:v>44508</c:v>
                </c:pt>
                <c:pt idx="222">
                  <c:v>44509</c:v>
                </c:pt>
                <c:pt idx="223">
                  <c:v>44510</c:v>
                </c:pt>
                <c:pt idx="224">
                  <c:v>44511</c:v>
                </c:pt>
                <c:pt idx="225">
                  <c:v>44512</c:v>
                </c:pt>
                <c:pt idx="226">
                  <c:v>44515</c:v>
                </c:pt>
                <c:pt idx="227">
                  <c:v>44516</c:v>
                </c:pt>
                <c:pt idx="228">
                  <c:v>44517</c:v>
                </c:pt>
                <c:pt idx="229">
                  <c:v>44518</c:v>
                </c:pt>
                <c:pt idx="230">
                  <c:v>44519</c:v>
                </c:pt>
                <c:pt idx="231">
                  <c:v>44522</c:v>
                </c:pt>
                <c:pt idx="232">
                  <c:v>44523</c:v>
                </c:pt>
                <c:pt idx="233">
                  <c:v>44524</c:v>
                </c:pt>
                <c:pt idx="234">
                  <c:v>44525</c:v>
                </c:pt>
                <c:pt idx="235">
                  <c:v>44526</c:v>
                </c:pt>
                <c:pt idx="236">
                  <c:v>44529</c:v>
                </c:pt>
                <c:pt idx="237">
                  <c:v>44530</c:v>
                </c:pt>
                <c:pt idx="238">
                  <c:v>44531</c:v>
                </c:pt>
                <c:pt idx="239">
                  <c:v>44532</c:v>
                </c:pt>
                <c:pt idx="240">
                  <c:v>44533</c:v>
                </c:pt>
                <c:pt idx="241">
                  <c:v>44536</c:v>
                </c:pt>
                <c:pt idx="242">
                  <c:v>44537</c:v>
                </c:pt>
                <c:pt idx="243">
                  <c:v>44538</c:v>
                </c:pt>
                <c:pt idx="244">
                  <c:v>44539</c:v>
                </c:pt>
                <c:pt idx="245">
                  <c:v>44540</c:v>
                </c:pt>
                <c:pt idx="246">
                  <c:v>44543</c:v>
                </c:pt>
                <c:pt idx="247">
                  <c:v>44544</c:v>
                </c:pt>
                <c:pt idx="248">
                  <c:v>44545</c:v>
                </c:pt>
                <c:pt idx="249">
                  <c:v>44546</c:v>
                </c:pt>
                <c:pt idx="250">
                  <c:v>44547</c:v>
                </c:pt>
                <c:pt idx="251">
                  <c:v>44550</c:v>
                </c:pt>
                <c:pt idx="252">
                  <c:v>44551</c:v>
                </c:pt>
                <c:pt idx="253">
                  <c:v>44552</c:v>
                </c:pt>
                <c:pt idx="254">
                  <c:v>44553</c:v>
                </c:pt>
                <c:pt idx="255">
                  <c:v>44554</c:v>
                </c:pt>
                <c:pt idx="256">
                  <c:v>44557</c:v>
                </c:pt>
                <c:pt idx="257">
                  <c:v>44558</c:v>
                </c:pt>
                <c:pt idx="258">
                  <c:v>44559</c:v>
                </c:pt>
                <c:pt idx="259">
                  <c:v>44560</c:v>
                </c:pt>
                <c:pt idx="260">
                  <c:v>44561</c:v>
                </c:pt>
                <c:pt idx="261">
                  <c:v>44564</c:v>
                </c:pt>
                <c:pt idx="262">
                  <c:v>44565</c:v>
                </c:pt>
                <c:pt idx="263">
                  <c:v>44566</c:v>
                </c:pt>
                <c:pt idx="264">
                  <c:v>44567</c:v>
                </c:pt>
                <c:pt idx="265">
                  <c:v>44568</c:v>
                </c:pt>
                <c:pt idx="266">
                  <c:v>44571</c:v>
                </c:pt>
                <c:pt idx="267">
                  <c:v>44572</c:v>
                </c:pt>
                <c:pt idx="268">
                  <c:v>44573</c:v>
                </c:pt>
                <c:pt idx="269">
                  <c:v>44574</c:v>
                </c:pt>
                <c:pt idx="270">
                  <c:v>44575</c:v>
                </c:pt>
                <c:pt idx="271">
                  <c:v>44578</c:v>
                </c:pt>
                <c:pt idx="272">
                  <c:v>44579</c:v>
                </c:pt>
                <c:pt idx="273">
                  <c:v>44580</c:v>
                </c:pt>
                <c:pt idx="274">
                  <c:v>44581</c:v>
                </c:pt>
                <c:pt idx="275">
                  <c:v>44582</c:v>
                </c:pt>
                <c:pt idx="276">
                  <c:v>44585</c:v>
                </c:pt>
                <c:pt idx="277">
                  <c:v>44586</c:v>
                </c:pt>
                <c:pt idx="278">
                  <c:v>44587</c:v>
                </c:pt>
                <c:pt idx="279">
                  <c:v>44588</c:v>
                </c:pt>
                <c:pt idx="280">
                  <c:v>44589</c:v>
                </c:pt>
                <c:pt idx="281">
                  <c:v>44592</c:v>
                </c:pt>
                <c:pt idx="282">
                  <c:v>44593</c:v>
                </c:pt>
                <c:pt idx="283">
                  <c:v>44594</c:v>
                </c:pt>
                <c:pt idx="284">
                  <c:v>44595</c:v>
                </c:pt>
                <c:pt idx="285">
                  <c:v>44596</c:v>
                </c:pt>
                <c:pt idx="286">
                  <c:v>44599</c:v>
                </c:pt>
                <c:pt idx="287">
                  <c:v>44600</c:v>
                </c:pt>
                <c:pt idx="288">
                  <c:v>44601</c:v>
                </c:pt>
                <c:pt idx="289">
                  <c:v>44602</c:v>
                </c:pt>
                <c:pt idx="290">
                  <c:v>44603</c:v>
                </c:pt>
                <c:pt idx="291">
                  <c:v>44606</c:v>
                </c:pt>
                <c:pt idx="292">
                  <c:v>44607</c:v>
                </c:pt>
                <c:pt idx="293">
                  <c:v>44608</c:v>
                </c:pt>
                <c:pt idx="294">
                  <c:v>44609</c:v>
                </c:pt>
                <c:pt idx="295">
                  <c:v>44610</c:v>
                </c:pt>
                <c:pt idx="296">
                  <c:v>44613</c:v>
                </c:pt>
                <c:pt idx="297">
                  <c:v>44614</c:v>
                </c:pt>
                <c:pt idx="298">
                  <c:v>44615</c:v>
                </c:pt>
                <c:pt idx="299">
                  <c:v>44616</c:v>
                </c:pt>
                <c:pt idx="300">
                  <c:v>44617</c:v>
                </c:pt>
                <c:pt idx="301">
                  <c:v>44620</c:v>
                </c:pt>
                <c:pt idx="302">
                  <c:v>44621</c:v>
                </c:pt>
                <c:pt idx="303">
                  <c:v>44622</c:v>
                </c:pt>
                <c:pt idx="304">
                  <c:v>44623</c:v>
                </c:pt>
                <c:pt idx="305">
                  <c:v>44624</c:v>
                </c:pt>
                <c:pt idx="306">
                  <c:v>44627</c:v>
                </c:pt>
                <c:pt idx="307">
                  <c:v>44628</c:v>
                </c:pt>
                <c:pt idx="308">
                  <c:v>44629</c:v>
                </c:pt>
                <c:pt idx="309">
                  <c:v>44630</c:v>
                </c:pt>
                <c:pt idx="310">
                  <c:v>44631</c:v>
                </c:pt>
                <c:pt idx="311">
                  <c:v>44634</c:v>
                </c:pt>
                <c:pt idx="312">
                  <c:v>44635</c:v>
                </c:pt>
                <c:pt idx="313">
                  <c:v>44636</c:v>
                </c:pt>
                <c:pt idx="314">
                  <c:v>44637</c:v>
                </c:pt>
                <c:pt idx="315">
                  <c:v>44638</c:v>
                </c:pt>
                <c:pt idx="316">
                  <c:v>44641</c:v>
                </c:pt>
                <c:pt idx="317">
                  <c:v>44642</c:v>
                </c:pt>
                <c:pt idx="318">
                  <c:v>44643</c:v>
                </c:pt>
                <c:pt idx="319">
                  <c:v>44644</c:v>
                </c:pt>
                <c:pt idx="320">
                  <c:v>44645</c:v>
                </c:pt>
                <c:pt idx="321">
                  <c:v>44648</c:v>
                </c:pt>
                <c:pt idx="322">
                  <c:v>44649</c:v>
                </c:pt>
                <c:pt idx="323">
                  <c:v>44650</c:v>
                </c:pt>
                <c:pt idx="324">
                  <c:v>44651</c:v>
                </c:pt>
                <c:pt idx="325">
                  <c:v>44652</c:v>
                </c:pt>
                <c:pt idx="326">
                  <c:v>44655</c:v>
                </c:pt>
                <c:pt idx="327">
                  <c:v>44656</c:v>
                </c:pt>
                <c:pt idx="328">
                  <c:v>44657</c:v>
                </c:pt>
                <c:pt idx="329">
                  <c:v>44658</c:v>
                </c:pt>
                <c:pt idx="330">
                  <c:v>44659</c:v>
                </c:pt>
                <c:pt idx="331">
                  <c:v>44662</c:v>
                </c:pt>
                <c:pt idx="332">
                  <c:v>44663</c:v>
                </c:pt>
                <c:pt idx="333">
                  <c:v>44664</c:v>
                </c:pt>
                <c:pt idx="334">
                  <c:v>44665</c:v>
                </c:pt>
                <c:pt idx="335">
                  <c:v>44666</c:v>
                </c:pt>
                <c:pt idx="336">
                  <c:v>44669</c:v>
                </c:pt>
                <c:pt idx="337">
                  <c:v>44670</c:v>
                </c:pt>
                <c:pt idx="338">
                  <c:v>44671</c:v>
                </c:pt>
                <c:pt idx="339">
                  <c:v>44672</c:v>
                </c:pt>
                <c:pt idx="340">
                  <c:v>44673</c:v>
                </c:pt>
                <c:pt idx="341">
                  <c:v>44676</c:v>
                </c:pt>
                <c:pt idx="342">
                  <c:v>44677</c:v>
                </c:pt>
                <c:pt idx="343">
                  <c:v>44678</c:v>
                </c:pt>
                <c:pt idx="344">
                  <c:v>44679</c:v>
                </c:pt>
                <c:pt idx="345">
                  <c:v>44680</c:v>
                </c:pt>
                <c:pt idx="346">
                  <c:v>44683</c:v>
                </c:pt>
                <c:pt idx="347">
                  <c:v>44684</c:v>
                </c:pt>
                <c:pt idx="348">
                  <c:v>44685</c:v>
                </c:pt>
                <c:pt idx="349">
                  <c:v>44686</c:v>
                </c:pt>
                <c:pt idx="350">
                  <c:v>44687</c:v>
                </c:pt>
                <c:pt idx="351">
                  <c:v>44690</c:v>
                </c:pt>
                <c:pt idx="352">
                  <c:v>44691</c:v>
                </c:pt>
                <c:pt idx="353">
                  <c:v>44692</c:v>
                </c:pt>
                <c:pt idx="354">
                  <c:v>44693</c:v>
                </c:pt>
                <c:pt idx="355">
                  <c:v>44694</c:v>
                </c:pt>
                <c:pt idx="356">
                  <c:v>44697</c:v>
                </c:pt>
                <c:pt idx="357">
                  <c:v>44698</c:v>
                </c:pt>
                <c:pt idx="358">
                  <c:v>44699</c:v>
                </c:pt>
                <c:pt idx="359">
                  <c:v>44700</c:v>
                </c:pt>
                <c:pt idx="360">
                  <c:v>44701</c:v>
                </c:pt>
                <c:pt idx="361">
                  <c:v>44704</c:v>
                </c:pt>
                <c:pt idx="362">
                  <c:v>44705</c:v>
                </c:pt>
                <c:pt idx="363">
                  <c:v>44706</c:v>
                </c:pt>
                <c:pt idx="364">
                  <c:v>44707</c:v>
                </c:pt>
                <c:pt idx="365">
                  <c:v>44708</c:v>
                </c:pt>
                <c:pt idx="366">
                  <c:v>44711</c:v>
                </c:pt>
                <c:pt idx="367">
                  <c:v>44712</c:v>
                </c:pt>
                <c:pt idx="368">
                  <c:v>44713</c:v>
                </c:pt>
                <c:pt idx="369">
                  <c:v>44714</c:v>
                </c:pt>
                <c:pt idx="370">
                  <c:v>44715</c:v>
                </c:pt>
                <c:pt idx="371">
                  <c:v>44718</c:v>
                </c:pt>
                <c:pt idx="372">
                  <c:v>44719</c:v>
                </c:pt>
                <c:pt idx="373">
                  <c:v>44720</c:v>
                </c:pt>
                <c:pt idx="374">
                  <c:v>44721</c:v>
                </c:pt>
                <c:pt idx="375">
                  <c:v>44722</c:v>
                </c:pt>
                <c:pt idx="376">
                  <c:v>44725</c:v>
                </c:pt>
                <c:pt idx="377">
                  <c:v>44726</c:v>
                </c:pt>
                <c:pt idx="378">
                  <c:v>44727</c:v>
                </c:pt>
                <c:pt idx="379">
                  <c:v>44728</c:v>
                </c:pt>
                <c:pt idx="380">
                  <c:v>44729</c:v>
                </c:pt>
                <c:pt idx="381">
                  <c:v>44732</c:v>
                </c:pt>
                <c:pt idx="382">
                  <c:v>44733</c:v>
                </c:pt>
                <c:pt idx="383">
                  <c:v>44734</c:v>
                </c:pt>
                <c:pt idx="384">
                  <c:v>44735</c:v>
                </c:pt>
                <c:pt idx="385">
                  <c:v>44736</c:v>
                </c:pt>
                <c:pt idx="386">
                  <c:v>44739</c:v>
                </c:pt>
                <c:pt idx="387">
                  <c:v>44740</c:v>
                </c:pt>
                <c:pt idx="388">
                  <c:v>44741</c:v>
                </c:pt>
                <c:pt idx="389">
                  <c:v>44742</c:v>
                </c:pt>
                <c:pt idx="390">
                  <c:v>44743</c:v>
                </c:pt>
                <c:pt idx="391">
                  <c:v>44746</c:v>
                </c:pt>
                <c:pt idx="392">
                  <c:v>44747</c:v>
                </c:pt>
                <c:pt idx="393">
                  <c:v>44748</c:v>
                </c:pt>
                <c:pt idx="394">
                  <c:v>44749</c:v>
                </c:pt>
                <c:pt idx="395">
                  <c:v>44750</c:v>
                </c:pt>
                <c:pt idx="396">
                  <c:v>44753</c:v>
                </c:pt>
                <c:pt idx="397">
                  <c:v>44754</c:v>
                </c:pt>
                <c:pt idx="398">
                  <c:v>44755</c:v>
                </c:pt>
                <c:pt idx="399">
                  <c:v>44756</c:v>
                </c:pt>
                <c:pt idx="400">
                  <c:v>44757</c:v>
                </c:pt>
                <c:pt idx="401">
                  <c:v>44760</c:v>
                </c:pt>
                <c:pt idx="402">
                  <c:v>44761</c:v>
                </c:pt>
                <c:pt idx="403">
                  <c:v>44762</c:v>
                </c:pt>
                <c:pt idx="404">
                  <c:v>44763</c:v>
                </c:pt>
                <c:pt idx="405">
                  <c:v>44764</c:v>
                </c:pt>
                <c:pt idx="406">
                  <c:v>44767</c:v>
                </c:pt>
                <c:pt idx="407">
                  <c:v>44768</c:v>
                </c:pt>
                <c:pt idx="408">
                  <c:v>44769</c:v>
                </c:pt>
                <c:pt idx="409">
                  <c:v>44770</c:v>
                </c:pt>
                <c:pt idx="410">
                  <c:v>44771</c:v>
                </c:pt>
                <c:pt idx="411">
                  <c:v>44774</c:v>
                </c:pt>
                <c:pt idx="412">
                  <c:v>44775</c:v>
                </c:pt>
                <c:pt idx="413">
                  <c:v>44776</c:v>
                </c:pt>
                <c:pt idx="414">
                  <c:v>44777</c:v>
                </c:pt>
                <c:pt idx="415">
                  <c:v>44778</c:v>
                </c:pt>
                <c:pt idx="416">
                  <c:v>44781</c:v>
                </c:pt>
                <c:pt idx="417">
                  <c:v>44782</c:v>
                </c:pt>
                <c:pt idx="418">
                  <c:v>44783</c:v>
                </c:pt>
                <c:pt idx="419">
                  <c:v>44784</c:v>
                </c:pt>
                <c:pt idx="420">
                  <c:v>44785</c:v>
                </c:pt>
                <c:pt idx="421">
                  <c:v>44788</c:v>
                </c:pt>
                <c:pt idx="422">
                  <c:v>44789</c:v>
                </c:pt>
                <c:pt idx="423">
                  <c:v>44790</c:v>
                </c:pt>
                <c:pt idx="424">
                  <c:v>44791</c:v>
                </c:pt>
                <c:pt idx="425">
                  <c:v>44792</c:v>
                </c:pt>
                <c:pt idx="426">
                  <c:v>44795</c:v>
                </c:pt>
                <c:pt idx="427">
                  <c:v>44796</c:v>
                </c:pt>
                <c:pt idx="428">
                  <c:v>44797</c:v>
                </c:pt>
                <c:pt idx="429">
                  <c:v>44798</c:v>
                </c:pt>
                <c:pt idx="430">
                  <c:v>44799</c:v>
                </c:pt>
                <c:pt idx="431">
                  <c:v>44802</c:v>
                </c:pt>
                <c:pt idx="432">
                  <c:v>44803</c:v>
                </c:pt>
                <c:pt idx="433">
                  <c:v>44804</c:v>
                </c:pt>
                <c:pt idx="434">
                  <c:v>44805</c:v>
                </c:pt>
                <c:pt idx="435">
                  <c:v>44806</c:v>
                </c:pt>
                <c:pt idx="436">
                  <c:v>44809</c:v>
                </c:pt>
                <c:pt idx="437">
                  <c:v>44810</c:v>
                </c:pt>
                <c:pt idx="438">
                  <c:v>44811</c:v>
                </c:pt>
                <c:pt idx="439">
                  <c:v>44812</c:v>
                </c:pt>
                <c:pt idx="440">
                  <c:v>44813</c:v>
                </c:pt>
                <c:pt idx="441">
                  <c:v>44816</c:v>
                </c:pt>
                <c:pt idx="442">
                  <c:v>44817</c:v>
                </c:pt>
                <c:pt idx="443">
                  <c:v>44818</c:v>
                </c:pt>
                <c:pt idx="444">
                  <c:v>44819</c:v>
                </c:pt>
                <c:pt idx="445">
                  <c:v>44820</c:v>
                </c:pt>
                <c:pt idx="446">
                  <c:v>44823</c:v>
                </c:pt>
                <c:pt idx="447">
                  <c:v>44824</c:v>
                </c:pt>
                <c:pt idx="448">
                  <c:v>44825</c:v>
                </c:pt>
                <c:pt idx="449">
                  <c:v>44826</c:v>
                </c:pt>
                <c:pt idx="450">
                  <c:v>44827</c:v>
                </c:pt>
                <c:pt idx="451">
                  <c:v>44830</c:v>
                </c:pt>
                <c:pt idx="452">
                  <c:v>44831</c:v>
                </c:pt>
                <c:pt idx="453">
                  <c:v>44832</c:v>
                </c:pt>
                <c:pt idx="454">
                  <c:v>44833</c:v>
                </c:pt>
                <c:pt idx="455">
                  <c:v>44834</c:v>
                </c:pt>
                <c:pt idx="456">
                  <c:v>44837</c:v>
                </c:pt>
                <c:pt idx="457">
                  <c:v>44838</c:v>
                </c:pt>
                <c:pt idx="458">
                  <c:v>44839</c:v>
                </c:pt>
                <c:pt idx="459">
                  <c:v>44840</c:v>
                </c:pt>
                <c:pt idx="460">
                  <c:v>44841</c:v>
                </c:pt>
                <c:pt idx="461">
                  <c:v>44844</c:v>
                </c:pt>
                <c:pt idx="462">
                  <c:v>44845</c:v>
                </c:pt>
                <c:pt idx="463">
                  <c:v>44846</c:v>
                </c:pt>
                <c:pt idx="464">
                  <c:v>44847</c:v>
                </c:pt>
                <c:pt idx="465">
                  <c:v>44848</c:v>
                </c:pt>
                <c:pt idx="466">
                  <c:v>44851</c:v>
                </c:pt>
                <c:pt idx="467">
                  <c:v>44852</c:v>
                </c:pt>
                <c:pt idx="468">
                  <c:v>44853</c:v>
                </c:pt>
                <c:pt idx="469">
                  <c:v>44854</c:v>
                </c:pt>
                <c:pt idx="470">
                  <c:v>44855</c:v>
                </c:pt>
                <c:pt idx="471">
                  <c:v>44858</c:v>
                </c:pt>
                <c:pt idx="472">
                  <c:v>44859</c:v>
                </c:pt>
                <c:pt idx="473">
                  <c:v>44860</c:v>
                </c:pt>
                <c:pt idx="474">
                  <c:v>44861</c:v>
                </c:pt>
                <c:pt idx="475">
                  <c:v>44862</c:v>
                </c:pt>
                <c:pt idx="476">
                  <c:v>44865</c:v>
                </c:pt>
                <c:pt idx="477">
                  <c:v>44866</c:v>
                </c:pt>
                <c:pt idx="478">
                  <c:v>44867</c:v>
                </c:pt>
                <c:pt idx="479">
                  <c:v>44868</c:v>
                </c:pt>
                <c:pt idx="480">
                  <c:v>44869</c:v>
                </c:pt>
                <c:pt idx="481">
                  <c:v>44872</c:v>
                </c:pt>
                <c:pt idx="482">
                  <c:v>44873</c:v>
                </c:pt>
                <c:pt idx="483">
                  <c:v>44874</c:v>
                </c:pt>
                <c:pt idx="484">
                  <c:v>44875</c:v>
                </c:pt>
                <c:pt idx="485">
                  <c:v>44876</c:v>
                </c:pt>
                <c:pt idx="486">
                  <c:v>44879</c:v>
                </c:pt>
                <c:pt idx="487">
                  <c:v>44880</c:v>
                </c:pt>
                <c:pt idx="488">
                  <c:v>44881</c:v>
                </c:pt>
                <c:pt idx="489">
                  <c:v>44882</c:v>
                </c:pt>
                <c:pt idx="490">
                  <c:v>44883</c:v>
                </c:pt>
                <c:pt idx="491">
                  <c:v>44886</c:v>
                </c:pt>
                <c:pt idx="492">
                  <c:v>44887</c:v>
                </c:pt>
                <c:pt idx="493">
                  <c:v>44888</c:v>
                </c:pt>
                <c:pt idx="494">
                  <c:v>44889</c:v>
                </c:pt>
                <c:pt idx="495">
                  <c:v>44890</c:v>
                </c:pt>
                <c:pt idx="496">
                  <c:v>44893</c:v>
                </c:pt>
                <c:pt idx="497">
                  <c:v>44894</c:v>
                </c:pt>
                <c:pt idx="498">
                  <c:v>44895</c:v>
                </c:pt>
                <c:pt idx="499">
                  <c:v>44896</c:v>
                </c:pt>
                <c:pt idx="500">
                  <c:v>44897</c:v>
                </c:pt>
                <c:pt idx="501">
                  <c:v>44900</c:v>
                </c:pt>
                <c:pt idx="502">
                  <c:v>44901</c:v>
                </c:pt>
                <c:pt idx="503">
                  <c:v>44902</c:v>
                </c:pt>
                <c:pt idx="504">
                  <c:v>44903</c:v>
                </c:pt>
                <c:pt idx="505">
                  <c:v>44904</c:v>
                </c:pt>
                <c:pt idx="506">
                  <c:v>44907</c:v>
                </c:pt>
                <c:pt idx="507">
                  <c:v>44908</c:v>
                </c:pt>
                <c:pt idx="508">
                  <c:v>44909</c:v>
                </c:pt>
                <c:pt idx="509">
                  <c:v>44910</c:v>
                </c:pt>
                <c:pt idx="510">
                  <c:v>44911</c:v>
                </c:pt>
                <c:pt idx="511">
                  <c:v>44914</c:v>
                </c:pt>
                <c:pt idx="512">
                  <c:v>44915</c:v>
                </c:pt>
                <c:pt idx="513">
                  <c:v>44916</c:v>
                </c:pt>
                <c:pt idx="514">
                  <c:v>44917</c:v>
                </c:pt>
                <c:pt idx="515">
                  <c:v>44918</c:v>
                </c:pt>
                <c:pt idx="516">
                  <c:v>44921</c:v>
                </c:pt>
                <c:pt idx="517">
                  <c:v>44922</c:v>
                </c:pt>
                <c:pt idx="518">
                  <c:v>44923</c:v>
                </c:pt>
                <c:pt idx="519">
                  <c:v>44924</c:v>
                </c:pt>
                <c:pt idx="520">
                  <c:v>44925</c:v>
                </c:pt>
                <c:pt idx="521">
                  <c:v>44928</c:v>
                </c:pt>
                <c:pt idx="522">
                  <c:v>44929</c:v>
                </c:pt>
                <c:pt idx="523">
                  <c:v>44930</c:v>
                </c:pt>
                <c:pt idx="524">
                  <c:v>44931</c:v>
                </c:pt>
                <c:pt idx="525">
                  <c:v>44932</c:v>
                </c:pt>
                <c:pt idx="526">
                  <c:v>44935</c:v>
                </c:pt>
                <c:pt idx="527">
                  <c:v>44936</c:v>
                </c:pt>
                <c:pt idx="528">
                  <c:v>44937</c:v>
                </c:pt>
                <c:pt idx="529">
                  <c:v>44938</c:v>
                </c:pt>
                <c:pt idx="530">
                  <c:v>44939</c:v>
                </c:pt>
                <c:pt idx="531">
                  <c:v>44942</c:v>
                </c:pt>
                <c:pt idx="532">
                  <c:v>44943</c:v>
                </c:pt>
                <c:pt idx="533">
                  <c:v>44944</c:v>
                </c:pt>
                <c:pt idx="534">
                  <c:v>44945</c:v>
                </c:pt>
                <c:pt idx="535">
                  <c:v>44946</c:v>
                </c:pt>
                <c:pt idx="536">
                  <c:v>44949</c:v>
                </c:pt>
                <c:pt idx="537">
                  <c:v>44950</c:v>
                </c:pt>
                <c:pt idx="538">
                  <c:v>44951</c:v>
                </c:pt>
                <c:pt idx="539">
                  <c:v>44952</c:v>
                </c:pt>
                <c:pt idx="540">
                  <c:v>44953</c:v>
                </c:pt>
                <c:pt idx="541">
                  <c:v>44956</c:v>
                </c:pt>
                <c:pt idx="542">
                  <c:v>44957</c:v>
                </c:pt>
                <c:pt idx="543">
                  <c:v>44958</c:v>
                </c:pt>
                <c:pt idx="544">
                  <c:v>44959</c:v>
                </c:pt>
                <c:pt idx="545">
                  <c:v>44960</c:v>
                </c:pt>
                <c:pt idx="546">
                  <c:v>44963</c:v>
                </c:pt>
                <c:pt idx="547">
                  <c:v>44964</c:v>
                </c:pt>
                <c:pt idx="548">
                  <c:v>44965</c:v>
                </c:pt>
                <c:pt idx="549">
                  <c:v>44966</c:v>
                </c:pt>
                <c:pt idx="550">
                  <c:v>44967</c:v>
                </c:pt>
                <c:pt idx="551">
                  <c:v>44970</c:v>
                </c:pt>
                <c:pt idx="552">
                  <c:v>44971</c:v>
                </c:pt>
                <c:pt idx="553">
                  <c:v>44972</c:v>
                </c:pt>
                <c:pt idx="554">
                  <c:v>44973</c:v>
                </c:pt>
                <c:pt idx="555">
                  <c:v>44974</c:v>
                </c:pt>
                <c:pt idx="556">
                  <c:v>44977</c:v>
                </c:pt>
                <c:pt idx="557">
                  <c:v>44978</c:v>
                </c:pt>
                <c:pt idx="558">
                  <c:v>44979</c:v>
                </c:pt>
                <c:pt idx="559">
                  <c:v>44980</c:v>
                </c:pt>
                <c:pt idx="560">
                  <c:v>44981</c:v>
                </c:pt>
                <c:pt idx="561">
                  <c:v>44984</c:v>
                </c:pt>
                <c:pt idx="562">
                  <c:v>44985</c:v>
                </c:pt>
                <c:pt idx="563">
                  <c:v>44986</c:v>
                </c:pt>
                <c:pt idx="564">
                  <c:v>44987</c:v>
                </c:pt>
                <c:pt idx="565">
                  <c:v>44988</c:v>
                </c:pt>
                <c:pt idx="566">
                  <c:v>44991</c:v>
                </c:pt>
                <c:pt idx="567">
                  <c:v>44992</c:v>
                </c:pt>
                <c:pt idx="568">
                  <c:v>44993</c:v>
                </c:pt>
                <c:pt idx="569">
                  <c:v>44994</c:v>
                </c:pt>
                <c:pt idx="570">
                  <c:v>44995</c:v>
                </c:pt>
                <c:pt idx="571">
                  <c:v>44998</c:v>
                </c:pt>
                <c:pt idx="572">
                  <c:v>44999</c:v>
                </c:pt>
                <c:pt idx="573">
                  <c:v>45000</c:v>
                </c:pt>
                <c:pt idx="574">
                  <c:v>45001</c:v>
                </c:pt>
                <c:pt idx="575">
                  <c:v>45002</c:v>
                </c:pt>
                <c:pt idx="576">
                  <c:v>45005</c:v>
                </c:pt>
                <c:pt idx="577">
                  <c:v>45006</c:v>
                </c:pt>
                <c:pt idx="578">
                  <c:v>45007</c:v>
                </c:pt>
                <c:pt idx="579">
                  <c:v>45008</c:v>
                </c:pt>
                <c:pt idx="580">
                  <c:v>45009</c:v>
                </c:pt>
                <c:pt idx="581">
                  <c:v>45012</c:v>
                </c:pt>
                <c:pt idx="582">
                  <c:v>45013</c:v>
                </c:pt>
                <c:pt idx="583">
                  <c:v>45014</c:v>
                </c:pt>
                <c:pt idx="584">
                  <c:v>45015</c:v>
                </c:pt>
                <c:pt idx="585">
                  <c:v>45016</c:v>
                </c:pt>
                <c:pt idx="586">
                  <c:v>45019</c:v>
                </c:pt>
                <c:pt idx="587">
                  <c:v>45020</c:v>
                </c:pt>
                <c:pt idx="588">
                  <c:v>45021</c:v>
                </c:pt>
                <c:pt idx="589">
                  <c:v>45022</c:v>
                </c:pt>
                <c:pt idx="590">
                  <c:v>45023</c:v>
                </c:pt>
                <c:pt idx="591">
                  <c:v>45026</c:v>
                </c:pt>
                <c:pt idx="592">
                  <c:v>45027</c:v>
                </c:pt>
                <c:pt idx="593">
                  <c:v>45028</c:v>
                </c:pt>
                <c:pt idx="594">
                  <c:v>45029</c:v>
                </c:pt>
                <c:pt idx="595">
                  <c:v>45030</c:v>
                </c:pt>
                <c:pt idx="596">
                  <c:v>45033</c:v>
                </c:pt>
                <c:pt idx="597">
                  <c:v>45034</c:v>
                </c:pt>
                <c:pt idx="598">
                  <c:v>45035</c:v>
                </c:pt>
                <c:pt idx="599">
                  <c:v>45036</c:v>
                </c:pt>
                <c:pt idx="600">
                  <c:v>45037</c:v>
                </c:pt>
                <c:pt idx="601">
                  <c:v>45040</c:v>
                </c:pt>
                <c:pt idx="602">
                  <c:v>45041</c:v>
                </c:pt>
                <c:pt idx="603">
                  <c:v>45042</c:v>
                </c:pt>
                <c:pt idx="604">
                  <c:v>45043</c:v>
                </c:pt>
                <c:pt idx="605">
                  <c:v>45044</c:v>
                </c:pt>
                <c:pt idx="606">
                  <c:v>45047</c:v>
                </c:pt>
                <c:pt idx="607">
                  <c:v>45048</c:v>
                </c:pt>
                <c:pt idx="608">
                  <c:v>45049</c:v>
                </c:pt>
                <c:pt idx="609">
                  <c:v>45050</c:v>
                </c:pt>
                <c:pt idx="610">
                  <c:v>45051</c:v>
                </c:pt>
                <c:pt idx="611">
                  <c:v>45054</c:v>
                </c:pt>
                <c:pt idx="612">
                  <c:v>45055</c:v>
                </c:pt>
                <c:pt idx="613">
                  <c:v>45056</c:v>
                </c:pt>
                <c:pt idx="614">
                  <c:v>45057</c:v>
                </c:pt>
                <c:pt idx="615">
                  <c:v>45058</c:v>
                </c:pt>
                <c:pt idx="616">
                  <c:v>45061</c:v>
                </c:pt>
                <c:pt idx="617">
                  <c:v>45062</c:v>
                </c:pt>
                <c:pt idx="618">
                  <c:v>45063</c:v>
                </c:pt>
                <c:pt idx="619">
                  <c:v>45064</c:v>
                </c:pt>
                <c:pt idx="620">
                  <c:v>45065</c:v>
                </c:pt>
                <c:pt idx="621">
                  <c:v>45068</c:v>
                </c:pt>
                <c:pt idx="622">
                  <c:v>45069</c:v>
                </c:pt>
                <c:pt idx="623">
                  <c:v>45070</c:v>
                </c:pt>
                <c:pt idx="624">
                  <c:v>45071</c:v>
                </c:pt>
                <c:pt idx="625">
                  <c:v>45072</c:v>
                </c:pt>
                <c:pt idx="626">
                  <c:v>45075</c:v>
                </c:pt>
                <c:pt idx="627">
                  <c:v>45076</c:v>
                </c:pt>
                <c:pt idx="628">
                  <c:v>45077</c:v>
                </c:pt>
                <c:pt idx="629">
                  <c:v>45078</c:v>
                </c:pt>
                <c:pt idx="630">
                  <c:v>45079</c:v>
                </c:pt>
                <c:pt idx="631">
                  <c:v>45082</c:v>
                </c:pt>
                <c:pt idx="632">
                  <c:v>45083</c:v>
                </c:pt>
                <c:pt idx="633">
                  <c:v>45084</c:v>
                </c:pt>
                <c:pt idx="634">
                  <c:v>45085</c:v>
                </c:pt>
                <c:pt idx="635">
                  <c:v>45086</c:v>
                </c:pt>
                <c:pt idx="636">
                  <c:v>45089</c:v>
                </c:pt>
                <c:pt idx="637">
                  <c:v>45090</c:v>
                </c:pt>
                <c:pt idx="638">
                  <c:v>45091</c:v>
                </c:pt>
                <c:pt idx="639">
                  <c:v>45092</c:v>
                </c:pt>
                <c:pt idx="640">
                  <c:v>45093</c:v>
                </c:pt>
                <c:pt idx="641">
                  <c:v>45096</c:v>
                </c:pt>
                <c:pt idx="642">
                  <c:v>45097</c:v>
                </c:pt>
                <c:pt idx="643">
                  <c:v>45098</c:v>
                </c:pt>
                <c:pt idx="644">
                  <c:v>45099</c:v>
                </c:pt>
                <c:pt idx="645">
                  <c:v>45100</c:v>
                </c:pt>
                <c:pt idx="646">
                  <c:v>45103</c:v>
                </c:pt>
                <c:pt idx="647">
                  <c:v>45104</c:v>
                </c:pt>
                <c:pt idx="648">
                  <c:v>45105</c:v>
                </c:pt>
                <c:pt idx="649">
                  <c:v>45106</c:v>
                </c:pt>
                <c:pt idx="650">
                  <c:v>45107</c:v>
                </c:pt>
                <c:pt idx="651">
                  <c:v>45110</c:v>
                </c:pt>
                <c:pt idx="652">
                  <c:v>45111</c:v>
                </c:pt>
                <c:pt idx="653">
                  <c:v>45112</c:v>
                </c:pt>
                <c:pt idx="654">
                  <c:v>45113</c:v>
                </c:pt>
                <c:pt idx="655">
                  <c:v>45114</c:v>
                </c:pt>
                <c:pt idx="656">
                  <c:v>45117</c:v>
                </c:pt>
                <c:pt idx="657">
                  <c:v>45118</c:v>
                </c:pt>
                <c:pt idx="658">
                  <c:v>45119</c:v>
                </c:pt>
                <c:pt idx="659">
                  <c:v>45120</c:v>
                </c:pt>
                <c:pt idx="660">
                  <c:v>45121</c:v>
                </c:pt>
                <c:pt idx="661">
                  <c:v>45124</c:v>
                </c:pt>
                <c:pt idx="662">
                  <c:v>45125</c:v>
                </c:pt>
                <c:pt idx="663">
                  <c:v>45126</c:v>
                </c:pt>
                <c:pt idx="664">
                  <c:v>45127</c:v>
                </c:pt>
                <c:pt idx="665">
                  <c:v>45128</c:v>
                </c:pt>
                <c:pt idx="666">
                  <c:v>45131</c:v>
                </c:pt>
                <c:pt idx="667">
                  <c:v>45132</c:v>
                </c:pt>
                <c:pt idx="668">
                  <c:v>45133</c:v>
                </c:pt>
                <c:pt idx="669">
                  <c:v>45134</c:v>
                </c:pt>
                <c:pt idx="670">
                  <c:v>45135</c:v>
                </c:pt>
                <c:pt idx="671">
                  <c:v>45138</c:v>
                </c:pt>
                <c:pt idx="672">
                  <c:v>45139</c:v>
                </c:pt>
                <c:pt idx="673">
                  <c:v>45140</c:v>
                </c:pt>
                <c:pt idx="674">
                  <c:v>45141</c:v>
                </c:pt>
                <c:pt idx="675">
                  <c:v>45142</c:v>
                </c:pt>
              </c:numCache>
            </c:numRef>
          </c:cat>
          <c:val>
            <c:numRef>
              <c:f>'S&amp;P500Bank'!$D$7:$D$682</c:f>
              <c:numCache>
                <c:formatCode>General</c:formatCode>
                <c:ptCount val="676"/>
                <c:pt idx="1">
                  <c:v>100</c:v>
                </c:pt>
                <c:pt idx="2">
                  <c:v>100.84116932130749</c:v>
                </c:pt>
                <c:pt idx="3">
                  <c:v>106.80931363142069</c:v>
                </c:pt>
                <c:pt idx="4">
                  <c:v>109.53751679140279</c:v>
                </c:pt>
                <c:pt idx="5">
                  <c:v>108.84027377982473</c:v>
                </c:pt>
                <c:pt idx="6">
                  <c:v>110.18358600396596</c:v>
                </c:pt>
                <c:pt idx="7">
                  <c:v>111.86592464658094</c:v>
                </c:pt>
                <c:pt idx="8">
                  <c:v>111.51730314079191</c:v>
                </c:pt>
                <c:pt idx="9">
                  <c:v>113.21563359559906</c:v>
                </c:pt>
                <c:pt idx="10">
                  <c:v>109.39998720655024</c:v>
                </c:pt>
                <c:pt idx="11">
                  <c:v>109.39998720655024</c:v>
                </c:pt>
                <c:pt idx="12">
                  <c:v>109.37440030704279</c:v>
                </c:pt>
                <c:pt idx="13">
                  <c:v>107.90955031024114</c:v>
                </c:pt>
                <c:pt idx="14">
                  <c:v>106.515064287085</c:v>
                </c:pt>
                <c:pt idx="15">
                  <c:v>106.05130173351243</c:v>
                </c:pt>
                <c:pt idx="16">
                  <c:v>105.12377662636729</c:v>
                </c:pt>
                <c:pt idx="17">
                  <c:v>104.17706134459156</c:v>
                </c:pt>
                <c:pt idx="18">
                  <c:v>100.64606921256316</c:v>
                </c:pt>
                <c:pt idx="19">
                  <c:v>102.56828503806051</c:v>
                </c:pt>
                <c:pt idx="20">
                  <c:v>100.30704279408941</c:v>
                </c:pt>
                <c:pt idx="21">
                  <c:v>101.20258427685025</c:v>
                </c:pt>
                <c:pt idx="22">
                  <c:v>104.25062368067547</c:v>
                </c:pt>
                <c:pt idx="23">
                  <c:v>106.05450009595086</c:v>
                </c:pt>
                <c:pt idx="24">
                  <c:v>108.99379517686943</c:v>
                </c:pt>
                <c:pt idx="25">
                  <c:v>108.73152945691804</c:v>
                </c:pt>
                <c:pt idx="26">
                  <c:v>110.66973709460754</c:v>
                </c:pt>
                <c:pt idx="27">
                  <c:v>110.36269430051813</c:v>
                </c:pt>
                <c:pt idx="28">
                  <c:v>110.53860423463186</c:v>
                </c:pt>
                <c:pt idx="29">
                  <c:v>109.88613829719182</c:v>
                </c:pt>
                <c:pt idx="30">
                  <c:v>111.46612934177699</c:v>
                </c:pt>
                <c:pt idx="31">
                  <c:v>111.46612934177699</c:v>
                </c:pt>
                <c:pt idx="32">
                  <c:v>114.57493763193244</c:v>
                </c:pt>
                <c:pt idx="33">
                  <c:v>115.4512889400627</c:v>
                </c:pt>
                <c:pt idx="34">
                  <c:v>115.10906415915049</c:v>
                </c:pt>
                <c:pt idx="35">
                  <c:v>117.59739013625024</c:v>
                </c:pt>
                <c:pt idx="36">
                  <c:v>118.68803172775537</c:v>
                </c:pt>
                <c:pt idx="37">
                  <c:v>119.73709460756092</c:v>
                </c:pt>
                <c:pt idx="38">
                  <c:v>122.71477003774068</c:v>
                </c:pt>
                <c:pt idx="39">
                  <c:v>120.36077528305506</c:v>
                </c:pt>
                <c:pt idx="40">
                  <c:v>116.80419625151922</c:v>
                </c:pt>
                <c:pt idx="41">
                  <c:v>120.33518838354762</c:v>
                </c:pt>
                <c:pt idx="42">
                  <c:v>119.66673063391542</c:v>
                </c:pt>
                <c:pt idx="43">
                  <c:v>121.46740868675236</c:v>
                </c:pt>
                <c:pt idx="44">
                  <c:v>120.22644406064093</c:v>
                </c:pt>
                <c:pt idx="45">
                  <c:v>121.54416938527473</c:v>
                </c:pt>
                <c:pt idx="46">
                  <c:v>123.7222542058466</c:v>
                </c:pt>
                <c:pt idx="47">
                  <c:v>121.62412844623552</c:v>
                </c:pt>
                <c:pt idx="48">
                  <c:v>124.79050726028274</c:v>
                </c:pt>
                <c:pt idx="49">
                  <c:v>124.18921512185761</c:v>
                </c:pt>
                <c:pt idx="50">
                  <c:v>126.46005245314397</c:v>
                </c:pt>
                <c:pt idx="51">
                  <c:v>125.42058466065373</c:v>
                </c:pt>
                <c:pt idx="52">
                  <c:v>124.07407407407408</c:v>
                </c:pt>
                <c:pt idx="53">
                  <c:v>125.17750911533294</c:v>
                </c:pt>
                <c:pt idx="54">
                  <c:v>127.36518902322011</c:v>
                </c:pt>
                <c:pt idx="55">
                  <c:v>125.29904688799334</c:v>
                </c:pt>
                <c:pt idx="56">
                  <c:v>122.45570268022772</c:v>
                </c:pt>
                <c:pt idx="57">
                  <c:v>120.48870978059234</c:v>
                </c:pt>
                <c:pt idx="58">
                  <c:v>120.55267702936096</c:v>
                </c:pt>
                <c:pt idx="59">
                  <c:v>123.29687200153521</c:v>
                </c:pt>
                <c:pt idx="60">
                  <c:v>125.61248640695963</c:v>
                </c:pt>
                <c:pt idx="61">
                  <c:v>123.03780464402226</c:v>
                </c:pt>
                <c:pt idx="62">
                  <c:v>125.25746817629373</c:v>
                </c:pt>
                <c:pt idx="63">
                  <c:v>124.00690846286702</c:v>
                </c:pt>
                <c:pt idx="64">
                  <c:v>125.48455190942236</c:v>
                </c:pt>
                <c:pt idx="65">
                  <c:v>125.48455190942236</c:v>
                </c:pt>
                <c:pt idx="66">
                  <c:v>125.70843728011258</c:v>
                </c:pt>
                <c:pt idx="67">
                  <c:v>125.41738629821531</c:v>
                </c:pt>
                <c:pt idx="68">
                  <c:v>126.46964754045928</c:v>
                </c:pt>
                <c:pt idx="69">
                  <c:v>126.17219983368516</c:v>
                </c:pt>
                <c:pt idx="70">
                  <c:v>127.22126271349067</c:v>
                </c:pt>
                <c:pt idx="71">
                  <c:v>127.58267766903344</c:v>
                </c:pt>
                <c:pt idx="72">
                  <c:v>125.54851915819101</c:v>
                </c:pt>
                <c:pt idx="73">
                  <c:v>126.55600332629693</c:v>
                </c:pt>
                <c:pt idx="74">
                  <c:v>125.43977483528433</c:v>
                </c:pt>
                <c:pt idx="75">
                  <c:v>127.0197658798695</c:v>
                </c:pt>
                <c:pt idx="76">
                  <c:v>126.57519350092753</c:v>
                </c:pt>
                <c:pt idx="77">
                  <c:v>123.04420136889911</c:v>
                </c:pt>
                <c:pt idx="78">
                  <c:v>124.90244994562782</c:v>
                </c:pt>
                <c:pt idx="79">
                  <c:v>122.95144885818461</c:v>
                </c:pt>
                <c:pt idx="80">
                  <c:v>125.98669481225613</c:v>
                </c:pt>
                <c:pt idx="81">
                  <c:v>126.88543465745539</c:v>
                </c:pt>
                <c:pt idx="82">
                  <c:v>128.17437472014328</c:v>
                </c:pt>
                <c:pt idx="83">
                  <c:v>128.77886522100684</c:v>
                </c:pt>
                <c:pt idx="84">
                  <c:v>131.48467984391991</c:v>
                </c:pt>
                <c:pt idx="85">
                  <c:v>129.47290987014648</c:v>
                </c:pt>
                <c:pt idx="86">
                  <c:v>129.59764600524531</c:v>
                </c:pt>
                <c:pt idx="87">
                  <c:v>131.35674534638264</c:v>
                </c:pt>
                <c:pt idx="88">
                  <c:v>132.70005757052388</c:v>
                </c:pt>
                <c:pt idx="89">
                  <c:v>134.71822426917416</c:v>
                </c:pt>
                <c:pt idx="90">
                  <c:v>135.20437535981577</c:v>
                </c:pt>
                <c:pt idx="91">
                  <c:v>134.9357129149875</c:v>
                </c:pt>
                <c:pt idx="92">
                  <c:v>133.18301029872705</c:v>
                </c:pt>
                <c:pt idx="93">
                  <c:v>131.74374720143288</c:v>
                </c:pt>
                <c:pt idx="94">
                  <c:v>134.59988485895221</c:v>
                </c:pt>
                <c:pt idx="95">
                  <c:v>136.65643190686367</c:v>
                </c:pt>
                <c:pt idx="96">
                  <c:v>137.67351116228491</c:v>
                </c:pt>
                <c:pt idx="97">
                  <c:v>135.47623616708245</c:v>
                </c:pt>
                <c:pt idx="98">
                  <c:v>134.36640440094672</c:v>
                </c:pt>
                <c:pt idx="99">
                  <c:v>133.83227787372866</c:v>
                </c:pt>
                <c:pt idx="100">
                  <c:v>135.41546728075224</c:v>
                </c:pt>
                <c:pt idx="101">
                  <c:v>136.02635450649268</c:v>
                </c:pt>
                <c:pt idx="102">
                  <c:v>134.42077656240002</c:v>
                </c:pt>
                <c:pt idx="103">
                  <c:v>134.8525554915883</c:v>
                </c:pt>
                <c:pt idx="104">
                  <c:v>136.8099533039084</c:v>
                </c:pt>
                <c:pt idx="105">
                  <c:v>136.61805155760248</c:v>
                </c:pt>
                <c:pt idx="106">
                  <c:v>136.61805155760248</c:v>
                </c:pt>
                <c:pt idx="107">
                  <c:v>137.93897524467471</c:v>
                </c:pt>
                <c:pt idx="108">
                  <c:v>137.60954391351626</c:v>
                </c:pt>
                <c:pt idx="109">
                  <c:v>137.70869314910766</c:v>
                </c:pt>
                <c:pt idx="110">
                  <c:v>137.74387513593041</c:v>
                </c:pt>
                <c:pt idx="111">
                  <c:v>137.37606345551077</c:v>
                </c:pt>
                <c:pt idx="112">
                  <c:v>136.79076312927779</c:v>
                </c:pt>
                <c:pt idx="113">
                  <c:v>134.83976204183458</c:v>
                </c:pt>
                <c:pt idx="114">
                  <c:v>132.60410669737095</c:v>
                </c:pt>
                <c:pt idx="115">
                  <c:v>132.94952984072154</c:v>
                </c:pt>
                <c:pt idx="116">
                  <c:v>130.85460244354888</c:v>
                </c:pt>
                <c:pt idx="117">
                  <c:v>130.48679076312928</c:v>
                </c:pt>
                <c:pt idx="118">
                  <c:v>130.77784174502654</c:v>
                </c:pt>
                <c:pt idx="119">
                  <c:v>125.20949273971726</c:v>
                </c:pt>
                <c:pt idx="120">
                  <c:v>122.1806435105226</c:v>
                </c:pt>
                <c:pt idx="121">
                  <c:v>125.15512057826392</c:v>
                </c:pt>
                <c:pt idx="122">
                  <c:v>125.40459284846158</c:v>
                </c:pt>
                <c:pt idx="123">
                  <c:v>126.21377854538476</c:v>
                </c:pt>
                <c:pt idx="124">
                  <c:v>128.17117635770487</c:v>
                </c:pt>
                <c:pt idx="125">
                  <c:v>130.16695451928612</c:v>
                </c:pt>
                <c:pt idx="126">
                  <c:v>129.42173607113156</c:v>
                </c:pt>
                <c:pt idx="127">
                  <c:v>128.04324186016757</c:v>
                </c:pt>
                <c:pt idx="128">
                  <c:v>129.06991620290412</c:v>
                </c:pt>
                <c:pt idx="129">
                  <c:v>130.16055779440924</c:v>
                </c:pt>
                <c:pt idx="130">
                  <c:v>129.3545704599245</c:v>
                </c:pt>
                <c:pt idx="131">
                  <c:v>129.3545704599245</c:v>
                </c:pt>
                <c:pt idx="132">
                  <c:v>126.12102603467024</c:v>
                </c:pt>
                <c:pt idx="133">
                  <c:v>125.69244546792042</c:v>
                </c:pt>
                <c:pt idx="134">
                  <c:v>123.21051621569757</c:v>
                </c:pt>
                <c:pt idx="135">
                  <c:v>127.47393334612678</c:v>
                </c:pt>
                <c:pt idx="136">
                  <c:v>129.07631292778098</c:v>
                </c:pt>
                <c:pt idx="137">
                  <c:v>126.94940190622401</c:v>
                </c:pt>
                <c:pt idx="138">
                  <c:v>126.63276402481929</c:v>
                </c:pt>
                <c:pt idx="139">
                  <c:v>127.32041194908206</c:v>
                </c:pt>
                <c:pt idx="140">
                  <c:v>124.20520693404976</c:v>
                </c:pt>
                <c:pt idx="141">
                  <c:v>120.13049318748801</c:v>
                </c:pt>
                <c:pt idx="142">
                  <c:v>123.23930147764344</c:v>
                </c:pt>
                <c:pt idx="143">
                  <c:v>125.79479306595023</c:v>
                </c:pt>
                <c:pt idx="144">
                  <c:v>123.90456086483719</c:v>
                </c:pt>
                <c:pt idx="145">
                  <c:v>123.60391479562463</c:v>
                </c:pt>
                <c:pt idx="146">
                  <c:v>124.72334164907566</c:v>
                </c:pt>
                <c:pt idx="147">
                  <c:v>124.63058913836116</c:v>
                </c:pt>
                <c:pt idx="148">
                  <c:v>125.01119426853451</c:v>
                </c:pt>
                <c:pt idx="149">
                  <c:v>126.3896884794985</c:v>
                </c:pt>
                <c:pt idx="150">
                  <c:v>124.91204503294313</c:v>
                </c:pt>
                <c:pt idx="151">
                  <c:v>124.25318237062623</c:v>
                </c:pt>
                <c:pt idx="152">
                  <c:v>126.32252286829141</c:v>
                </c:pt>
                <c:pt idx="153">
                  <c:v>125.01759099341136</c:v>
                </c:pt>
                <c:pt idx="154">
                  <c:v>127.02616260474637</c:v>
                </c:pt>
                <c:pt idx="155">
                  <c:v>130.47719567581396</c:v>
                </c:pt>
                <c:pt idx="156">
                  <c:v>130.7330646708885</c:v>
                </c:pt>
                <c:pt idx="157">
                  <c:v>132.61690014712465</c:v>
                </c:pt>
                <c:pt idx="158">
                  <c:v>134.67024883259771</c:v>
                </c:pt>
                <c:pt idx="159">
                  <c:v>135.00287852619459</c:v>
                </c:pt>
                <c:pt idx="160">
                  <c:v>133.28535789675686</c:v>
                </c:pt>
                <c:pt idx="161">
                  <c:v>132.09876543209876</c:v>
                </c:pt>
                <c:pt idx="162">
                  <c:v>130.59553508603594</c:v>
                </c:pt>
                <c:pt idx="163">
                  <c:v>129.32258683554019</c:v>
                </c:pt>
                <c:pt idx="164">
                  <c:v>127.77138105290091</c:v>
                </c:pt>
                <c:pt idx="165">
                  <c:v>128.43344207765622</c:v>
                </c:pt>
                <c:pt idx="166">
                  <c:v>129.80873792618181</c:v>
                </c:pt>
                <c:pt idx="167">
                  <c:v>131.29597646005243</c:v>
                </c:pt>
                <c:pt idx="168">
                  <c:v>133.66276466449179</c:v>
                </c:pt>
                <c:pt idx="169">
                  <c:v>133.17021684897333</c:v>
                </c:pt>
                <c:pt idx="170">
                  <c:v>134.86854730378047</c:v>
                </c:pt>
                <c:pt idx="171">
                  <c:v>132.13714578135992</c:v>
                </c:pt>
                <c:pt idx="172">
                  <c:v>131.37273715857481</c:v>
                </c:pt>
                <c:pt idx="173">
                  <c:v>129.6776050662061</c:v>
                </c:pt>
                <c:pt idx="174">
                  <c:v>130.42282351436063</c:v>
                </c:pt>
                <c:pt idx="175">
                  <c:v>129.88549862470416</c:v>
                </c:pt>
                <c:pt idx="176">
                  <c:v>129.88549862470416</c:v>
                </c:pt>
                <c:pt idx="177">
                  <c:v>129.93667242371905</c:v>
                </c:pt>
                <c:pt idx="178">
                  <c:v>128.89080790635194</c:v>
                </c:pt>
                <c:pt idx="179">
                  <c:v>129.62962962962962</c:v>
                </c:pt>
                <c:pt idx="180">
                  <c:v>128.41425190302564</c:v>
                </c:pt>
                <c:pt idx="181">
                  <c:v>130.80023028209555</c:v>
                </c:pt>
                <c:pt idx="182">
                  <c:v>128.37267319132604</c:v>
                </c:pt>
                <c:pt idx="183">
                  <c:v>130.04861510906414</c:v>
                </c:pt>
                <c:pt idx="184">
                  <c:v>129.94946587347278</c:v>
                </c:pt>
                <c:pt idx="185">
                  <c:v>129.84711827544297</c:v>
                </c:pt>
                <c:pt idx="186">
                  <c:v>126.02507516151729</c:v>
                </c:pt>
                <c:pt idx="187">
                  <c:v>126.0570587859016</c:v>
                </c:pt>
                <c:pt idx="188">
                  <c:v>128.73728650930724</c:v>
                </c:pt>
                <c:pt idx="189">
                  <c:v>133.07106761338196</c:v>
                </c:pt>
                <c:pt idx="190">
                  <c:v>134.30563551461651</c:v>
                </c:pt>
                <c:pt idx="191">
                  <c:v>137.37606345551077</c:v>
                </c:pt>
                <c:pt idx="192">
                  <c:v>135.85684129725578</c:v>
                </c:pt>
                <c:pt idx="193">
                  <c:v>136.31100876351309</c:v>
                </c:pt>
                <c:pt idx="194">
                  <c:v>134.33442077656238</c:v>
                </c:pt>
                <c:pt idx="195">
                  <c:v>136.88991236486919</c:v>
                </c:pt>
                <c:pt idx="196">
                  <c:v>136.91549926437662</c:v>
                </c:pt>
                <c:pt idx="197">
                  <c:v>138.86330198938143</c:v>
                </c:pt>
                <c:pt idx="198">
                  <c:v>138.79613637817437</c:v>
                </c:pt>
                <c:pt idx="199">
                  <c:v>139.15755133371712</c:v>
                </c:pt>
                <c:pt idx="200">
                  <c:v>139.65969423655088</c:v>
                </c:pt>
                <c:pt idx="201">
                  <c:v>137.67670952472332</c:v>
                </c:pt>
                <c:pt idx="202">
                  <c:v>136.81635002878525</c:v>
                </c:pt>
                <c:pt idx="203">
                  <c:v>135.05725068764792</c:v>
                </c:pt>
                <c:pt idx="204">
                  <c:v>137.01464849996802</c:v>
                </c:pt>
                <c:pt idx="205">
                  <c:v>139.94754685600972</c:v>
                </c:pt>
                <c:pt idx="206">
                  <c:v>140.3313503486215</c:v>
                </c:pt>
                <c:pt idx="207">
                  <c:v>141.83777905712276</c:v>
                </c:pt>
                <c:pt idx="208">
                  <c:v>143.75999488262011</c:v>
                </c:pt>
                <c:pt idx="209">
                  <c:v>142.91562719887418</c:v>
                </c:pt>
                <c:pt idx="210">
                  <c:v>144.96577752190879</c:v>
                </c:pt>
                <c:pt idx="211">
                  <c:v>144.54999040491268</c:v>
                </c:pt>
                <c:pt idx="212">
                  <c:v>144.67792490244994</c:v>
                </c:pt>
                <c:pt idx="213">
                  <c:v>141.72903473421607</c:v>
                </c:pt>
                <c:pt idx="214">
                  <c:v>143.70242435872834</c:v>
                </c:pt>
                <c:pt idx="215">
                  <c:v>142.96680099788907</c:v>
                </c:pt>
                <c:pt idx="216">
                  <c:v>143.73440798311265</c:v>
                </c:pt>
                <c:pt idx="217">
                  <c:v>143.57768822362951</c:v>
                </c:pt>
                <c:pt idx="218">
                  <c:v>144.96577752190879</c:v>
                </c:pt>
                <c:pt idx="219">
                  <c:v>142.106441501951</c:v>
                </c:pt>
                <c:pt idx="220">
                  <c:v>141.87935776882236</c:v>
                </c:pt>
                <c:pt idx="221">
                  <c:v>142.88364357448987</c:v>
                </c:pt>
                <c:pt idx="222">
                  <c:v>141.73862982153139</c:v>
                </c:pt>
                <c:pt idx="223">
                  <c:v>142.01368899123648</c:v>
                </c:pt>
                <c:pt idx="224">
                  <c:v>142.53502206870081</c:v>
                </c:pt>
                <c:pt idx="225">
                  <c:v>141.95931682978315</c:v>
                </c:pt>
                <c:pt idx="226">
                  <c:v>142.18000383803493</c:v>
                </c:pt>
                <c:pt idx="227">
                  <c:v>141.64587731081687</c:v>
                </c:pt>
                <c:pt idx="228">
                  <c:v>140.19382076376894</c:v>
                </c:pt>
                <c:pt idx="229">
                  <c:v>139.5285613765752</c:v>
                </c:pt>
                <c:pt idx="230">
                  <c:v>137.36007164331863</c:v>
                </c:pt>
                <c:pt idx="231">
                  <c:v>140.15863877694622</c:v>
                </c:pt>
                <c:pt idx="232">
                  <c:v>143.0083797095887</c:v>
                </c:pt>
                <c:pt idx="233">
                  <c:v>142.52862534382396</c:v>
                </c:pt>
                <c:pt idx="234">
                  <c:v>142.52862534382396</c:v>
                </c:pt>
                <c:pt idx="235">
                  <c:v>137.00825177509114</c:v>
                </c:pt>
                <c:pt idx="236">
                  <c:v>137.14897972238214</c:v>
                </c:pt>
                <c:pt idx="237">
                  <c:v>133.96660909614278</c:v>
                </c:pt>
                <c:pt idx="238">
                  <c:v>132.4281967632572</c:v>
                </c:pt>
                <c:pt idx="239">
                  <c:v>136.13509882939934</c:v>
                </c:pt>
                <c:pt idx="240">
                  <c:v>133.0582741636282</c:v>
                </c:pt>
                <c:pt idx="241">
                  <c:v>134.88453911597261</c:v>
                </c:pt>
                <c:pt idx="242">
                  <c:v>137.00185505021429</c:v>
                </c:pt>
                <c:pt idx="243">
                  <c:v>135.48902961683618</c:v>
                </c:pt>
                <c:pt idx="244">
                  <c:v>135.49222797927462</c:v>
                </c:pt>
                <c:pt idx="245">
                  <c:v>135.31311968272243</c:v>
                </c:pt>
                <c:pt idx="246">
                  <c:v>132.57212307298661</c:v>
                </c:pt>
                <c:pt idx="247">
                  <c:v>133.82588114885178</c:v>
                </c:pt>
                <c:pt idx="248">
                  <c:v>133.51883835476235</c:v>
                </c:pt>
                <c:pt idx="249">
                  <c:v>135.66493955094992</c:v>
                </c:pt>
                <c:pt idx="250">
                  <c:v>131.72775538924071</c:v>
                </c:pt>
                <c:pt idx="251">
                  <c:v>129.15307362630332</c:v>
                </c:pt>
                <c:pt idx="252">
                  <c:v>131.93245058530033</c:v>
                </c:pt>
                <c:pt idx="253">
                  <c:v>132.43459348813406</c:v>
                </c:pt>
                <c:pt idx="254">
                  <c:v>133.10944796264312</c:v>
                </c:pt>
                <c:pt idx="255">
                  <c:v>133.10944796264312</c:v>
                </c:pt>
                <c:pt idx="256">
                  <c:v>134.26405680291691</c:v>
                </c:pt>
                <c:pt idx="257">
                  <c:v>134.30563551461651</c:v>
                </c:pt>
                <c:pt idx="258">
                  <c:v>134.25126335316318</c:v>
                </c:pt>
                <c:pt idx="259">
                  <c:v>133.86745986055141</c:v>
                </c:pt>
                <c:pt idx="260">
                  <c:v>133.75551717520628</c:v>
                </c:pt>
                <c:pt idx="261">
                  <c:v>137.88780144565982</c:v>
                </c:pt>
                <c:pt idx="262">
                  <c:v>142.70773364037612</c:v>
                </c:pt>
                <c:pt idx="263">
                  <c:v>140.51685537005051</c:v>
                </c:pt>
                <c:pt idx="264">
                  <c:v>144.12140983816286</c:v>
                </c:pt>
                <c:pt idx="265">
                  <c:v>146.28670120898099</c:v>
                </c:pt>
                <c:pt idx="266">
                  <c:v>146.18435361095118</c:v>
                </c:pt>
                <c:pt idx="267">
                  <c:v>147.23021812831828</c:v>
                </c:pt>
                <c:pt idx="268">
                  <c:v>147.72276594383675</c:v>
                </c:pt>
                <c:pt idx="269">
                  <c:v>147.66519541994498</c:v>
                </c:pt>
                <c:pt idx="270">
                  <c:v>145.1384890935841</c:v>
                </c:pt>
                <c:pt idx="271">
                  <c:v>145.1384890935841</c:v>
                </c:pt>
                <c:pt idx="272">
                  <c:v>140.78551781487877</c:v>
                </c:pt>
                <c:pt idx="273">
                  <c:v>137.93577688223627</c:v>
                </c:pt>
                <c:pt idx="274">
                  <c:v>136.11590865476876</c:v>
                </c:pt>
                <c:pt idx="275">
                  <c:v>132.72564447003134</c:v>
                </c:pt>
                <c:pt idx="276">
                  <c:v>132.94633147828313</c:v>
                </c:pt>
                <c:pt idx="277">
                  <c:v>134.19369282927141</c:v>
                </c:pt>
                <c:pt idx="278">
                  <c:v>135.23955734663849</c:v>
                </c:pt>
                <c:pt idx="279">
                  <c:v>133.62118595279216</c:v>
                </c:pt>
                <c:pt idx="280">
                  <c:v>134.98368835156401</c:v>
                </c:pt>
                <c:pt idx="281">
                  <c:v>135.67453463826519</c:v>
                </c:pt>
                <c:pt idx="282">
                  <c:v>138.61063135674533</c:v>
                </c:pt>
                <c:pt idx="283">
                  <c:v>138.6682018806371</c:v>
                </c:pt>
                <c:pt idx="284">
                  <c:v>137.14258299750529</c:v>
                </c:pt>
                <c:pt idx="285">
                  <c:v>140.44009467152819</c:v>
                </c:pt>
                <c:pt idx="286">
                  <c:v>141.22049510650547</c:v>
                </c:pt>
                <c:pt idx="287">
                  <c:v>143.86554084308833</c:v>
                </c:pt>
                <c:pt idx="288">
                  <c:v>144.0958229386554</c:v>
                </c:pt>
                <c:pt idx="289">
                  <c:v>143.55529968656046</c:v>
                </c:pt>
                <c:pt idx="290">
                  <c:v>141.44438047719566</c:v>
                </c:pt>
                <c:pt idx="291">
                  <c:v>140.04669609160109</c:v>
                </c:pt>
                <c:pt idx="292">
                  <c:v>142.05526770293608</c:v>
                </c:pt>
                <c:pt idx="293">
                  <c:v>142.15441693852745</c:v>
                </c:pt>
                <c:pt idx="294">
                  <c:v>137.84302437152178</c:v>
                </c:pt>
                <c:pt idx="295">
                  <c:v>137.49440286573272</c:v>
                </c:pt>
                <c:pt idx="296">
                  <c:v>137.49440286573272</c:v>
                </c:pt>
                <c:pt idx="297">
                  <c:v>137.22893878334293</c:v>
                </c:pt>
                <c:pt idx="298">
                  <c:v>134.30883387705495</c:v>
                </c:pt>
                <c:pt idx="299">
                  <c:v>130.94095822938655</c:v>
                </c:pt>
                <c:pt idx="300">
                  <c:v>135.34190494466833</c:v>
                </c:pt>
                <c:pt idx="301">
                  <c:v>132.15953431842894</c:v>
                </c:pt>
                <c:pt idx="302">
                  <c:v>125.80758651570396</c:v>
                </c:pt>
                <c:pt idx="303">
                  <c:v>129.57205910573785</c:v>
                </c:pt>
                <c:pt idx="304">
                  <c:v>128.1136058338131</c:v>
                </c:pt>
                <c:pt idx="305">
                  <c:v>123.81820507899954</c:v>
                </c:pt>
                <c:pt idx="306">
                  <c:v>117.86285421864005</c:v>
                </c:pt>
                <c:pt idx="307">
                  <c:v>118.22107081174438</c:v>
                </c:pt>
                <c:pt idx="308">
                  <c:v>123.5079639224717</c:v>
                </c:pt>
                <c:pt idx="309">
                  <c:v>122.22861894709909</c:v>
                </c:pt>
                <c:pt idx="310">
                  <c:v>120.52709012985349</c:v>
                </c:pt>
                <c:pt idx="311">
                  <c:v>122.42052069340497</c:v>
                </c:pt>
                <c:pt idx="312">
                  <c:v>123.68707221902386</c:v>
                </c:pt>
                <c:pt idx="313">
                  <c:v>128.27032559329623</c:v>
                </c:pt>
                <c:pt idx="314">
                  <c:v>128.67651762297703</c:v>
                </c:pt>
                <c:pt idx="315">
                  <c:v>128.48781423910958</c:v>
                </c:pt>
                <c:pt idx="316">
                  <c:v>128.05283694748289</c:v>
                </c:pt>
                <c:pt idx="317">
                  <c:v>131.30876990980619</c:v>
                </c:pt>
                <c:pt idx="318">
                  <c:v>127.77457941533935</c:v>
                </c:pt>
                <c:pt idx="319">
                  <c:v>128.37267319132604</c:v>
                </c:pt>
                <c:pt idx="320">
                  <c:v>130.25331030512376</c:v>
                </c:pt>
                <c:pt idx="321">
                  <c:v>128.96117187999744</c:v>
                </c:pt>
                <c:pt idx="322">
                  <c:v>129.44732297063902</c:v>
                </c:pt>
                <c:pt idx="323">
                  <c:v>127.01656751743107</c:v>
                </c:pt>
                <c:pt idx="324">
                  <c:v>122.92266359623871</c:v>
                </c:pt>
                <c:pt idx="325">
                  <c:v>121.65291370818142</c:v>
                </c:pt>
                <c:pt idx="326">
                  <c:v>121.7328727691422</c:v>
                </c:pt>
                <c:pt idx="327">
                  <c:v>120.14648499968015</c:v>
                </c:pt>
                <c:pt idx="328">
                  <c:v>118.67523827800166</c:v>
                </c:pt>
                <c:pt idx="329">
                  <c:v>117.90763129277808</c:v>
                </c:pt>
                <c:pt idx="330">
                  <c:v>119.29252222861895</c:v>
                </c:pt>
                <c:pt idx="331">
                  <c:v>119.28932386618052</c:v>
                </c:pt>
                <c:pt idx="332">
                  <c:v>117.64536557282671</c:v>
                </c:pt>
                <c:pt idx="333">
                  <c:v>116.5291370818141</c:v>
                </c:pt>
                <c:pt idx="334">
                  <c:v>114.74764920360774</c:v>
                </c:pt>
                <c:pt idx="335">
                  <c:v>114.74764920360774</c:v>
                </c:pt>
                <c:pt idx="336">
                  <c:v>116.72743555299685</c:v>
                </c:pt>
                <c:pt idx="337">
                  <c:v>118.97588434721422</c:v>
                </c:pt>
                <c:pt idx="338">
                  <c:v>119.74668969487621</c:v>
                </c:pt>
                <c:pt idx="339">
                  <c:v>117.97479690398515</c:v>
                </c:pt>
                <c:pt idx="340">
                  <c:v>114.83080662700695</c:v>
                </c:pt>
                <c:pt idx="341">
                  <c:v>114.55894581974029</c:v>
                </c:pt>
                <c:pt idx="342">
                  <c:v>111.62284910126014</c:v>
                </c:pt>
                <c:pt idx="343">
                  <c:v>111.00876351308129</c:v>
                </c:pt>
                <c:pt idx="344">
                  <c:v>112.3584724620994</c:v>
                </c:pt>
                <c:pt idx="345">
                  <c:v>108.68355402034157</c:v>
                </c:pt>
                <c:pt idx="346">
                  <c:v>109.70383163820124</c:v>
                </c:pt>
                <c:pt idx="347">
                  <c:v>111.85952792170409</c:v>
                </c:pt>
                <c:pt idx="348">
                  <c:v>115.72634810976778</c:v>
                </c:pt>
                <c:pt idx="349">
                  <c:v>112.58875455766646</c:v>
                </c:pt>
                <c:pt idx="350">
                  <c:v>111.9426853451033</c:v>
                </c:pt>
                <c:pt idx="351">
                  <c:v>109.76779888696986</c:v>
                </c:pt>
                <c:pt idx="352">
                  <c:v>107.75922727563487</c:v>
                </c:pt>
                <c:pt idx="353">
                  <c:v>106.4031216017399</c:v>
                </c:pt>
                <c:pt idx="354">
                  <c:v>105.54596046824025</c:v>
                </c:pt>
                <c:pt idx="355">
                  <c:v>106.4542954007548</c:v>
                </c:pt>
                <c:pt idx="356">
                  <c:v>105.42122433314142</c:v>
                </c:pt>
                <c:pt idx="357">
                  <c:v>109.42877246849612</c:v>
                </c:pt>
                <c:pt idx="358">
                  <c:v>106.48627902513911</c:v>
                </c:pt>
                <c:pt idx="359">
                  <c:v>105.69948186528497</c:v>
                </c:pt>
                <c:pt idx="360">
                  <c:v>104.99904049126847</c:v>
                </c:pt>
                <c:pt idx="361">
                  <c:v>110.37868611271028</c:v>
                </c:pt>
                <c:pt idx="362">
                  <c:v>110.28913196443419</c:v>
                </c:pt>
                <c:pt idx="363">
                  <c:v>111.67722126271349</c:v>
                </c:pt>
                <c:pt idx="364">
                  <c:v>114.29987846222733</c:v>
                </c:pt>
                <c:pt idx="365">
                  <c:v>115.52485127614661</c:v>
                </c:pt>
                <c:pt idx="366">
                  <c:v>115.52485127614661</c:v>
                </c:pt>
                <c:pt idx="367">
                  <c:v>115.96622529265015</c:v>
                </c:pt>
                <c:pt idx="368">
                  <c:v>113.96724876863044</c:v>
                </c:pt>
                <c:pt idx="369">
                  <c:v>115.20501503230345</c:v>
                </c:pt>
                <c:pt idx="370">
                  <c:v>113.66020597454103</c:v>
                </c:pt>
                <c:pt idx="371">
                  <c:v>113.82012409646261</c:v>
                </c:pt>
                <c:pt idx="372">
                  <c:v>114.47259003390265</c:v>
                </c:pt>
                <c:pt idx="373">
                  <c:v>112.7326808673959</c:v>
                </c:pt>
                <c:pt idx="374">
                  <c:v>109.17610183586004</c:v>
                </c:pt>
                <c:pt idx="375">
                  <c:v>104.30179747969039</c:v>
                </c:pt>
                <c:pt idx="376">
                  <c:v>101.06505469199769</c:v>
                </c:pt>
                <c:pt idx="377">
                  <c:v>99.744131004925478</c:v>
                </c:pt>
                <c:pt idx="378">
                  <c:v>101.34331222414123</c:v>
                </c:pt>
                <c:pt idx="379">
                  <c:v>99.315550438175634</c:v>
                </c:pt>
                <c:pt idx="380">
                  <c:v>99.859272052709017</c:v>
                </c:pt>
                <c:pt idx="381">
                  <c:v>99.859272052709017</c:v>
                </c:pt>
                <c:pt idx="382">
                  <c:v>102.05334868547303</c:v>
                </c:pt>
                <c:pt idx="383">
                  <c:v>101.5544041450777</c:v>
                </c:pt>
                <c:pt idx="384">
                  <c:v>100.0927525107145</c:v>
                </c:pt>
                <c:pt idx="385">
                  <c:v>103.74848077784173</c:v>
                </c:pt>
                <c:pt idx="386">
                  <c:v>103.04164267894838</c:v>
                </c:pt>
                <c:pt idx="387">
                  <c:v>102.55549158830677</c:v>
                </c:pt>
                <c:pt idx="388">
                  <c:v>101.56719759483144</c:v>
                </c:pt>
                <c:pt idx="389">
                  <c:v>99.795304803940368</c:v>
                </c:pt>
                <c:pt idx="390">
                  <c:v>101.27934497537261</c:v>
                </c:pt>
                <c:pt idx="391">
                  <c:v>101.27934497537261</c:v>
                </c:pt>
                <c:pt idx="392">
                  <c:v>100.80918569692317</c:v>
                </c:pt>
                <c:pt idx="393">
                  <c:v>99.913644214162332</c:v>
                </c:pt>
                <c:pt idx="394">
                  <c:v>102.00857161133499</c:v>
                </c:pt>
                <c:pt idx="395">
                  <c:v>101.71432226699928</c:v>
                </c:pt>
                <c:pt idx="396">
                  <c:v>100.69404464913963</c:v>
                </c:pt>
                <c:pt idx="397">
                  <c:v>100.41258875455765</c:v>
                </c:pt>
                <c:pt idx="398">
                  <c:v>98.989317469455628</c:v>
                </c:pt>
                <c:pt idx="399">
                  <c:v>96.622529265016311</c:v>
                </c:pt>
                <c:pt idx="400">
                  <c:v>102.19087827032558</c:v>
                </c:pt>
                <c:pt idx="401">
                  <c:v>102.07253886010361</c:v>
                </c:pt>
                <c:pt idx="402">
                  <c:v>105.17175206294375</c:v>
                </c:pt>
                <c:pt idx="403">
                  <c:v>105.21972749952025</c:v>
                </c:pt>
                <c:pt idx="404">
                  <c:v>106.03530992132026</c:v>
                </c:pt>
                <c:pt idx="405">
                  <c:v>105.03742084052965</c:v>
                </c:pt>
                <c:pt idx="406">
                  <c:v>106.12806243203478</c:v>
                </c:pt>
                <c:pt idx="407">
                  <c:v>104.16106953239941</c:v>
                </c:pt>
                <c:pt idx="408">
                  <c:v>105.99373120962066</c:v>
                </c:pt>
                <c:pt idx="409">
                  <c:v>105.40523252094927</c:v>
                </c:pt>
                <c:pt idx="410">
                  <c:v>106.62061024755324</c:v>
                </c:pt>
                <c:pt idx="411">
                  <c:v>106.10247553252734</c:v>
                </c:pt>
                <c:pt idx="412">
                  <c:v>104.40094671528178</c:v>
                </c:pt>
                <c:pt idx="413">
                  <c:v>106.09288044521203</c:v>
                </c:pt>
                <c:pt idx="414">
                  <c:v>104.82632891959315</c:v>
                </c:pt>
                <c:pt idx="415">
                  <c:v>106.86048743043561</c:v>
                </c:pt>
                <c:pt idx="416">
                  <c:v>105.86579671208341</c:v>
                </c:pt>
                <c:pt idx="417">
                  <c:v>106.65899059681443</c:v>
                </c:pt>
                <c:pt idx="418">
                  <c:v>109.57269877822553</c:v>
                </c:pt>
                <c:pt idx="419">
                  <c:v>111.44693916714641</c:v>
                </c:pt>
                <c:pt idx="420">
                  <c:v>112.96616132540139</c:v>
                </c:pt>
                <c:pt idx="421">
                  <c:v>112.87021045224843</c:v>
                </c:pt>
                <c:pt idx="422">
                  <c:v>113.85850444572378</c:v>
                </c:pt>
                <c:pt idx="423">
                  <c:v>112.93097933857862</c:v>
                </c:pt>
                <c:pt idx="424">
                  <c:v>112.64952344399666</c:v>
                </c:pt>
                <c:pt idx="425">
                  <c:v>110.33710740101068</c:v>
                </c:pt>
                <c:pt idx="426">
                  <c:v>107.95752574681762</c:v>
                </c:pt>
                <c:pt idx="427">
                  <c:v>107.39781232009211</c:v>
                </c:pt>
                <c:pt idx="428">
                  <c:v>107.66647476492035</c:v>
                </c:pt>
                <c:pt idx="429">
                  <c:v>109.65265783918632</c:v>
                </c:pt>
                <c:pt idx="430">
                  <c:v>106.00012793449753</c:v>
                </c:pt>
                <c:pt idx="431">
                  <c:v>105.3988357960724</c:v>
                </c:pt>
                <c:pt idx="432">
                  <c:v>105.38284398388025</c:v>
                </c:pt>
                <c:pt idx="433">
                  <c:v>104.50649267575001</c:v>
                </c:pt>
                <c:pt idx="434">
                  <c:v>104.55446811232648</c:v>
                </c:pt>
                <c:pt idx="435">
                  <c:v>103.99795304803941</c:v>
                </c:pt>
                <c:pt idx="436">
                  <c:v>103.99795304803941</c:v>
                </c:pt>
                <c:pt idx="437">
                  <c:v>103.17597390136248</c:v>
                </c:pt>
                <c:pt idx="438">
                  <c:v>105.15895861319005</c:v>
                </c:pt>
                <c:pt idx="439">
                  <c:v>108.07906351947803</c:v>
                </c:pt>
                <c:pt idx="440">
                  <c:v>108.86586067933217</c:v>
                </c:pt>
                <c:pt idx="441">
                  <c:v>109.87654320987654</c:v>
                </c:pt>
                <c:pt idx="442">
                  <c:v>105.54596046824025</c:v>
                </c:pt>
                <c:pt idx="443">
                  <c:v>105.21652913708182</c:v>
                </c:pt>
                <c:pt idx="444">
                  <c:v>106.83490053092814</c:v>
                </c:pt>
                <c:pt idx="445">
                  <c:v>105.68988677796966</c:v>
                </c:pt>
                <c:pt idx="446">
                  <c:v>106.82210708117444</c:v>
                </c:pt>
                <c:pt idx="447">
                  <c:v>105.06620610247552</c:v>
                </c:pt>
                <c:pt idx="448">
                  <c:v>102.39557346638519</c:v>
                </c:pt>
                <c:pt idx="449">
                  <c:v>100.42858056674982</c:v>
                </c:pt>
                <c:pt idx="450">
                  <c:v>98.372033518838336</c:v>
                </c:pt>
                <c:pt idx="451">
                  <c:v>96.456214418217854</c:v>
                </c:pt>
                <c:pt idx="452">
                  <c:v>95.631036909102534</c:v>
                </c:pt>
                <c:pt idx="453">
                  <c:v>97.498880573146522</c:v>
                </c:pt>
                <c:pt idx="454">
                  <c:v>96.097997825113524</c:v>
                </c:pt>
                <c:pt idx="455">
                  <c:v>95.036141495554261</c:v>
                </c:pt>
                <c:pt idx="456">
                  <c:v>97.873088978443022</c:v>
                </c:pt>
                <c:pt idx="457">
                  <c:v>102.16529137081814</c:v>
                </c:pt>
                <c:pt idx="458">
                  <c:v>100.70363973645493</c:v>
                </c:pt>
                <c:pt idx="459">
                  <c:v>98.771828823642281</c:v>
                </c:pt>
                <c:pt idx="460">
                  <c:v>96.750463762553565</c:v>
                </c:pt>
                <c:pt idx="461">
                  <c:v>96.024435489029614</c:v>
                </c:pt>
                <c:pt idx="462">
                  <c:v>93.548902961683609</c:v>
                </c:pt>
                <c:pt idx="463">
                  <c:v>94.025458965009918</c:v>
                </c:pt>
                <c:pt idx="464">
                  <c:v>99.072474892854842</c:v>
                </c:pt>
                <c:pt idx="465">
                  <c:v>99.098061792362287</c:v>
                </c:pt>
                <c:pt idx="466">
                  <c:v>102.54909486342991</c:v>
                </c:pt>
                <c:pt idx="467">
                  <c:v>104.38175654065118</c:v>
                </c:pt>
                <c:pt idx="468">
                  <c:v>101.36889912364867</c:v>
                </c:pt>
                <c:pt idx="469">
                  <c:v>100.02558689950745</c:v>
                </c:pt>
                <c:pt idx="470">
                  <c:v>103.44783470862917</c:v>
                </c:pt>
                <c:pt idx="471">
                  <c:v>104.51608776306529</c:v>
                </c:pt>
                <c:pt idx="472">
                  <c:v>105.6419113413932</c:v>
                </c:pt>
                <c:pt idx="473">
                  <c:v>106.36474125247872</c:v>
                </c:pt>
                <c:pt idx="474">
                  <c:v>106.47028721294696</c:v>
                </c:pt>
                <c:pt idx="475">
                  <c:v>107.93833557218704</c:v>
                </c:pt>
                <c:pt idx="476">
                  <c:v>107.49056483080662</c:v>
                </c:pt>
                <c:pt idx="477">
                  <c:v>108.60679332181921</c:v>
                </c:pt>
                <c:pt idx="478">
                  <c:v>107.23789419817054</c:v>
                </c:pt>
                <c:pt idx="479">
                  <c:v>106.05450009595086</c:v>
                </c:pt>
                <c:pt idx="480">
                  <c:v>108.70914091984902</c:v>
                </c:pt>
                <c:pt idx="481">
                  <c:v>109.40318556898868</c:v>
                </c:pt>
                <c:pt idx="482">
                  <c:v>109.85415467280752</c:v>
                </c:pt>
                <c:pt idx="483">
                  <c:v>107.72724365125055</c:v>
                </c:pt>
                <c:pt idx="484">
                  <c:v>112.96296296296295</c:v>
                </c:pt>
                <c:pt idx="485">
                  <c:v>113.63781743747201</c:v>
                </c:pt>
                <c:pt idx="486">
                  <c:v>111.70600652465936</c:v>
                </c:pt>
                <c:pt idx="487">
                  <c:v>111.83074265975819</c:v>
                </c:pt>
                <c:pt idx="488">
                  <c:v>110.7752830550758</c:v>
                </c:pt>
                <c:pt idx="489">
                  <c:v>109.9852875327832</c:v>
                </c:pt>
                <c:pt idx="490">
                  <c:v>110.86803556579031</c:v>
                </c:pt>
                <c:pt idx="491">
                  <c:v>110.9895733384507</c:v>
                </c:pt>
                <c:pt idx="492">
                  <c:v>112.11859527921703</c:v>
                </c:pt>
                <c:pt idx="493">
                  <c:v>112.62073818205079</c:v>
                </c:pt>
                <c:pt idx="494">
                  <c:v>112.62073818205079</c:v>
                </c:pt>
                <c:pt idx="495">
                  <c:v>112.95976460052452</c:v>
                </c:pt>
                <c:pt idx="496">
                  <c:v>110.74329943069148</c:v>
                </c:pt>
                <c:pt idx="497">
                  <c:v>112.05142966800996</c:v>
                </c:pt>
                <c:pt idx="498">
                  <c:v>113.84571099597005</c:v>
                </c:pt>
                <c:pt idx="499">
                  <c:v>111.82754429731976</c:v>
                </c:pt>
                <c:pt idx="500">
                  <c:v>110.66653873216912</c:v>
                </c:pt>
                <c:pt idx="501">
                  <c:v>105.9873344847438</c:v>
                </c:pt>
                <c:pt idx="502">
                  <c:v>104.47131068892726</c:v>
                </c:pt>
                <c:pt idx="503">
                  <c:v>103.98515959828568</c:v>
                </c:pt>
                <c:pt idx="504">
                  <c:v>104.33058274163626</c:v>
                </c:pt>
                <c:pt idx="505">
                  <c:v>104.09390392119234</c:v>
                </c:pt>
                <c:pt idx="506">
                  <c:v>105.57794409262458</c:v>
                </c:pt>
                <c:pt idx="507">
                  <c:v>105.418025970703</c:v>
                </c:pt>
                <c:pt idx="508">
                  <c:v>104.08111047143862</c:v>
                </c:pt>
                <c:pt idx="509">
                  <c:v>102.06294377278833</c:v>
                </c:pt>
                <c:pt idx="510">
                  <c:v>101.50642870850123</c:v>
                </c:pt>
                <c:pt idx="511">
                  <c:v>101.96699289963537</c:v>
                </c:pt>
                <c:pt idx="512">
                  <c:v>101.97019126207381</c:v>
                </c:pt>
                <c:pt idx="513">
                  <c:v>103.34868547303779</c:v>
                </c:pt>
                <c:pt idx="514">
                  <c:v>102.65144246145972</c:v>
                </c:pt>
                <c:pt idx="515">
                  <c:v>103.13759355210132</c:v>
                </c:pt>
                <c:pt idx="516">
                  <c:v>103.13759355210132</c:v>
                </c:pt>
                <c:pt idx="517">
                  <c:v>103.52459540715154</c:v>
                </c:pt>
                <c:pt idx="518">
                  <c:v>103.71649715345741</c:v>
                </c:pt>
                <c:pt idx="519">
                  <c:v>104.78155184545513</c:v>
                </c:pt>
                <c:pt idx="520">
                  <c:v>104.91588306786923</c:v>
                </c:pt>
                <c:pt idx="521">
                  <c:v>104.91588306786923</c:v>
                </c:pt>
                <c:pt idx="522">
                  <c:v>105.84020981257596</c:v>
                </c:pt>
                <c:pt idx="523">
                  <c:v>107.83598797415723</c:v>
                </c:pt>
                <c:pt idx="524">
                  <c:v>106.959636666027</c:v>
                </c:pt>
                <c:pt idx="525">
                  <c:v>108.98100172711571</c:v>
                </c:pt>
                <c:pt idx="526">
                  <c:v>108.31254397748351</c:v>
                </c:pt>
                <c:pt idx="527">
                  <c:v>108.97780336467729</c:v>
                </c:pt>
                <c:pt idx="528">
                  <c:v>109.82536941086163</c:v>
                </c:pt>
                <c:pt idx="529">
                  <c:v>110.26674342736517</c:v>
                </c:pt>
                <c:pt idx="530">
                  <c:v>112.0130493187488</c:v>
                </c:pt>
                <c:pt idx="531">
                  <c:v>112.0130493187488</c:v>
                </c:pt>
                <c:pt idx="532">
                  <c:v>110.96718480138168</c:v>
                </c:pt>
                <c:pt idx="533">
                  <c:v>107.94793065950232</c:v>
                </c:pt>
                <c:pt idx="534">
                  <c:v>107.22190238597837</c:v>
                </c:pt>
                <c:pt idx="535">
                  <c:v>109.24646580950552</c:v>
                </c:pt>
                <c:pt idx="536">
                  <c:v>111.35738501887033</c:v>
                </c:pt>
                <c:pt idx="537">
                  <c:v>111.13669801061856</c:v>
                </c:pt>
                <c:pt idx="538">
                  <c:v>112.43523316062176</c:v>
                </c:pt>
                <c:pt idx="539">
                  <c:v>113.27000575705237</c:v>
                </c:pt>
                <c:pt idx="540">
                  <c:v>113.68259451161005</c:v>
                </c:pt>
                <c:pt idx="541">
                  <c:v>113.02693021173158</c:v>
                </c:pt>
                <c:pt idx="542">
                  <c:v>114.24870466321242</c:v>
                </c:pt>
                <c:pt idx="543">
                  <c:v>114.72526066653872</c:v>
                </c:pt>
                <c:pt idx="544">
                  <c:v>115.20181666986502</c:v>
                </c:pt>
                <c:pt idx="545">
                  <c:v>115.69756284782191</c:v>
                </c:pt>
                <c:pt idx="546">
                  <c:v>115.48647092688542</c:v>
                </c:pt>
                <c:pt idx="547">
                  <c:v>116.73063391543531</c:v>
                </c:pt>
                <c:pt idx="548">
                  <c:v>115.97901874240388</c:v>
                </c:pt>
                <c:pt idx="549">
                  <c:v>114.02162093008378</c:v>
                </c:pt>
                <c:pt idx="550">
                  <c:v>114.08238981641399</c:v>
                </c:pt>
                <c:pt idx="551">
                  <c:v>115.20181666986502</c:v>
                </c:pt>
                <c:pt idx="552">
                  <c:v>115.44169385274739</c:v>
                </c:pt>
                <c:pt idx="553">
                  <c:v>115.4033135034862</c:v>
                </c:pt>
                <c:pt idx="554">
                  <c:v>113.92247169449242</c:v>
                </c:pt>
                <c:pt idx="555">
                  <c:v>114.18793577688223</c:v>
                </c:pt>
                <c:pt idx="556">
                  <c:v>114.18793577688223</c:v>
                </c:pt>
                <c:pt idx="557">
                  <c:v>111.47892279153074</c:v>
                </c:pt>
                <c:pt idx="558">
                  <c:v>110.95119298918952</c:v>
                </c:pt>
                <c:pt idx="559">
                  <c:v>111.42455063007739</c:v>
                </c:pt>
                <c:pt idx="560">
                  <c:v>111.86592464658094</c:v>
                </c:pt>
                <c:pt idx="561">
                  <c:v>112.23373632700057</c:v>
                </c:pt>
                <c:pt idx="562">
                  <c:v>112.69749888057315</c:v>
                </c:pt>
                <c:pt idx="563">
                  <c:v>112.27851340113861</c:v>
                </c:pt>
                <c:pt idx="564">
                  <c:v>110.41066973709459</c:v>
                </c:pt>
                <c:pt idx="565">
                  <c:v>112.53438239621315</c:v>
                </c:pt>
                <c:pt idx="566">
                  <c:v>112.07701656751743</c:v>
                </c:pt>
                <c:pt idx="567">
                  <c:v>108.05347661997055</c:v>
                </c:pt>
                <c:pt idx="568">
                  <c:v>107.0619842640568</c:v>
                </c:pt>
                <c:pt idx="569">
                  <c:v>100.02558689950745</c:v>
                </c:pt>
                <c:pt idx="570">
                  <c:v>99.542634171304286</c:v>
                </c:pt>
                <c:pt idx="571">
                  <c:v>92.589394230154156</c:v>
                </c:pt>
                <c:pt idx="572">
                  <c:v>94.054244226955788</c:v>
                </c:pt>
                <c:pt idx="573">
                  <c:v>90.651186592464654</c:v>
                </c:pt>
                <c:pt idx="574">
                  <c:v>92.60858440478475</c:v>
                </c:pt>
                <c:pt idx="575">
                  <c:v>88.386745986055132</c:v>
                </c:pt>
                <c:pt idx="576">
                  <c:v>88.898483976204162</c:v>
                </c:pt>
                <c:pt idx="577">
                  <c:v>92.132028401458442</c:v>
                </c:pt>
                <c:pt idx="578">
                  <c:v>88.735367491844158</c:v>
                </c:pt>
                <c:pt idx="579">
                  <c:v>87.657519350092741</c:v>
                </c:pt>
                <c:pt idx="580">
                  <c:v>87.369666730633909</c:v>
                </c:pt>
                <c:pt idx="581">
                  <c:v>90.033902641847362</c:v>
                </c:pt>
                <c:pt idx="582">
                  <c:v>90.107464977931301</c:v>
                </c:pt>
                <c:pt idx="583">
                  <c:v>91.370818141111741</c:v>
                </c:pt>
                <c:pt idx="584">
                  <c:v>90.459284846158752</c:v>
                </c:pt>
                <c:pt idx="585">
                  <c:v>91.297255805027817</c:v>
                </c:pt>
                <c:pt idx="586">
                  <c:v>91.041386809953281</c:v>
                </c:pt>
                <c:pt idx="587">
                  <c:v>89.311072730761836</c:v>
                </c:pt>
                <c:pt idx="588">
                  <c:v>88.831318364997117</c:v>
                </c:pt>
                <c:pt idx="589">
                  <c:v>89.557346638521068</c:v>
                </c:pt>
                <c:pt idx="590">
                  <c:v>89.557346638521068</c:v>
                </c:pt>
                <c:pt idx="591">
                  <c:v>90.18422567645365</c:v>
                </c:pt>
                <c:pt idx="592">
                  <c:v>91.278065630397222</c:v>
                </c:pt>
                <c:pt idx="593">
                  <c:v>90.788716177317212</c:v>
                </c:pt>
                <c:pt idx="594">
                  <c:v>91.370818141111741</c:v>
                </c:pt>
                <c:pt idx="595">
                  <c:v>94.578775666858547</c:v>
                </c:pt>
                <c:pt idx="596">
                  <c:v>96.568157103562967</c:v>
                </c:pt>
                <c:pt idx="597">
                  <c:v>97.14706070491907</c:v>
                </c:pt>
                <c:pt idx="598">
                  <c:v>97.58523635898419</c:v>
                </c:pt>
                <c:pt idx="599">
                  <c:v>96.392247169449234</c:v>
                </c:pt>
                <c:pt idx="600">
                  <c:v>95.471118787180956</c:v>
                </c:pt>
                <c:pt idx="601">
                  <c:v>95.410349900850761</c:v>
                </c:pt>
                <c:pt idx="602">
                  <c:v>92.899635386682007</c:v>
                </c:pt>
                <c:pt idx="603">
                  <c:v>91.620290411309384</c:v>
                </c:pt>
                <c:pt idx="604">
                  <c:v>92.867651762297697</c:v>
                </c:pt>
                <c:pt idx="605">
                  <c:v>93.974285165994999</c:v>
                </c:pt>
                <c:pt idx="606">
                  <c:v>93.951896628925979</c:v>
                </c:pt>
                <c:pt idx="607">
                  <c:v>90.939039211923472</c:v>
                </c:pt>
                <c:pt idx="608">
                  <c:v>89.362246529776741</c:v>
                </c:pt>
                <c:pt idx="609">
                  <c:v>86.841936928292711</c:v>
                </c:pt>
                <c:pt idx="610">
                  <c:v>89.656495874112437</c:v>
                </c:pt>
                <c:pt idx="611">
                  <c:v>89.666090961427741</c:v>
                </c:pt>
                <c:pt idx="612">
                  <c:v>89.560545000959493</c:v>
                </c:pt>
                <c:pt idx="613">
                  <c:v>88.898483976204162</c:v>
                </c:pt>
                <c:pt idx="614">
                  <c:v>88.341968911917093</c:v>
                </c:pt>
                <c:pt idx="615">
                  <c:v>87.32169129405743</c:v>
                </c:pt>
                <c:pt idx="616">
                  <c:v>88.936864325465351</c:v>
                </c:pt>
                <c:pt idx="617">
                  <c:v>87.878206358344514</c:v>
                </c:pt>
                <c:pt idx="618">
                  <c:v>91.796200345423131</c:v>
                </c:pt>
                <c:pt idx="619">
                  <c:v>92.016887353674903</c:v>
                </c:pt>
                <c:pt idx="620">
                  <c:v>91.36442141623489</c:v>
                </c:pt>
                <c:pt idx="621">
                  <c:v>92.045672615620802</c:v>
                </c:pt>
                <c:pt idx="622">
                  <c:v>92.125631676581591</c:v>
                </c:pt>
                <c:pt idx="623">
                  <c:v>90.878270325593277</c:v>
                </c:pt>
                <c:pt idx="624">
                  <c:v>90.862278513401122</c:v>
                </c:pt>
                <c:pt idx="625">
                  <c:v>91.546728075225474</c:v>
                </c:pt>
                <c:pt idx="626">
                  <c:v>91.546728075225474</c:v>
                </c:pt>
                <c:pt idx="627">
                  <c:v>91.681059297639592</c:v>
                </c:pt>
                <c:pt idx="628">
                  <c:v>89.870786157487359</c:v>
                </c:pt>
                <c:pt idx="629">
                  <c:v>90.923047399731331</c:v>
                </c:pt>
                <c:pt idx="630">
                  <c:v>93.625663660205973</c:v>
                </c:pt>
                <c:pt idx="631">
                  <c:v>92.65016311648435</c:v>
                </c:pt>
                <c:pt idx="632">
                  <c:v>94.351691933729924</c:v>
                </c:pt>
                <c:pt idx="633">
                  <c:v>95.57666474764919</c:v>
                </c:pt>
                <c:pt idx="634">
                  <c:v>95.461523699865666</c:v>
                </c:pt>
                <c:pt idx="635">
                  <c:v>95.260026866244459</c:v>
                </c:pt>
                <c:pt idx="636">
                  <c:v>94.72590033902641</c:v>
                </c:pt>
                <c:pt idx="637">
                  <c:v>95.800550118339387</c:v>
                </c:pt>
                <c:pt idx="638">
                  <c:v>94.68432162732681</c:v>
                </c:pt>
                <c:pt idx="639">
                  <c:v>95.835732105162137</c:v>
                </c:pt>
                <c:pt idx="640">
                  <c:v>95.538284398388001</c:v>
                </c:pt>
                <c:pt idx="641">
                  <c:v>95.538284398388001</c:v>
                </c:pt>
                <c:pt idx="642">
                  <c:v>94.789867587795044</c:v>
                </c:pt>
                <c:pt idx="643">
                  <c:v>94.406064095183268</c:v>
                </c:pt>
                <c:pt idx="644">
                  <c:v>92.403889208725133</c:v>
                </c:pt>
                <c:pt idx="645">
                  <c:v>91.617092048870958</c:v>
                </c:pt>
                <c:pt idx="646">
                  <c:v>92.157615300965887</c:v>
                </c:pt>
                <c:pt idx="647">
                  <c:v>92.592592592592581</c:v>
                </c:pt>
                <c:pt idx="648">
                  <c:v>92.135226763896867</c:v>
                </c:pt>
                <c:pt idx="649">
                  <c:v>94.546792042474252</c:v>
                </c:pt>
                <c:pt idx="650">
                  <c:v>95.096910381884456</c:v>
                </c:pt>
                <c:pt idx="651">
                  <c:v>96.497793129917468</c:v>
                </c:pt>
                <c:pt idx="652">
                  <c:v>96.497793129917468</c:v>
                </c:pt>
                <c:pt idx="653">
                  <c:v>95.781359943708821</c:v>
                </c:pt>
                <c:pt idx="654">
                  <c:v>94.278129597645986</c:v>
                </c:pt>
                <c:pt idx="655">
                  <c:v>95.189662892598975</c:v>
                </c:pt>
                <c:pt idx="656">
                  <c:v>95.378366276466437</c:v>
                </c:pt>
                <c:pt idx="657">
                  <c:v>96.84001791082963</c:v>
                </c:pt>
                <c:pt idx="658">
                  <c:v>97.751551205782633</c:v>
                </c:pt>
                <c:pt idx="659">
                  <c:v>98.698266487558357</c:v>
                </c:pt>
                <c:pt idx="660">
                  <c:v>97.783534830166957</c:v>
                </c:pt>
                <c:pt idx="661">
                  <c:v>99.504253822043111</c:v>
                </c:pt>
                <c:pt idx="662">
                  <c:v>101.39448602315613</c:v>
                </c:pt>
                <c:pt idx="663">
                  <c:v>103.12160173990917</c:v>
                </c:pt>
                <c:pt idx="664">
                  <c:v>103.92439071195547</c:v>
                </c:pt>
                <c:pt idx="665">
                  <c:v>103.0640312160174</c:v>
                </c:pt>
                <c:pt idx="666">
                  <c:v>104.89029616836179</c:v>
                </c:pt>
                <c:pt idx="667">
                  <c:v>103.38066909742211</c:v>
                </c:pt>
                <c:pt idx="668">
                  <c:v>104.73997313375551</c:v>
                </c:pt>
                <c:pt idx="669">
                  <c:v>103.48941342032877</c:v>
                </c:pt>
                <c:pt idx="670">
                  <c:v>104.16426789483783</c:v>
                </c:pt>
                <c:pt idx="671">
                  <c:v>104.62483208597197</c:v>
                </c:pt>
                <c:pt idx="672">
                  <c:v>103.61095119298918</c:v>
                </c:pt>
                <c:pt idx="673">
                  <c:v>102.37318492931618</c:v>
                </c:pt>
                <c:pt idx="674">
                  <c:v>102.93609671848012</c:v>
                </c:pt>
                <c:pt idx="675">
                  <c:v>103.37427237254524</c:v>
                </c:pt>
              </c:numCache>
            </c:numRef>
          </c:val>
          <c:smooth val="0"/>
          <c:extLst>
            <c:ext xmlns:c16="http://schemas.microsoft.com/office/drawing/2014/chart" uri="{C3380CC4-5D6E-409C-BE32-E72D297353CC}">
              <c16:uniqueId val="{00000000-75C9-4FBE-890C-97ABFC9ED782}"/>
            </c:ext>
          </c:extLst>
        </c:ser>
        <c:ser>
          <c:idx val="0"/>
          <c:order val="1"/>
          <c:tx>
            <c:strRef>
              <c:f>'S&amp;P500Bank'!$E$6</c:f>
              <c:strCache>
                <c:ptCount val="1"/>
                <c:pt idx="0">
                  <c:v>Total</c:v>
                </c:pt>
              </c:strCache>
            </c:strRef>
          </c:tx>
          <c:spPr>
            <a:ln>
              <a:solidFill>
                <a:schemeClr val="accent6"/>
              </a:solidFill>
            </a:ln>
          </c:spPr>
          <c:marker>
            <c:symbol val="none"/>
          </c:marker>
          <c:cat>
            <c:numRef>
              <c:f>'S&amp;P500Bank'!$A$7:$A$682</c:f>
              <c:numCache>
                <c:formatCode>m/d/yyyy</c:formatCode>
                <c:ptCount val="676"/>
                <c:pt idx="0">
                  <c:v>44197</c:v>
                </c:pt>
                <c:pt idx="1">
                  <c:v>44200</c:v>
                </c:pt>
                <c:pt idx="2">
                  <c:v>44201</c:v>
                </c:pt>
                <c:pt idx="3">
                  <c:v>44202</c:v>
                </c:pt>
                <c:pt idx="4">
                  <c:v>44203</c:v>
                </c:pt>
                <c:pt idx="5">
                  <c:v>44204</c:v>
                </c:pt>
                <c:pt idx="6">
                  <c:v>44207</c:v>
                </c:pt>
                <c:pt idx="7">
                  <c:v>44208</c:v>
                </c:pt>
                <c:pt idx="8">
                  <c:v>44209</c:v>
                </c:pt>
                <c:pt idx="9">
                  <c:v>44210</c:v>
                </c:pt>
                <c:pt idx="10">
                  <c:v>44211</c:v>
                </c:pt>
                <c:pt idx="11">
                  <c:v>44214</c:v>
                </c:pt>
                <c:pt idx="12">
                  <c:v>44215</c:v>
                </c:pt>
                <c:pt idx="13">
                  <c:v>44216</c:v>
                </c:pt>
                <c:pt idx="14">
                  <c:v>44217</c:v>
                </c:pt>
                <c:pt idx="15">
                  <c:v>44218</c:v>
                </c:pt>
                <c:pt idx="16">
                  <c:v>44221</c:v>
                </c:pt>
                <c:pt idx="17">
                  <c:v>44222</c:v>
                </c:pt>
                <c:pt idx="18">
                  <c:v>44223</c:v>
                </c:pt>
                <c:pt idx="19">
                  <c:v>44224</c:v>
                </c:pt>
                <c:pt idx="20">
                  <c:v>44225</c:v>
                </c:pt>
                <c:pt idx="21">
                  <c:v>44228</c:v>
                </c:pt>
                <c:pt idx="22">
                  <c:v>44229</c:v>
                </c:pt>
                <c:pt idx="23">
                  <c:v>44230</c:v>
                </c:pt>
                <c:pt idx="24">
                  <c:v>44231</c:v>
                </c:pt>
                <c:pt idx="25">
                  <c:v>44232</c:v>
                </c:pt>
                <c:pt idx="26">
                  <c:v>44235</c:v>
                </c:pt>
                <c:pt idx="27">
                  <c:v>44236</c:v>
                </c:pt>
                <c:pt idx="28">
                  <c:v>44237</c:v>
                </c:pt>
                <c:pt idx="29">
                  <c:v>44238</c:v>
                </c:pt>
                <c:pt idx="30">
                  <c:v>44239</c:v>
                </c:pt>
                <c:pt idx="31">
                  <c:v>44242</c:v>
                </c:pt>
                <c:pt idx="32">
                  <c:v>44243</c:v>
                </c:pt>
                <c:pt idx="33">
                  <c:v>44244</c:v>
                </c:pt>
                <c:pt idx="34">
                  <c:v>44245</c:v>
                </c:pt>
                <c:pt idx="35">
                  <c:v>44246</c:v>
                </c:pt>
                <c:pt idx="36">
                  <c:v>44249</c:v>
                </c:pt>
                <c:pt idx="37">
                  <c:v>44250</c:v>
                </c:pt>
                <c:pt idx="38">
                  <c:v>44251</c:v>
                </c:pt>
                <c:pt idx="39">
                  <c:v>44252</c:v>
                </c:pt>
                <c:pt idx="40">
                  <c:v>44253</c:v>
                </c:pt>
                <c:pt idx="41">
                  <c:v>44256</c:v>
                </c:pt>
                <c:pt idx="42">
                  <c:v>44257</c:v>
                </c:pt>
                <c:pt idx="43">
                  <c:v>44258</c:v>
                </c:pt>
                <c:pt idx="44">
                  <c:v>44259</c:v>
                </c:pt>
                <c:pt idx="45">
                  <c:v>44260</c:v>
                </c:pt>
                <c:pt idx="46">
                  <c:v>44263</c:v>
                </c:pt>
                <c:pt idx="47">
                  <c:v>44264</c:v>
                </c:pt>
                <c:pt idx="48">
                  <c:v>44265</c:v>
                </c:pt>
                <c:pt idx="49">
                  <c:v>44266</c:v>
                </c:pt>
                <c:pt idx="50">
                  <c:v>44267</c:v>
                </c:pt>
                <c:pt idx="51">
                  <c:v>44270</c:v>
                </c:pt>
                <c:pt idx="52">
                  <c:v>44271</c:v>
                </c:pt>
                <c:pt idx="53">
                  <c:v>44272</c:v>
                </c:pt>
                <c:pt idx="54">
                  <c:v>44273</c:v>
                </c:pt>
                <c:pt idx="55">
                  <c:v>44274</c:v>
                </c:pt>
                <c:pt idx="56">
                  <c:v>44277</c:v>
                </c:pt>
                <c:pt idx="57">
                  <c:v>44278</c:v>
                </c:pt>
                <c:pt idx="58">
                  <c:v>44279</c:v>
                </c:pt>
                <c:pt idx="59">
                  <c:v>44280</c:v>
                </c:pt>
                <c:pt idx="60">
                  <c:v>44281</c:v>
                </c:pt>
                <c:pt idx="61">
                  <c:v>44284</c:v>
                </c:pt>
                <c:pt idx="62">
                  <c:v>44285</c:v>
                </c:pt>
                <c:pt idx="63">
                  <c:v>44286</c:v>
                </c:pt>
                <c:pt idx="64">
                  <c:v>44287</c:v>
                </c:pt>
                <c:pt idx="65">
                  <c:v>44288</c:v>
                </c:pt>
                <c:pt idx="66">
                  <c:v>44291</c:v>
                </c:pt>
                <c:pt idx="67">
                  <c:v>44292</c:v>
                </c:pt>
                <c:pt idx="68">
                  <c:v>44293</c:v>
                </c:pt>
                <c:pt idx="69">
                  <c:v>44294</c:v>
                </c:pt>
                <c:pt idx="70">
                  <c:v>44295</c:v>
                </c:pt>
                <c:pt idx="71">
                  <c:v>44298</c:v>
                </c:pt>
                <c:pt idx="72">
                  <c:v>44299</c:v>
                </c:pt>
                <c:pt idx="73">
                  <c:v>44300</c:v>
                </c:pt>
                <c:pt idx="74">
                  <c:v>44301</c:v>
                </c:pt>
                <c:pt idx="75">
                  <c:v>44302</c:v>
                </c:pt>
                <c:pt idx="76">
                  <c:v>44305</c:v>
                </c:pt>
                <c:pt idx="77">
                  <c:v>44306</c:v>
                </c:pt>
                <c:pt idx="78">
                  <c:v>44307</c:v>
                </c:pt>
                <c:pt idx="79">
                  <c:v>44308</c:v>
                </c:pt>
                <c:pt idx="80">
                  <c:v>44309</c:v>
                </c:pt>
                <c:pt idx="81">
                  <c:v>44312</c:v>
                </c:pt>
                <c:pt idx="82">
                  <c:v>44313</c:v>
                </c:pt>
                <c:pt idx="83">
                  <c:v>44314</c:v>
                </c:pt>
                <c:pt idx="84">
                  <c:v>44315</c:v>
                </c:pt>
                <c:pt idx="85">
                  <c:v>44316</c:v>
                </c:pt>
                <c:pt idx="86">
                  <c:v>44319</c:v>
                </c:pt>
                <c:pt idx="87">
                  <c:v>44320</c:v>
                </c:pt>
                <c:pt idx="88">
                  <c:v>44321</c:v>
                </c:pt>
                <c:pt idx="89">
                  <c:v>44322</c:v>
                </c:pt>
                <c:pt idx="90">
                  <c:v>44323</c:v>
                </c:pt>
                <c:pt idx="91">
                  <c:v>44326</c:v>
                </c:pt>
                <c:pt idx="92">
                  <c:v>44327</c:v>
                </c:pt>
                <c:pt idx="93">
                  <c:v>44328</c:v>
                </c:pt>
                <c:pt idx="94">
                  <c:v>44329</c:v>
                </c:pt>
                <c:pt idx="95">
                  <c:v>44330</c:v>
                </c:pt>
                <c:pt idx="96">
                  <c:v>44333</c:v>
                </c:pt>
                <c:pt idx="97">
                  <c:v>44334</c:v>
                </c:pt>
                <c:pt idx="98">
                  <c:v>44335</c:v>
                </c:pt>
                <c:pt idx="99">
                  <c:v>44336</c:v>
                </c:pt>
                <c:pt idx="100">
                  <c:v>44337</c:v>
                </c:pt>
                <c:pt idx="101">
                  <c:v>44340</c:v>
                </c:pt>
                <c:pt idx="102">
                  <c:v>44341</c:v>
                </c:pt>
                <c:pt idx="103">
                  <c:v>44342</c:v>
                </c:pt>
                <c:pt idx="104">
                  <c:v>44343</c:v>
                </c:pt>
                <c:pt idx="105">
                  <c:v>44344</c:v>
                </c:pt>
                <c:pt idx="106">
                  <c:v>44347</c:v>
                </c:pt>
                <c:pt idx="107">
                  <c:v>44348</c:v>
                </c:pt>
                <c:pt idx="108">
                  <c:v>44349</c:v>
                </c:pt>
                <c:pt idx="109">
                  <c:v>44350</c:v>
                </c:pt>
                <c:pt idx="110">
                  <c:v>44351</c:v>
                </c:pt>
                <c:pt idx="111">
                  <c:v>44354</c:v>
                </c:pt>
                <c:pt idx="112">
                  <c:v>44355</c:v>
                </c:pt>
                <c:pt idx="113">
                  <c:v>44356</c:v>
                </c:pt>
                <c:pt idx="114">
                  <c:v>44357</c:v>
                </c:pt>
                <c:pt idx="115">
                  <c:v>44358</c:v>
                </c:pt>
                <c:pt idx="116">
                  <c:v>44361</c:v>
                </c:pt>
                <c:pt idx="117">
                  <c:v>44362</c:v>
                </c:pt>
                <c:pt idx="118">
                  <c:v>44363</c:v>
                </c:pt>
                <c:pt idx="119">
                  <c:v>44364</c:v>
                </c:pt>
                <c:pt idx="120">
                  <c:v>44365</c:v>
                </c:pt>
                <c:pt idx="121">
                  <c:v>44368</c:v>
                </c:pt>
                <c:pt idx="122">
                  <c:v>44369</c:v>
                </c:pt>
                <c:pt idx="123">
                  <c:v>44370</c:v>
                </c:pt>
                <c:pt idx="124">
                  <c:v>44371</c:v>
                </c:pt>
                <c:pt idx="125">
                  <c:v>44372</c:v>
                </c:pt>
                <c:pt idx="126">
                  <c:v>44375</c:v>
                </c:pt>
                <c:pt idx="127">
                  <c:v>44376</c:v>
                </c:pt>
                <c:pt idx="128">
                  <c:v>44377</c:v>
                </c:pt>
                <c:pt idx="129">
                  <c:v>44378</c:v>
                </c:pt>
                <c:pt idx="130">
                  <c:v>44379</c:v>
                </c:pt>
                <c:pt idx="131">
                  <c:v>44382</c:v>
                </c:pt>
                <c:pt idx="132">
                  <c:v>44383</c:v>
                </c:pt>
                <c:pt idx="133">
                  <c:v>44384</c:v>
                </c:pt>
                <c:pt idx="134">
                  <c:v>44385</c:v>
                </c:pt>
                <c:pt idx="135">
                  <c:v>44386</c:v>
                </c:pt>
                <c:pt idx="136">
                  <c:v>44389</c:v>
                </c:pt>
                <c:pt idx="137">
                  <c:v>44390</c:v>
                </c:pt>
                <c:pt idx="138">
                  <c:v>44391</c:v>
                </c:pt>
                <c:pt idx="139">
                  <c:v>44392</c:v>
                </c:pt>
                <c:pt idx="140">
                  <c:v>44393</c:v>
                </c:pt>
                <c:pt idx="141">
                  <c:v>44396</c:v>
                </c:pt>
                <c:pt idx="142">
                  <c:v>44397</c:v>
                </c:pt>
                <c:pt idx="143">
                  <c:v>44398</c:v>
                </c:pt>
                <c:pt idx="144">
                  <c:v>44399</c:v>
                </c:pt>
                <c:pt idx="145">
                  <c:v>44400</c:v>
                </c:pt>
                <c:pt idx="146">
                  <c:v>44403</c:v>
                </c:pt>
                <c:pt idx="147">
                  <c:v>44404</c:v>
                </c:pt>
                <c:pt idx="148">
                  <c:v>44405</c:v>
                </c:pt>
                <c:pt idx="149">
                  <c:v>44406</c:v>
                </c:pt>
                <c:pt idx="150">
                  <c:v>44407</c:v>
                </c:pt>
                <c:pt idx="151">
                  <c:v>44410</c:v>
                </c:pt>
                <c:pt idx="152">
                  <c:v>44411</c:v>
                </c:pt>
                <c:pt idx="153">
                  <c:v>44412</c:v>
                </c:pt>
                <c:pt idx="154">
                  <c:v>44413</c:v>
                </c:pt>
                <c:pt idx="155">
                  <c:v>44414</c:v>
                </c:pt>
                <c:pt idx="156">
                  <c:v>44417</c:v>
                </c:pt>
                <c:pt idx="157">
                  <c:v>44418</c:v>
                </c:pt>
                <c:pt idx="158">
                  <c:v>44419</c:v>
                </c:pt>
                <c:pt idx="159">
                  <c:v>44420</c:v>
                </c:pt>
                <c:pt idx="160">
                  <c:v>44421</c:v>
                </c:pt>
                <c:pt idx="161">
                  <c:v>44424</c:v>
                </c:pt>
                <c:pt idx="162">
                  <c:v>44425</c:v>
                </c:pt>
                <c:pt idx="163">
                  <c:v>44426</c:v>
                </c:pt>
                <c:pt idx="164">
                  <c:v>44427</c:v>
                </c:pt>
                <c:pt idx="165">
                  <c:v>44428</c:v>
                </c:pt>
                <c:pt idx="166">
                  <c:v>44431</c:v>
                </c:pt>
                <c:pt idx="167">
                  <c:v>44432</c:v>
                </c:pt>
                <c:pt idx="168">
                  <c:v>44433</c:v>
                </c:pt>
                <c:pt idx="169">
                  <c:v>44434</c:v>
                </c:pt>
                <c:pt idx="170">
                  <c:v>44435</c:v>
                </c:pt>
                <c:pt idx="171">
                  <c:v>44438</c:v>
                </c:pt>
                <c:pt idx="172">
                  <c:v>44439</c:v>
                </c:pt>
                <c:pt idx="173">
                  <c:v>44440</c:v>
                </c:pt>
                <c:pt idx="174">
                  <c:v>44441</c:v>
                </c:pt>
                <c:pt idx="175">
                  <c:v>44442</c:v>
                </c:pt>
                <c:pt idx="176">
                  <c:v>44445</c:v>
                </c:pt>
                <c:pt idx="177">
                  <c:v>44446</c:v>
                </c:pt>
                <c:pt idx="178">
                  <c:v>44447</c:v>
                </c:pt>
                <c:pt idx="179">
                  <c:v>44448</c:v>
                </c:pt>
                <c:pt idx="180">
                  <c:v>44449</c:v>
                </c:pt>
                <c:pt idx="181">
                  <c:v>44452</c:v>
                </c:pt>
                <c:pt idx="182">
                  <c:v>44453</c:v>
                </c:pt>
                <c:pt idx="183">
                  <c:v>44454</c:v>
                </c:pt>
                <c:pt idx="184">
                  <c:v>44455</c:v>
                </c:pt>
                <c:pt idx="185">
                  <c:v>44456</c:v>
                </c:pt>
                <c:pt idx="186">
                  <c:v>44459</c:v>
                </c:pt>
                <c:pt idx="187">
                  <c:v>44460</c:v>
                </c:pt>
                <c:pt idx="188">
                  <c:v>44461</c:v>
                </c:pt>
                <c:pt idx="189">
                  <c:v>44462</c:v>
                </c:pt>
                <c:pt idx="190">
                  <c:v>44463</c:v>
                </c:pt>
                <c:pt idx="191">
                  <c:v>44466</c:v>
                </c:pt>
                <c:pt idx="192">
                  <c:v>44467</c:v>
                </c:pt>
                <c:pt idx="193">
                  <c:v>44468</c:v>
                </c:pt>
                <c:pt idx="194">
                  <c:v>44469</c:v>
                </c:pt>
                <c:pt idx="195">
                  <c:v>44470</c:v>
                </c:pt>
                <c:pt idx="196">
                  <c:v>44473</c:v>
                </c:pt>
                <c:pt idx="197">
                  <c:v>44474</c:v>
                </c:pt>
                <c:pt idx="198">
                  <c:v>44475</c:v>
                </c:pt>
                <c:pt idx="199">
                  <c:v>44476</c:v>
                </c:pt>
                <c:pt idx="200">
                  <c:v>44477</c:v>
                </c:pt>
                <c:pt idx="201">
                  <c:v>44480</c:v>
                </c:pt>
                <c:pt idx="202">
                  <c:v>44481</c:v>
                </c:pt>
                <c:pt idx="203">
                  <c:v>44482</c:v>
                </c:pt>
                <c:pt idx="204">
                  <c:v>44483</c:v>
                </c:pt>
                <c:pt idx="205">
                  <c:v>44484</c:v>
                </c:pt>
                <c:pt idx="206">
                  <c:v>44487</c:v>
                </c:pt>
                <c:pt idx="207">
                  <c:v>44488</c:v>
                </c:pt>
                <c:pt idx="208">
                  <c:v>44489</c:v>
                </c:pt>
                <c:pt idx="209">
                  <c:v>44490</c:v>
                </c:pt>
                <c:pt idx="210">
                  <c:v>44491</c:v>
                </c:pt>
                <c:pt idx="211">
                  <c:v>44494</c:v>
                </c:pt>
                <c:pt idx="212">
                  <c:v>44495</c:v>
                </c:pt>
                <c:pt idx="213">
                  <c:v>44496</c:v>
                </c:pt>
                <c:pt idx="214">
                  <c:v>44497</c:v>
                </c:pt>
                <c:pt idx="215">
                  <c:v>44498</c:v>
                </c:pt>
                <c:pt idx="216">
                  <c:v>44501</c:v>
                </c:pt>
                <c:pt idx="217">
                  <c:v>44502</c:v>
                </c:pt>
                <c:pt idx="218">
                  <c:v>44503</c:v>
                </c:pt>
                <c:pt idx="219">
                  <c:v>44504</c:v>
                </c:pt>
                <c:pt idx="220">
                  <c:v>44505</c:v>
                </c:pt>
                <c:pt idx="221">
                  <c:v>44508</c:v>
                </c:pt>
                <c:pt idx="222">
                  <c:v>44509</c:v>
                </c:pt>
                <c:pt idx="223">
                  <c:v>44510</c:v>
                </c:pt>
                <c:pt idx="224">
                  <c:v>44511</c:v>
                </c:pt>
                <c:pt idx="225">
                  <c:v>44512</c:v>
                </c:pt>
                <c:pt idx="226">
                  <c:v>44515</c:v>
                </c:pt>
                <c:pt idx="227">
                  <c:v>44516</c:v>
                </c:pt>
                <c:pt idx="228">
                  <c:v>44517</c:v>
                </c:pt>
                <c:pt idx="229">
                  <c:v>44518</c:v>
                </c:pt>
                <c:pt idx="230">
                  <c:v>44519</c:v>
                </c:pt>
                <c:pt idx="231">
                  <c:v>44522</c:v>
                </c:pt>
                <c:pt idx="232">
                  <c:v>44523</c:v>
                </c:pt>
                <c:pt idx="233">
                  <c:v>44524</c:v>
                </c:pt>
                <c:pt idx="234">
                  <c:v>44525</c:v>
                </c:pt>
                <c:pt idx="235">
                  <c:v>44526</c:v>
                </c:pt>
                <c:pt idx="236">
                  <c:v>44529</c:v>
                </c:pt>
                <c:pt idx="237">
                  <c:v>44530</c:v>
                </c:pt>
                <c:pt idx="238">
                  <c:v>44531</c:v>
                </c:pt>
                <c:pt idx="239">
                  <c:v>44532</c:v>
                </c:pt>
                <c:pt idx="240">
                  <c:v>44533</c:v>
                </c:pt>
                <c:pt idx="241">
                  <c:v>44536</c:v>
                </c:pt>
                <c:pt idx="242">
                  <c:v>44537</c:v>
                </c:pt>
                <c:pt idx="243">
                  <c:v>44538</c:v>
                </c:pt>
                <c:pt idx="244">
                  <c:v>44539</c:v>
                </c:pt>
                <c:pt idx="245">
                  <c:v>44540</c:v>
                </c:pt>
                <c:pt idx="246">
                  <c:v>44543</c:v>
                </c:pt>
                <c:pt idx="247">
                  <c:v>44544</c:v>
                </c:pt>
                <c:pt idx="248">
                  <c:v>44545</c:v>
                </c:pt>
                <c:pt idx="249">
                  <c:v>44546</c:v>
                </c:pt>
                <c:pt idx="250">
                  <c:v>44547</c:v>
                </c:pt>
                <c:pt idx="251">
                  <c:v>44550</c:v>
                </c:pt>
                <c:pt idx="252">
                  <c:v>44551</c:v>
                </c:pt>
                <c:pt idx="253">
                  <c:v>44552</c:v>
                </c:pt>
                <c:pt idx="254">
                  <c:v>44553</c:v>
                </c:pt>
                <c:pt idx="255">
                  <c:v>44554</c:v>
                </c:pt>
                <c:pt idx="256">
                  <c:v>44557</c:v>
                </c:pt>
                <c:pt idx="257">
                  <c:v>44558</c:v>
                </c:pt>
                <c:pt idx="258">
                  <c:v>44559</c:v>
                </c:pt>
                <c:pt idx="259">
                  <c:v>44560</c:v>
                </c:pt>
                <c:pt idx="260">
                  <c:v>44561</c:v>
                </c:pt>
                <c:pt idx="261">
                  <c:v>44564</c:v>
                </c:pt>
                <c:pt idx="262">
                  <c:v>44565</c:v>
                </c:pt>
                <c:pt idx="263">
                  <c:v>44566</c:v>
                </c:pt>
                <c:pt idx="264">
                  <c:v>44567</c:v>
                </c:pt>
                <c:pt idx="265">
                  <c:v>44568</c:v>
                </c:pt>
                <c:pt idx="266">
                  <c:v>44571</c:v>
                </c:pt>
                <c:pt idx="267">
                  <c:v>44572</c:v>
                </c:pt>
                <c:pt idx="268">
                  <c:v>44573</c:v>
                </c:pt>
                <c:pt idx="269">
                  <c:v>44574</c:v>
                </c:pt>
                <c:pt idx="270">
                  <c:v>44575</c:v>
                </c:pt>
                <c:pt idx="271">
                  <c:v>44578</c:v>
                </c:pt>
                <c:pt idx="272">
                  <c:v>44579</c:v>
                </c:pt>
                <c:pt idx="273">
                  <c:v>44580</c:v>
                </c:pt>
                <c:pt idx="274">
                  <c:v>44581</c:v>
                </c:pt>
                <c:pt idx="275">
                  <c:v>44582</c:v>
                </c:pt>
                <c:pt idx="276">
                  <c:v>44585</c:v>
                </c:pt>
                <c:pt idx="277">
                  <c:v>44586</c:v>
                </c:pt>
                <c:pt idx="278">
                  <c:v>44587</c:v>
                </c:pt>
                <c:pt idx="279">
                  <c:v>44588</c:v>
                </c:pt>
                <c:pt idx="280">
                  <c:v>44589</c:v>
                </c:pt>
                <c:pt idx="281">
                  <c:v>44592</c:v>
                </c:pt>
                <c:pt idx="282">
                  <c:v>44593</c:v>
                </c:pt>
                <c:pt idx="283">
                  <c:v>44594</c:v>
                </c:pt>
                <c:pt idx="284">
                  <c:v>44595</c:v>
                </c:pt>
                <c:pt idx="285">
                  <c:v>44596</c:v>
                </c:pt>
                <c:pt idx="286">
                  <c:v>44599</c:v>
                </c:pt>
                <c:pt idx="287">
                  <c:v>44600</c:v>
                </c:pt>
                <c:pt idx="288">
                  <c:v>44601</c:v>
                </c:pt>
                <c:pt idx="289">
                  <c:v>44602</c:v>
                </c:pt>
                <c:pt idx="290">
                  <c:v>44603</c:v>
                </c:pt>
                <c:pt idx="291">
                  <c:v>44606</c:v>
                </c:pt>
                <c:pt idx="292">
                  <c:v>44607</c:v>
                </c:pt>
                <c:pt idx="293">
                  <c:v>44608</c:v>
                </c:pt>
                <c:pt idx="294">
                  <c:v>44609</c:v>
                </c:pt>
                <c:pt idx="295">
                  <c:v>44610</c:v>
                </c:pt>
                <c:pt idx="296">
                  <c:v>44613</c:v>
                </c:pt>
                <c:pt idx="297">
                  <c:v>44614</c:v>
                </c:pt>
                <c:pt idx="298">
                  <c:v>44615</c:v>
                </c:pt>
                <c:pt idx="299">
                  <c:v>44616</c:v>
                </c:pt>
                <c:pt idx="300">
                  <c:v>44617</c:v>
                </c:pt>
                <c:pt idx="301">
                  <c:v>44620</c:v>
                </c:pt>
                <c:pt idx="302">
                  <c:v>44621</c:v>
                </c:pt>
                <c:pt idx="303">
                  <c:v>44622</c:v>
                </c:pt>
                <c:pt idx="304">
                  <c:v>44623</c:v>
                </c:pt>
                <c:pt idx="305">
                  <c:v>44624</c:v>
                </c:pt>
                <c:pt idx="306">
                  <c:v>44627</c:v>
                </c:pt>
                <c:pt idx="307">
                  <c:v>44628</c:v>
                </c:pt>
                <c:pt idx="308">
                  <c:v>44629</c:v>
                </c:pt>
                <c:pt idx="309">
                  <c:v>44630</c:v>
                </c:pt>
                <c:pt idx="310">
                  <c:v>44631</c:v>
                </c:pt>
                <c:pt idx="311">
                  <c:v>44634</c:v>
                </c:pt>
                <c:pt idx="312">
                  <c:v>44635</c:v>
                </c:pt>
                <c:pt idx="313">
                  <c:v>44636</c:v>
                </c:pt>
                <c:pt idx="314">
                  <c:v>44637</c:v>
                </c:pt>
                <c:pt idx="315">
                  <c:v>44638</c:v>
                </c:pt>
                <c:pt idx="316">
                  <c:v>44641</c:v>
                </c:pt>
                <c:pt idx="317">
                  <c:v>44642</c:v>
                </c:pt>
                <c:pt idx="318">
                  <c:v>44643</c:v>
                </c:pt>
                <c:pt idx="319">
                  <c:v>44644</c:v>
                </c:pt>
                <c:pt idx="320">
                  <c:v>44645</c:v>
                </c:pt>
                <c:pt idx="321">
                  <c:v>44648</c:v>
                </c:pt>
                <c:pt idx="322">
                  <c:v>44649</c:v>
                </c:pt>
                <c:pt idx="323">
                  <c:v>44650</c:v>
                </c:pt>
                <c:pt idx="324">
                  <c:v>44651</c:v>
                </c:pt>
                <c:pt idx="325">
                  <c:v>44652</c:v>
                </c:pt>
                <c:pt idx="326">
                  <c:v>44655</c:v>
                </c:pt>
                <c:pt idx="327">
                  <c:v>44656</c:v>
                </c:pt>
                <c:pt idx="328">
                  <c:v>44657</c:v>
                </c:pt>
                <c:pt idx="329">
                  <c:v>44658</c:v>
                </c:pt>
                <c:pt idx="330">
                  <c:v>44659</c:v>
                </c:pt>
                <c:pt idx="331">
                  <c:v>44662</c:v>
                </c:pt>
                <c:pt idx="332">
                  <c:v>44663</c:v>
                </c:pt>
                <c:pt idx="333">
                  <c:v>44664</c:v>
                </c:pt>
                <c:pt idx="334">
                  <c:v>44665</c:v>
                </c:pt>
                <c:pt idx="335">
                  <c:v>44666</c:v>
                </c:pt>
                <c:pt idx="336">
                  <c:v>44669</c:v>
                </c:pt>
                <c:pt idx="337">
                  <c:v>44670</c:v>
                </c:pt>
                <c:pt idx="338">
                  <c:v>44671</c:v>
                </c:pt>
                <c:pt idx="339">
                  <c:v>44672</c:v>
                </c:pt>
                <c:pt idx="340">
                  <c:v>44673</c:v>
                </c:pt>
                <c:pt idx="341">
                  <c:v>44676</c:v>
                </c:pt>
                <c:pt idx="342">
                  <c:v>44677</c:v>
                </c:pt>
                <c:pt idx="343">
                  <c:v>44678</c:v>
                </c:pt>
                <c:pt idx="344">
                  <c:v>44679</c:v>
                </c:pt>
                <c:pt idx="345">
                  <c:v>44680</c:v>
                </c:pt>
                <c:pt idx="346">
                  <c:v>44683</c:v>
                </c:pt>
                <c:pt idx="347">
                  <c:v>44684</c:v>
                </c:pt>
                <c:pt idx="348">
                  <c:v>44685</c:v>
                </c:pt>
                <c:pt idx="349">
                  <c:v>44686</c:v>
                </c:pt>
                <c:pt idx="350">
                  <c:v>44687</c:v>
                </c:pt>
                <c:pt idx="351">
                  <c:v>44690</c:v>
                </c:pt>
                <c:pt idx="352">
                  <c:v>44691</c:v>
                </c:pt>
                <c:pt idx="353">
                  <c:v>44692</c:v>
                </c:pt>
                <c:pt idx="354">
                  <c:v>44693</c:v>
                </c:pt>
                <c:pt idx="355">
                  <c:v>44694</c:v>
                </c:pt>
                <c:pt idx="356">
                  <c:v>44697</c:v>
                </c:pt>
                <c:pt idx="357">
                  <c:v>44698</c:v>
                </c:pt>
                <c:pt idx="358">
                  <c:v>44699</c:v>
                </c:pt>
                <c:pt idx="359">
                  <c:v>44700</c:v>
                </c:pt>
                <c:pt idx="360">
                  <c:v>44701</c:v>
                </c:pt>
                <c:pt idx="361">
                  <c:v>44704</c:v>
                </c:pt>
                <c:pt idx="362">
                  <c:v>44705</c:v>
                </c:pt>
                <c:pt idx="363">
                  <c:v>44706</c:v>
                </c:pt>
                <c:pt idx="364">
                  <c:v>44707</c:v>
                </c:pt>
                <c:pt idx="365">
                  <c:v>44708</c:v>
                </c:pt>
                <c:pt idx="366">
                  <c:v>44711</c:v>
                </c:pt>
                <c:pt idx="367">
                  <c:v>44712</c:v>
                </c:pt>
                <c:pt idx="368">
                  <c:v>44713</c:v>
                </c:pt>
                <c:pt idx="369">
                  <c:v>44714</c:v>
                </c:pt>
                <c:pt idx="370">
                  <c:v>44715</c:v>
                </c:pt>
                <c:pt idx="371">
                  <c:v>44718</c:v>
                </c:pt>
                <c:pt idx="372">
                  <c:v>44719</c:v>
                </c:pt>
                <c:pt idx="373">
                  <c:v>44720</c:v>
                </c:pt>
                <c:pt idx="374">
                  <c:v>44721</c:v>
                </c:pt>
                <c:pt idx="375">
                  <c:v>44722</c:v>
                </c:pt>
                <c:pt idx="376">
                  <c:v>44725</c:v>
                </c:pt>
                <c:pt idx="377">
                  <c:v>44726</c:v>
                </c:pt>
                <c:pt idx="378">
                  <c:v>44727</c:v>
                </c:pt>
                <c:pt idx="379">
                  <c:v>44728</c:v>
                </c:pt>
                <c:pt idx="380">
                  <c:v>44729</c:v>
                </c:pt>
                <c:pt idx="381">
                  <c:v>44732</c:v>
                </c:pt>
                <c:pt idx="382">
                  <c:v>44733</c:v>
                </c:pt>
                <c:pt idx="383">
                  <c:v>44734</c:v>
                </c:pt>
                <c:pt idx="384">
                  <c:v>44735</c:v>
                </c:pt>
                <c:pt idx="385">
                  <c:v>44736</c:v>
                </c:pt>
                <c:pt idx="386">
                  <c:v>44739</c:v>
                </c:pt>
                <c:pt idx="387">
                  <c:v>44740</c:v>
                </c:pt>
                <c:pt idx="388">
                  <c:v>44741</c:v>
                </c:pt>
                <c:pt idx="389">
                  <c:v>44742</c:v>
                </c:pt>
                <c:pt idx="390">
                  <c:v>44743</c:v>
                </c:pt>
                <c:pt idx="391">
                  <c:v>44746</c:v>
                </c:pt>
                <c:pt idx="392">
                  <c:v>44747</c:v>
                </c:pt>
                <c:pt idx="393">
                  <c:v>44748</c:v>
                </c:pt>
                <c:pt idx="394">
                  <c:v>44749</c:v>
                </c:pt>
                <c:pt idx="395">
                  <c:v>44750</c:v>
                </c:pt>
                <c:pt idx="396">
                  <c:v>44753</c:v>
                </c:pt>
                <c:pt idx="397">
                  <c:v>44754</c:v>
                </c:pt>
                <c:pt idx="398">
                  <c:v>44755</c:v>
                </c:pt>
                <c:pt idx="399">
                  <c:v>44756</c:v>
                </c:pt>
                <c:pt idx="400">
                  <c:v>44757</c:v>
                </c:pt>
                <c:pt idx="401">
                  <c:v>44760</c:v>
                </c:pt>
                <c:pt idx="402">
                  <c:v>44761</c:v>
                </c:pt>
                <c:pt idx="403">
                  <c:v>44762</c:v>
                </c:pt>
                <c:pt idx="404">
                  <c:v>44763</c:v>
                </c:pt>
                <c:pt idx="405">
                  <c:v>44764</c:v>
                </c:pt>
                <c:pt idx="406">
                  <c:v>44767</c:v>
                </c:pt>
                <c:pt idx="407">
                  <c:v>44768</c:v>
                </c:pt>
                <c:pt idx="408">
                  <c:v>44769</c:v>
                </c:pt>
                <c:pt idx="409">
                  <c:v>44770</c:v>
                </c:pt>
                <c:pt idx="410">
                  <c:v>44771</c:v>
                </c:pt>
                <c:pt idx="411">
                  <c:v>44774</c:v>
                </c:pt>
                <c:pt idx="412">
                  <c:v>44775</c:v>
                </c:pt>
                <c:pt idx="413">
                  <c:v>44776</c:v>
                </c:pt>
                <c:pt idx="414">
                  <c:v>44777</c:v>
                </c:pt>
                <c:pt idx="415">
                  <c:v>44778</c:v>
                </c:pt>
                <c:pt idx="416">
                  <c:v>44781</c:v>
                </c:pt>
                <c:pt idx="417">
                  <c:v>44782</c:v>
                </c:pt>
                <c:pt idx="418">
                  <c:v>44783</c:v>
                </c:pt>
                <c:pt idx="419">
                  <c:v>44784</c:v>
                </c:pt>
                <c:pt idx="420">
                  <c:v>44785</c:v>
                </c:pt>
                <c:pt idx="421">
                  <c:v>44788</c:v>
                </c:pt>
                <c:pt idx="422">
                  <c:v>44789</c:v>
                </c:pt>
                <c:pt idx="423">
                  <c:v>44790</c:v>
                </c:pt>
                <c:pt idx="424">
                  <c:v>44791</c:v>
                </c:pt>
                <c:pt idx="425">
                  <c:v>44792</c:v>
                </c:pt>
                <c:pt idx="426">
                  <c:v>44795</c:v>
                </c:pt>
                <c:pt idx="427">
                  <c:v>44796</c:v>
                </c:pt>
                <c:pt idx="428">
                  <c:v>44797</c:v>
                </c:pt>
                <c:pt idx="429">
                  <c:v>44798</c:v>
                </c:pt>
                <c:pt idx="430">
                  <c:v>44799</c:v>
                </c:pt>
                <c:pt idx="431">
                  <c:v>44802</c:v>
                </c:pt>
                <c:pt idx="432">
                  <c:v>44803</c:v>
                </c:pt>
                <c:pt idx="433">
                  <c:v>44804</c:v>
                </c:pt>
                <c:pt idx="434">
                  <c:v>44805</c:v>
                </c:pt>
                <c:pt idx="435">
                  <c:v>44806</c:v>
                </c:pt>
                <c:pt idx="436">
                  <c:v>44809</c:v>
                </c:pt>
                <c:pt idx="437">
                  <c:v>44810</c:v>
                </c:pt>
                <c:pt idx="438">
                  <c:v>44811</c:v>
                </c:pt>
                <c:pt idx="439">
                  <c:v>44812</c:v>
                </c:pt>
                <c:pt idx="440">
                  <c:v>44813</c:v>
                </c:pt>
                <c:pt idx="441">
                  <c:v>44816</c:v>
                </c:pt>
                <c:pt idx="442">
                  <c:v>44817</c:v>
                </c:pt>
                <c:pt idx="443">
                  <c:v>44818</c:v>
                </c:pt>
                <c:pt idx="444">
                  <c:v>44819</c:v>
                </c:pt>
                <c:pt idx="445">
                  <c:v>44820</c:v>
                </c:pt>
                <c:pt idx="446">
                  <c:v>44823</c:v>
                </c:pt>
                <c:pt idx="447">
                  <c:v>44824</c:v>
                </c:pt>
                <c:pt idx="448">
                  <c:v>44825</c:v>
                </c:pt>
                <c:pt idx="449">
                  <c:v>44826</c:v>
                </c:pt>
                <c:pt idx="450">
                  <c:v>44827</c:v>
                </c:pt>
                <c:pt idx="451">
                  <c:v>44830</c:v>
                </c:pt>
                <c:pt idx="452">
                  <c:v>44831</c:v>
                </c:pt>
                <c:pt idx="453">
                  <c:v>44832</c:v>
                </c:pt>
                <c:pt idx="454">
                  <c:v>44833</c:v>
                </c:pt>
                <c:pt idx="455">
                  <c:v>44834</c:v>
                </c:pt>
                <c:pt idx="456">
                  <c:v>44837</c:v>
                </c:pt>
                <c:pt idx="457">
                  <c:v>44838</c:v>
                </c:pt>
                <c:pt idx="458">
                  <c:v>44839</c:v>
                </c:pt>
                <c:pt idx="459">
                  <c:v>44840</c:v>
                </c:pt>
                <c:pt idx="460">
                  <c:v>44841</c:v>
                </c:pt>
                <c:pt idx="461">
                  <c:v>44844</c:v>
                </c:pt>
                <c:pt idx="462">
                  <c:v>44845</c:v>
                </c:pt>
                <c:pt idx="463">
                  <c:v>44846</c:v>
                </c:pt>
                <c:pt idx="464">
                  <c:v>44847</c:v>
                </c:pt>
                <c:pt idx="465">
                  <c:v>44848</c:v>
                </c:pt>
                <c:pt idx="466">
                  <c:v>44851</c:v>
                </c:pt>
                <c:pt idx="467">
                  <c:v>44852</c:v>
                </c:pt>
                <c:pt idx="468">
                  <c:v>44853</c:v>
                </c:pt>
                <c:pt idx="469">
                  <c:v>44854</c:v>
                </c:pt>
                <c:pt idx="470">
                  <c:v>44855</c:v>
                </c:pt>
                <c:pt idx="471">
                  <c:v>44858</c:v>
                </c:pt>
                <c:pt idx="472">
                  <c:v>44859</c:v>
                </c:pt>
                <c:pt idx="473">
                  <c:v>44860</c:v>
                </c:pt>
                <c:pt idx="474">
                  <c:v>44861</c:v>
                </c:pt>
                <c:pt idx="475">
                  <c:v>44862</c:v>
                </c:pt>
                <c:pt idx="476">
                  <c:v>44865</c:v>
                </c:pt>
                <c:pt idx="477">
                  <c:v>44866</c:v>
                </c:pt>
                <c:pt idx="478">
                  <c:v>44867</c:v>
                </c:pt>
                <c:pt idx="479">
                  <c:v>44868</c:v>
                </c:pt>
                <c:pt idx="480">
                  <c:v>44869</c:v>
                </c:pt>
                <c:pt idx="481">
                  <c:v>44872</c:v>
                </c:pt>
                <c:pt idx="482">
                  <c:v>44873</c:v>
                </c:pt>
                <c:pt idx="483">
                  <c:v>44874</c:v>
                </c:pt>
                <c:pt idx="484">
                  <c:v>44875</c:v>
                </c:pt>
                <c:pt idx="485">
                  <c:v>44876</c:v>
                </c:pt>
                <c:pt idx="486">
                  <c:v>44879</c:v>
                </c:pt>
                <c:pt idx="487">
                  <c:v>44880</c:v>
                </c:pt>
                <c:pt idx="488">
                  <c:v>44881</c:v>
                </c:pt>
                <c:pt idx="489">
                  <c:v>44882</c:v>
                </c:pt>
                <c:pt idx="490">
                  <c:v>44883</c:v>
                </c:pt>
                <c:pt idx="491">
                  <c:v>44886</c:v>
                </c:pt>
                <c:pt idx="492">
                  <c:v>44887</c:v>
                </c:pt>
                <c:pt idx="493">
                  <c:v>44888</c:v>
                </c:pt>
                <c:pt idx="494">
                  <c:v>44889</c:v>
                </c:pt>
                <c:pt idx="495">
                  <c:v>44890</c:v>
                </c:pt>
                <c:pt idx="496">
                  <c:v>44893</c:v>
                </c:pt>
                <c:pt idx="497">
                  <c:v>44894</c:v>
                </c:pt>
                <c:pt idx="498">
                  <c:v>44895</c:v>
                </c:pt>
                <c:pt idx="499">
                  <c:v>44896</c:v>
                </c:pt>
                <c:pt idx="500">
                  <c:v>44897</c:v>
                </c:pt>
                <c:pt idx="501">
                  <c:v>44900</c:v>
                </c:pt>
                <c:pt idx="502">
                  <c:v>44901</c:v>
                </c:pt>
                <c:pt idx="503">
                  <c:v>44902</c:v>
                </c:pt>
                <c:pt idx="504">
                  <c:v>44903</c:v>
                </c:pt>
                <c:pt idx="505">
                  <c:v>44904</c:v>
                </c:pt>
                <c:pt idx="506">
                  <c:v>44907</c:v>
                </c:pt>
                <c:pt idx="507">
                  <c:v>44908</c:v>
                </c:pt>
                <c:pt idx="508">
                  <c:v>44909</c:v>
                </c:pt>
                <c:pt idx="509">
                  <c:v>44910</c:v>
                </c:pt>
                <c:pt idx="510">
                  <c:v>44911</c:v>
                </c:pt>
                <c:pt idx="511">
                  <c:v>44914</c:v>
                </c:pt>
                <c:pt idx="512">
                  <c:v>44915</c:v>
                </c:pt>
                <c:pt idx="513">
                  <c:v>44916</c:v>
                </c:pt>
                <c:pt idx="514">
                  <c:v>44917</c:v>
                </c:pt>
                <c:pt idx="515">
                  <c:v>44918</c:v>
                </c:pt>
                <c:pt idx="516">
                  <c:v>44921</c:v>
                </c:pt>
                <c:pt idx="517">
                  <c:v>44922</c:v>
                </c:pt>
                <c:pt idx="518">
                  <c:v>44923</c:v>
                </c:pt>
                <c:pt idx="519">
                  <c:v>44924</c:v>
                </c:pt>
                <c:pt idx="520">
                  <c:v>44925</c:v>
                </c:pt>
                <c:pt idx="521">
                  <c:v>44928</c:v>
                </c:pt>
                <c:pt idx="522">
                  <c:v>44929</c:v>
                </c:pt>
                <c:pt idx="523">
                  <c:v>44930</c:v>
                </c:pt>
                <c:pt idx="524">
                  <c:v>44931</c:v>
                </c:pt>
                <c:pt idx="525">
                  <c:v>44932</c:v>
                </c:pt>
                <c:pt idx="526">
                  <c:v>44935</c:v>
                </c:pt>
                <c:pt idx="527">
                  <c:v>44936</c:v>
                </c:pt>
                <c:pt idx="528">
                  <c:v>44937</c:v>
                </c:pt>
                <c:pt idx="529">
                  <c:v>44938</c:v>
                </c:pt>
                <c:pt idx="530">
                  <c:v>44939</c:v>
                </c:pt>
                <c:pt idx="531">
                  <c:v>44942</c:v>
                </c:pt>
                <c:pt idx="532">
                  <c:v>44943</c:v>
                </c:pt>
                <c:pt idx="533">
                  <c:v>44944</c:v>
                </c:pt>
                <c:pt idx="534">
                  <c:v>44945</c:v>
                </c:pt>
                <c:pt idx="535">
                  <c:v>44946</c:v>
                </c:pt>
                <c:pt idx="536">
                  <c:v>44949</c:v>
                </c:pt>
                <c:pt idx="537">
                  <c:v>44950</c:v>
                </c:pt>
                <c:pt idx="538">
                  <c:v>44951</c:v>
                </c:pt>
                <c:pt idx="539">
                  <c:v>44952</c:v>
                </c:pt>
                <c:pt idx="540">
                  <c:v>44953</c:v>
                </c:pt>
                <c:pt idx="541">
                  <c:v>44956</c:v>
                </c:pt>
                <c:pt idx="542">
                  <c:v>44957</c:v>
                </c:pt>
                <c:pt idx="543">
                  <c:v>44958</c:v>
                </c:pt>
                <c:pt idx="544">
                  <c:v>44959</c:v>
                </c:pt>
                <c:pt idx="545">
                  <c:v>44960</c:v>
                </c:pt>
                <c:pt idx="546">
                  <c:v>44963</c:v>
                </c:pt>
                <c:pt idx="547">
                  <c:v>44964</c:v>
                </c:pt>
                <c:pt idx="548">
                  <c:v>44965</c:v>
                </c:pt>
                <c:pt idx="549">
                  <c:v>44966</c:v>
                </c:pt>
                <c:pt idx="550">
                  <c:v>44967</c:v>
                </c:pt>
                <c:pt idx="551">
                  <c:v>44970</c:v>
                </c:pt>
                <c:pt idx="552">
                  <c:v>44971</c:v>
                </c:pt>
                <c:pt idx="553">
                  <c:v>44972</c:v>
                </c:pt>
                <c:pt idx="554">
                  <c:v>44973</c:v>
                </c:pt>
                <c:pt idx="555">
                  <c:v>44974</c:v>
                </c:pt>
                <c:pt idx="556">
                  <c:v>44977</c:v>
                </c:pt>
                <c:pt idx="557">
                  <c:v>44978</c:v>
                </c:pt>
                <c:pt idx="558">
                  <c:v>44979</c:v>
                </c:pt>
                <c:pt idx="559">
                  <c:v>44980</c:v>
                </c:pt>
                <c:pt idx="560">
                  <c:v>44981</c:v>
                </c:pt>
                <c:pt idx="561">
                  <c:v>44984</c:v>
                </c:pt>
                <c:pt idx="562">
                  <c:v>44985</c:v>
                </c:pt>
                <c:pt idx="563">
                  <c:v>44986</c:v>
                </c:pt>
                <c:pt idx="564">
                  <c:v>44987</c:v>
                </c:pt>
                <c:pt idx="565">
                  <c:v>44988</c:v>
                </c:pt>
                <c:pt idx="566">
                  <c:v>44991</c:v>
                </c:pt>
                <c:pt idx="567">
                  <c:v>44992</c:v>
                </c:pt>
                <c:pt idx="568">
                  <c:v>44993</c:v>
                </c:pt>
                <c:pt idx="569">
                  <c:v>44994</c:v>
                </c:pt>
                <c:pt idx="570">
                  <c:v>44995</c:v>
                </c:pt>
                <c:pt idx="571">
                  <c:v>44998</c:v>
                </c:pt>
                <c:pt idx="572">
                  <c:v>44999</c:v>
                </c:pt>
                <c:pt idx="573">
                  <c:v>45000</c:v>
                </c:pt>
                <c:pt idx="574">
                  <c:v>45001</c:v>
                </c:pt>
                <c:pt idx="575">
                  <c:v>45002</c:v>
                </c:pt>
                <c:pt idx="576">
                  <c:v>45005</c:v>
                </c:pt>
                <c:pt idx="577">
                  <c:v>45006</c:v>
                </c:pt>
                <c:pt idx="578">
                  <c:v>45007</c:v>
                </c:pt>
                <c:pt idx="579">
                  <c:v>45008</c:v>
                </c:pt>
                <c:pt idx="580">
                  <c:v>45009</c:v>
                </c:pt>
                <c:pt idx="581">
                  <c:v>45012</c:v>
                </c:pt>
                <c:pt idx="582">
                  <c:v>45013</c:v>
                </c:pt>
                <c:pt idx="583">
                  <c:v>45014</c:v>
                </c:pt>
                <c:pt idx="584">
                  <c:v>45015</c:v>
                </c:pt>
                <c:pt idx="585">
                  <c:v>45016</c:v>
                </c:pt>
                <c:pt idx="586">
                  <c:v>45019</c:v>
                </c:pt>
                <c:pt idx="587">
                  <c:v>45020</c:v>
                </c:pt>
                <c:pt idx="588">
                  <c:v>45021</c:v>
                </c:pt>
                <c:pt idx="589">
                  <c:v>45022</c:v>
                </c:pt>
                <c:pt idx="590">
                  <c:v>45023</c:v>
                </c:pt>
                <c:pt idx="591">
                  <c:v>45026</c:v>
                </c:pt>
                <c:pt idx="592">
                  <c:v>45027</c:v>
                </c:pt>
                <c:pt idx="593">
                  <c:v>45028</c:v>
                </c:pt>
                <c:pt idx="594">
                  <c:v>45029</c:v>
                </c:pt>
                <c:pt idx="595">
                  <c:v>45030</c:v>
                </c:pt>
                <c:pt idx="596">
                  <c:v>45033</c:v>
                </c:pt>
                <c:pt idx="597">
                  <c:v>45034</c:v>
                </c:pt>
                <c:pt idx="598">
                  <c:v>45035</c:v>
                </c:pt>
                <c:pt idx="599">
                  <c:v>45036</c:v>
                </c:pt>
                <c:pt idx="600">
                  <c:v>45037</c:v>
                </c:pt>
                <c:pt idx="601">
                  <c:v>45040</c:v>
                </c:pt>
                <c:pt idx="602">
                  <c:v>45041</c:v>
                </c:pt>
                <c:pt idx="603">
                  <c:v>45042</c:v>
                </c:pt>
                <c:pt idx="604">
                  <c:v>45043</c:v>
                </c:pt>
                <c:pt idx="605">
                  <c:v>45044</c:v>
                </c:pt>
                <c:pt idx="606">
                  <c:v>45047</c:v>
                </c:pt>
                <c:pt idx="607">
                  <c:v>45048</c:v>
                </c:pt>
                <c:pt idx="608">
                  <c:v>45049</c:v>
                </c:pt>
                <c:pt idx="609">
                  <c:v>45050</c:v>
                </c:pt>
                <c:pt idx="610">
                  <c:v>45051</c:v>
                </c:pt>
                <c:pt idx="611">
                  <c:v>45054</c:v>
                </c:pt>
                <c:pt idx="612">
                  <c:v>45055</c:v>
                </c:pt>
                <c:pt idx="613">
                  <c:v>45056</c:v>
                </c:pt>
                <c:pt idx="614">
                  <c:v>45057</c:v>
                </c:pt>
                <c:pt idx="615">
                  <c:v>45058</c:v>
                </c:pt>
                <c:pt idx="616">
                  <c:v>45061</c:v>
                </c:pt>
                <c:pt idx="617">
                  <c:v>45062</c:v>
                </c:pt>
                <c:pt idx="618">
                  <c:v>45063</c:v>
                </c:pt>
                <c:pt idx="619">
                  <c:v>45064</c:v>
                </c:pt>
                <c:pt idx="620">
                  <c:v>45065</c:v>
                </c:pt>
                <c:pt idx="621">
                  <c:v>45068</c:v>
                </c:pt>
                <c:pt idx="622">
                  <c:v>45069</c:v>
                </c:pt>
                <c:pt idx="623">
                  <c:v>45070</c:v>
                </c:pt>
                <c:pt idx="624">
                  <c:v>45071</c:v>
                </c:pt>
                <c:pt idx="625">
                  <c:v>45072</c:v>
                </c:pt>
                <c:pt idx="626">
                  <c:v>45075</c:v>
                </c:pt>
                <c:pt idx="627">
                  <c:v>45076</c:v>
                </c:pt>
                <c:pt idx="628">
                  <c:v>45077</c:v>
                </c:pt>
                <c:pt idx="629">
                  <c:v>45078</c:v>
                </c:pt>
                <c:pt idx="630">
                  <c:v>45079</c:v>
                </c:pt>
                <c:pt idx="631">
                  <c:v>45082</c:v>
                </c:pt>
                <c:pt idx="632">
                  <c:v>45083</c:v>
                </c:pt>
                <c:pt idx="633">
                  <c:v>45084</c:v>
                </c:pt>
                <c:pt idx="634">
                  <c:v>45085</c:v>
                </c:pt>
                <c:pt idx="635">
                  <c:v>45086</c:v>
                </c:pt>
                <c:pt idx="636">
                  <c:v>45089</c:v>
                </c:pt>
                <c:pt idx="637">
                  <c:v>45090</c:v>
                </c:pt>
                <c:pt idx="638">
                  <c:v>45091</c:v>
                </c:pt>
                <c:pt idx="639">
                  <c:v>45092</c:v>
                </c:pt>
                <c:pt idx="640">
                  <c:v>45093</c:v>
                </c:pt>
                <c:pt idx="641">
                  <c:v>45096</c:v>
                </c:pt>
                <c:pt idx="642">
                  <c:v>45097</c:v>
                </c:pt>
                <c:pt idx="643">
                  <c:v>45098</c:v>
                </c:pt>
                <c:pt idx="644">
                  <c:v>45099</c:v>
                </c:pt>
                <c:pt idx="645">
                  <c:v>45100</c:v>
                </c:pt>
                <c:pt idx="646">
                  <c:v>45103</c:v>
                </c:pt>
                <c:pt idx="647">
                  <c:v>45104</c:v>
                </c:pt>
                <c:pt idx="648">
                  <c:v>45105</c:v>
                </c:pt>
                <c:pt idx="649">
                  <c:v>45106</c:v>
                </c:pt>
                <c:pt idx="650">
                  <c:v>45107</c:v>
                </c:pt>
                <c:pt idx="651">
                  <c:v>45110</c:v>
                </c:pt>
                <c:pt idx="652">
                  <c:v>45111</c:v>
                </c:pt>
                <c:pt idx="653">
                  <c:v>45112</c:v>
                </c:pt>
                <c:pt idx="654">
                  <c:v>45113</c:v>
                </c:pt>
                <c:pt idx="655">
                  <c:v>45114</c:v>
                </c:pt>
                <c:pt idx="656">
                  <c:v>45117</c:v>
                </c:pt>
                <c:pt idx="657">
                  <c:v>45118</c:v>
                </c:pt>
                <c:pt idx="658">
                  <c:v>45119</c:v>
                </c:pt>
                <c:pt idx="659">
                  <c:v>45120</c:v>
                </c:pt>
                <c:pt idx="660">
                  <c:v>45121</c:v>
                </c:pt>
                <c:pt idx="661">
                  <c:v>45124</c:v>
                </c:pt>
                <c:pt idx="662">
                  <c:v>45125</c:v>
                </c:pt>
                <c:pt idx="663">
                  <c:v>45126</c:v>
                </c:pt>
                <c:pt idx="664">
                  <c:v>45127</c:v>
                </c:pt>
                <c:pt idx="665">
                  <c:v>45128</c:v>
                </c:pt>
                <c:pt idx="666">
                  <c:v>45131</c:v>
                </c:pt>
                <c:pt idx="667">
                  <c:v>45132</c:v>
                </c:pt>
                <c:pt idx="668">
                  <c:v>45133</c:v>
                </c:pt>
                <c:pt idx="669">
                  <c:v>45134</c:v>
                </c:pt>
                <c:pt idx="670">
                  <c:v>45135</c:v>
                </c:pt>
                <c:pt idx="671">
                  <c:v>45138</c:v>
                </c:pt>
                <c:pt idx="672">
                  <c:v>45139</c:v>
                </c:pt>
                <c:pt idx="673">
                  <c:v>45140</c:v>
                </c:pt>
                <c:pt idx="674">
                  <c:v>45141</c:v>
                </c:pt>
                <c:pt idx="675">
                  <c:v>45142</c:v>
                </c:pt>
              </c:numCache>
            </c:numRef>
          </c:cat>
          <c:val>
            <c:numRef>
              <c:f>'S&amp;P500Bank'!$E$8:$E$682</c:f>
              <c:numCache>
                <c:formatCode>General</c:formatCode>
                <c:ptCount val="675"/>
                <c:pt idx="0">
                  <c:v>100</c:v>
                </c:pt>
                <c:pt idx="1">
                  <c:v>100.70825395538621</c:v>
                </c:pt>
                <c:pt idx="2">
                  <c:v>101.28328807101454</c:v>
                </c:pt>
                <c:pt idx="3">
                  <c:v>102.78707794576627</c:v>
                </c:pt>
                <c:pt idx="4">
                  <c:v>103.35157337224541</c:v>
                </c:pt>
                <c:pt idx="5">
                  <c:v>102.67412481591072</c:v>
                </c:pt>
                <c:pt idx="6">
                  <c:v>102.71682001810494</c:v>
                </c:pt>
                <c:pt idx="7">
                  <c:v>102.95056273897829</c:v>
                </c:pt>
                <c:pt idx="8">
                  <c:v>102.56414413684082</c:v>
                </c:pt>
                <c:pt idx="9">
                  <c:v>101.82670611919526</c:v>
                </c:pt>
                <c:pt idx="11">
                  <c:v>102.65520922000189</c:v>
                </c:pt>
                <c:pt idx="12">
                  <c:v>104.08576871630659</c:v>
                </c:pt>
                <c:pt idx="13">
                  <c:v>104.1187358977477</c:v>
                </c:pt>
                <c:pt idx="14">
                  <c:v>103.80527745125856</c:v>
                </c:pt>
                <c:pt idx="15">
                  <c:v>104.18061691864943</c:v>
                </c:pt>
                <c:pt idx="16">
                  <c:v>104.02550903219705</c:v>
                </c:pt>
                <c:pt idx="17">
                  <c:v>101.354356667072</c:v>
                </c:pt>
                <c:pt idx="18">
                  <c:v>102.34364233310365</c:v>
                </c:pt>
                <c:pt idx="19">
                  <c:v>100.36723278342994</c:v>
                </c:pt>
                <c:pt idx="20">
                  <c:v>101.97830110926458</c:v>
                </c:pt>
                <c:pt idx="21">
                  <c:v>103.39561968843311</c:v>
                </c:pt>
                <c:pt idx="22">
                  <c:v>103.49992568873037</c:v>
                </c:pt>
                <c:pt idx="23">
                  <c:v>104.62324186291596</c:v>
                </c:pt>
                <c:pt idx="24">
                  <c:v>105.03100806615053</c:v>
                </c:pt>
                <c:pt idx="25">
                  <c:v>105.80816883520463</c:v>
                </c:pt>
                <c:pt idx="26">
                  <c:v>105.69035169497249</c:v>
                </c:pt>
                <c:pt idx="27">
                  <c:v>105.65387161714834</c:v>
                </c:pt>
                <c:pt idx="28">
                  <c:v>105.82951643630174</c:v>
                </c:pt>
                <c:pt idx="29">
                  <c:v>106.32807749989865</c:v>
                </c:pt>
                <c:pt idx="31">
                  <c:v>106.26754759299043</c:v>
                </c:pt>
                <c:pt idx="32">
                  <c:v>106.23349952035453</c:v>
                </c:pt>
                <c:pt idx="33">
                  <c:v>105.76439274181561</c:v>
                </c:pt>
                <c:pt idx="34">
                  <c:v>105.56821098996123</c:v>
                </c:pt>
                <c:pt idx="35">
                  <c:v>104.75186791509599</c:v>
                </c:pt>
                <c:pt idx="36">
                  <c:v>104.88346641806167</c:v>
                </c:pt>
                <c:pt idx="37">
                  <c:v>106.07406806912299</c:v>
                </c:pt>
                <c:pt idx="38">
                  <c:v>103.47749719643846</c:v>
                </c:pt>
                <c:pt idx="39">
                  <c:v>102.98596192560767</c:v>
                </c:pt>
                <c:pt idx="40">
                  <c:v>105.43607204139813</c:v>
                </c:pt>
                <c:pt idx="41">
                  <c:v>104.58405955710484</c:v>
                </c:pt>
                <c:pt idx="42">
                  <c:v>103.21754286409144</c:v>
                </c:pt>
                <c:pt idx="43">
                  <c:v>101.83265102076662</c:v>
                </c:pt>
                <c:pt idx="44">
                  <c:v>103.81797792279734</c:v>
                </c:pt>
                <c:pt idx="45">
                  <c:v>103.26158918027915</c:v>
                </c:pt>
                <c:pt idx="46">
                  <c:v>104.72322429843406</c:v>
                </c:pt>
                <c:pt idx="47">
                  <c:v>105.35473497899017</c:v>
                </c:pt>
                <c:pt idx="48">
                  <c:v>106.44994798211125</c:v>
                </c:pt>
                <c:pt idx="49">
                  <c:v>106.55803710159026</c:v>
                </c:pt>
                <c:pt idx="50">
                  <c:v>107.24980746625592</c:v>
                </c:pt>
                <c:pt idx="51">
                  <c:v>107.08145866266736</c:v>
                </c:pt>
                <c:pt idx="52">
                  <c:v>107.38978287598124</c:v>
                </c:pt>
                <c:pt idx="53">
                  <c:v>105.80465593882155</c:v>
                </c:pt>
                <c:pt idx="54">
                  <c:v>105.74088335832894</c:v>
                </c:pt>
                <c:pt idx="55">
                  <c:v>106.48372583194845</c:v>
                </c:pt>
                <c:pt idx="56">
                  <c:v>105.67116587626498</c:v>
                </c:pt>
                <c:pt idx="57">
                  <c:v>105.09342953264967</c:v>
                </c:pt>
                <c:pt idx="58">
                  <c:v>105.64414359639522</c:v>
                </c:pt>
                <c:pt idx="59">
                  <c:v>107.40113223352654</c:v>
                </c:pt>
                <c:pt idx="60">
                  <c:v>107.30790536797589</c:v>
                </c:pt>
                <c:pt idx="61">
                  <c:v>106.9690459784092</c:v>
                </c:pt>
                <c:pt idx="62">
                  <c:v>107.35654547174146</c:v>
                </c:pt>
                <c:pt idx="63">
                  <c:v>108.62605218002241</c:v>
                </c:pt>
                <c:pt idx="65">
                  <c:v>110.19442530366285</c:v>
                </c:pt>
                <c:pt idx="66">
                  <c:v>110.08714685257995</c:v>
                </c:pt>
                <c:pt idx="67">
                  <c:v>110.24955075459715</c:v>
                </c:pt>
                <c:pt idx="68">
                  <c:v>110.71487441395431</c:v>
                </c:pt>
                <c:pt idx="69">
                  <c:v>111.56958912623458</c:v>
                </c:pt>
                <c:pt idx="70">
                  <c:v>111.54770107954006</c:v>
                </c:pt>
                <c:pt idx="71">
                  <c:v>111.91520408576872</c:v>
                </c:pt>
                <c:pt idx="72">
                  <c:v>111.4577168875738</c:v>
                </c:pt>
                <c:pt idx="73">
                  <c:v>112.69425641441369</c:v>
                </c:pt>
                <c:pt idx="74">
                  <c:v>113.10094172645347</c:v>
                </c:pt>
                <c:pt idx="75">
                  <c:v>112.50077689054625</c:v>
                </c:pt>
                <c:pt idx="76">
                  <c:v>111.73550592463484</c:v>
                </c:pt>
                <c:pt idx="77">
                  <c:v>112.77532325402295</c:v>
                </c:pt>
                <c:pt idx="78">
                  <c:v>111.73658681582963</c:v>
                </c:pt>
                <c:pt idx="79">
                  <c:v>112.95772364314378</c:v>
                </c:pt>
                <c:pt idx="80">
                  <c:v>113.15903962817342</c:v>
                </c:pt>
                <c:pt idx="81">
                  <c:v>113.13471957629066</c:v>
                </c:pt>
                <c:pt idx="82">
                  <c:v>113.03906070555175</c:v>
                </c:pt>
                <c:pt idx="83">
                  <c:v>113.80352100306703</c:v>
                </c:pt>
                <c:pt idx="84">
                  <c:v>112.98474592301353</c:v>
                </c:pt>
                <c:pt idx="85">
                  <c:v>113.29523191871698</c:v>
                </c:pt>
                <c:pt idx="86">
                  <c:v>112.53860808236391</c:v>
                </c:pt>
                <c:pt idx="87">
                  <c:v>112.61778336238228</c:v>
                </c:pt>
                <c:pt idx="88">
                  <c:v>113.53735154634997</c:v>
                </c:pt>
                <c:pt idx="89">
                  <c:v>114.37450177671491</c:v>
                </c:pt>
                <c:pt idx="90">
                  <c:v>113.18092767486793</c:v>
                </c:pt>
                <c:pt idx="91">
                  <c:v>112.19920824719982</c:v>
                </c:pt>
                <c:pt idx="92">
                  <c:v>109.79260400199963</c:v>
                </c:pt>
                <c:pt idx="93">
                  <c:v>111.1291259643576</c:v>
                </c:pt>
                <c:pt idx="94">
                  <c:v>112.78694283436694</c:v>
                </c:pt>
                <c:pt idx="95">
                  <c:v>112.50158755894235</c:v>
                </c:pt>
                <c:pt idx="96">
                  <c:v>111.54337751476091</c:v>
                </c:pt>
                <c:pt idx="97">
                  <c:v>111.21505681434343</c:v>
                </c:pt>
                <c:pt idx="98">
                  <c:v>112.38890465188547</c:v>
                </c:pt>
                <c:pt idx="99">
                  <c:v>112.30081201951008</c:v>
                </c:pt>
                <c:pt idx="100">
                  <c:v>113.41385972734518</c:v>
                </c:pt>
                <c:pt idx="101">
                  <c:v>113.172820990907</c:v>
                </c:pt>
                <c:pt idx="102">
                  <c:v>113.38521611068325</c:v>
                </c:pt>
                <c:pt idx="103">
                  <c:v>113.51735505924634</c:v>
                </c:pt>
                <c:pt idx="104">
                  <c:v>113.60463702322564</c:v>
                </c:pt>
                <c:pt idx="106">
                  <c:v>113.54870090389527</c:v>
                </c:pt>
                <c:pt idx="107">
                  <c:v>113.71299636550336</c:v>
                </c:pt>
                <c:pt idx="108">
                  <c:v>113.30036615189225</c:v>
                </c:pt>
                <c:pt idx="109">
                  <c:v>114.30127139826787</c:v>
                </c:pt>
                <c:pt idx="110">
                  <c:v>114.21020631510682</c:v>
                </c:pt>
                <c:pt idx="111">
                  <c:v>114.23020280221043</c:v>
                </c:pt>
                <c:pt idx="112">
                  <c:v>114.02186102441463</c:v>
                </c:pt>
                <c:pt idx="113">
                  <c:v>114.55230837825788</c:v>
                </c:pt>
                <c:pt idx="114">
                  <c:v>114.775512409982</c:v>
                </c:pt>
                <c:pt idx="115">
                  <c:v>114.98385418777781</c:v>
                </c:pt>
                <c:pt idx="116">
                  <c:v>114.75254347209274</c:v>
                </c:pt>
                <c:pt idx="117">
                  <c:v>114.1340034858741</c:v>
                </c:pt>
                <c:pt idx="118">
                  <c:v>114.08428249091375</c:v>
                </c:pt>
                <c:pt idx="119">
                  <c:v>112.58697796333075</c:v>
                </c:pt>
                <c:pt idx="120">
                  <c:v>114.16345777093213</c:v>
                </c:pt>
                <c:pt idx="121">
                  <c:v>114.74849013011226</c:v>
                </c:pt>
                <c:pt idx="122">
                  <c:v>114.62418764271141</c:v>
                </c:pt>
                <c:pt idx="123">
                  <c:v>115.2902868415008</c:v>
                </c:pt>
                <c:pt idx="124">
                  <c:v>115.67427343845</c:v>
                </c:pt>
                <c:pt idx="125">
                  <c:v>115.94206423195924</c:v>
                </c:pt>
                <c:pt idx="126">
                  <c:v>115.97422074500426</c:v>
                </c:pt>
                <c:pt idx="127">
                  <c:v>116.12824774026184</c:v>
                </c:pt>
                <c:pt idx="128">
                  <c:v>116.73462770053908</c:v>
                </c:pt>
                <c:pt idx="129">
                  <c:v>117.61014956831907</c:v>
                </c:pt>
                <c:pt idx="131">
                  <c:v>117.37235350546524</c:v>
                </c:pt>
                <c:pt idx="132">
                  <c:v>117.76660856876495</c:v>
                </c:pt>
                <c:pt idx="133">
                  <c:v>116.75840730682448</c:v>
                </c:pt>
                <c:pt idx="134">
                  <c:v>118.07520300487752</c:v>
                </c:pt>
                <c:pt idx="135">
                  <c:v>118.48269898531339</c:v>
                </c:pt>
                <c:pt idx="136">
                  <c:v>118.06601542972179</c:v>
                </c:pt>
                <c:pt idx="137">
                  <c:v>118.20355883425886</c:v>
                </c:pt>
                <c:pt idx="138">
                  <c:v>117.81795090051747</c:v>
                </c:pt>
                <c:pt idx="139">
                  <c:v>116.9297285611987</c:v>
                </c:pt>
                <c:pt idx="140">
                  <c:v>115.07410860254279</c:v>
                </c:pt>
                <c:pt idx="141">
                  <c:v>116.81893721373274</c:v>
                </c:pt>
                <c:pt idx="142">
                  <c:v>117.781741045492</c:v>
                </c:pt>
                <c:pt idx="143">
                  <c:v>118.01926688554711</c:v>
                </c:pt>
                <c:pt idx="144">
                  <c:v>119.21662410657588</c:v>
                </c:pt>
                <c:pt idx="145">
                  <c:v>119.50062826800698</c:v>
                </c:pt>
                <c:pt idx="146">
                  <c:v>118.93748395552133</c:v>
                </c:pt>
                <c:pt idx="147">
                  <c:v>118.91532568602814</c:v>
                </c:pt>
                <c:pt idx="148">
                  <c:v>119.41550808641723</c:v>
                </c:pt>
                <c:pt idx="149">
                  <c:v>118.76994582032887</c:v>
                </c:pt>
                <c:pt idx="150">
                  <c:v>118.55106535338386</c:v>
                </c:pt>
                <c:pt idx="151">
                  <c:v>119.52359720589625</c:v>
                </c:pt>
                <c:pt idx="152">
                  <c:v>118.96991069136502</c:v>
                </c:pt>
                <c:pt idx="153">
                  <c:v>119.6843797711213</c:v>
                </c:pt>
                <c:pt idx="154">
                  <c:v>119.88488508775485</c:v>
                </c:pt>
                <c:pt idx="155">
                  <c:v>119.772202180698</c:v>
                </c:pt>
                <c:pt idx="156">
                  <c:v>119.8911002121249</c:v>
                </c:pt>
                <c:pt idx="157">
                  <c:v>120.18699417669868</c:v>
                </c:pt>
                <c:pt idx="158">
                  <c:v>120.54179671138854</c:v>
                </c:pt>
                <c:pt idx="159">
                  <c:v>120.73554645805467</c:v>
                </c:pt>
                <c:pt idx="160">
                  <c:v>121.05197735532947</c:v>
                </c:pt>
                <c:pt idx="161">
                  <c:v>120.1972626430492</c:v>
                </c:pt>
                <c:pt idx="162">
                  <c:v>118.90532744247633</c:v>
                </c:pt>
                <c:pt idx="163">
                  <c:v>119.05476065015606</c:v>
                </c:pt>
                <c:pt idx="164">
                  <c:v>120.02404982908408</c:v>
                </c:pt>
                <c:pt idx="165">
                  <c:v>121.0471133449529</c:v>
                </c:pt>
                <c:pt idx="166">
                  <c:v>121.22816262008025</c:v>
                </c:pt>
                <c:pt idx="167">
                  <c:v>121.49730452758298</c:v>
                </c:pt>
                <c:pt idx="168">
                  <c:v>120.78959101779417</c:v>
                </c:pt>
                <c:pt idx="169">
                  <c:v>121.85345817626632</c:v>
                </c:pt>
                <c:pt idx="170">
                  <c:v>122.37823085133692</c:v>
                </c:pt>
                <c:pt idx="171">
                  <c:v>122.21312472133275</c:v>
                </c:pt>
                <c:pt idx="172">
                  <c:v>122.2512261359491</c:v>
                </c:pt>
                <c:pt idx="173">
                  <c:v>122.5987326550741</c:v>
                </c:pt>
                <c:pt idx="174">
                  <c:v>122.55765878967209</c:v>
                </c:pt>
                <c:pt idx="176">
                  <c:v>122.14151567967788</c:v>
                </c:pt>
                <c:pt idx="177">
                  <c:v>121.98046289165416</c:v>
                </c:pt>
                <c:pt idx="178">
                  <c:v>121.418669693162</c:v>
                </c:pt>
                <c:pt idx="179">
                  <c:v>120.48099658168158</c:v>
                </c:pt>
                <c:pt idx="180">
                  <c:v>120.75527272235958</c:v>
                </c:pt>
                <c:pt idx="181">
                  <c:v>120.06134057530433</c:v>
                </c:pt>
                <c:pt idx="182">
                  <c:v>121.07872941240052</c:v>
                </c:pt>
                <c:pt idx="183">
                  <c:v>120.89092456730575</c:v>
                </c:pt>
                <c:pt idx="184">
                  <c:v>119.78949643981463</c:v>
                </c:pt>
                <c:pt idx="185">
                  <c:v>117.75579965681703</c:v>
                </c:pt>
                <c:pt idx="186">
                  <c:v>117.66014078607812</c:v>
                </c:pt>
                <c:pt idx="187">
                  <c:v>118.78021428667938</c:v>
                </c:pt>
                <c:pt idx="188">
                  <c:v>120.22158269493195</c:v>
                </c:pt>
                <c:pt idx="189">
                  <c:v>120.39722751408534</c:v>
                </c:pt>
                <c:pt idx="190">
                  <c:v>120.06296191209651</c:v>
                </c:pt>
                <c:pt idx="191">
                  <c:v>117.6179860294813</c:v>
                </c:pt>
                <c:pt idx="192">
                  <c:v>117.80254820099172</c:v>
                </c:pt>
                <c:pt idx="193">
                  <c:v>116.39955143015416</c:v>
                </c:pt>
                <c:pt idx="194">
                  <c:v>117.7371542837069</c:v>
                </c:pt>
                <c:pt idx="195">
                  <c:v>116.20823368867632</c:v>
                </c:pt>
                <c:pt idx="196">
                  <c:v>117.43126207558132</c:v>
                </c:pt>
                <c:pt idx="197">
                  <c:v>117.91306932565901</c:v>
                </c:pt>
                <c:pt idx="198">
                  <c:v>118.89154607974275</c:v>
                </c:pt>
                <c:pt idx="199">
                  <c:v>118.66401848323945</c:v>
                </c:pt>
                <c:pt idx="200">
                  <c:v>117.84929674516637</c:v>
                </c:pt>
                <c:pt idx="201">
                  <c:v>117.56448191533919</c:v>
                </c:pt>
                <c:pt idx="202">
                  <c:v>117.91982489562645</c:v>
                </c:pt>
                <c:pt idx="203">
                  <c:v>119.93190385472823</c:v>
                </c:pt>
                <c:pt idx="204">
                  <c:v>120.82661154121573</c:v>
                </c:pt>
                <c:pt idx="205">
                  <c:v>121.2343777444503</c:v>
                </c:pt>
                <c:pt idx="206">
                  <c:v>122.13070676772999</c:v>
                </c:pt>
                <c:pt idx="207">
                  <c:v>122.57819572237307</c:v>
                </c:pt>
                <c:pt idx="208">
                  <c:v>122.94542850580304</c:v>
                </c:pt>
                <c:pt idx="209">
                  <c:v>122.81355978003863</c:v>
                </c:pt>
                <c:pt idx="210">
                  <c:v>123.39670057962789</c:v>
                </c:pt>
                <c:pt idx="211">
                  <c:v>123.62125572534555</c:v>
                </c:pt>
                <c:pt idx="212">
                  <c:v>122.99677083755557</c:v>
                </c:pt>
                <c:pt idx="213">
                  <c:v>124.20574763892829</c:v>
                </c:pt>
                <c:pt idx="214">
                  <c:v>124.44786726656127</c:v>
                </c:pt>
                <c:pt idx="215">
                  <c:v>124.67188196668153</c:v>
                </c:pt>
                <c:pt idx="216">
                  <c:v>125.13072027886992</c:v>
                </c:pt>
                <c:pt idx="217">
                  <c:v>125.9392268925729</c:v>
                </c:pt>
                <c:pt idx="218">
                  <c:v>126.46589112723441</c:v>
                </c:pt>
                <c:pt idx="219">
                  <c:v>126.93797035655898</c:v>
                </c:pt>
                <c:pt idx="220">
                  <c:v>127.05065326361584</c:v>
                </c:pt>
                <c:pt idx="221">
                  <c:v>126.60613675975843</c:v>
                </c:pt>
                <c:pt idx="222">
                  <c:v>125.56469809357816</c:v>
                </c:pt>
                <c:pt idx="223">
                  <c:v>125.63387513004474</c:v>
                </c:pt>
                <c:pt idx="224">
                  <c:v>126.54128328807101</c:v>
                </c:pt>
                <c:pt idx="225">
                  <c:v>126.53993217407753</c:v>
                </c:pt>
                <c:pt idx="226">
                  <c:v>127.02903543972003</c:v>
                </c:pt>
                <c:pt idx="227">
                  <c:v>126.69855295691296</c:v>
                </c:pt>
                <c:pt idx="228">
                  <c:v>127.12739653844594</c:v>
                </c:pt>
                <c:pt idx="229">
                  <c:v>126.94958993690297</c:v>
                </c:pt>
                <c:pt idx="230">
                  <c:v>126.54371529325927</c:v>
                </c:pt>
                <c:pt idx="231">
                  <c:v>126.75340818504857</c:v>
                </c:pt>
                <c:pt idx="232">
                  <c:v>127.04416791644711</c:v>
                </c:pt>
                <c:pt idx="234">
                  <c:v>124.15710753516274</c:v>
                </c:pt>
                <c:pt idx="235">
                  <c:v>125.79600880926324</c:v>
                </c:pt>
                <c:pt idx="236">
                  <c:v>123.41075216516018</c:v>
                </c:pt>
                <c:pt idx="237">
                  <c:v>121.95262994338832</c:v>
                </c:pt>
                <c:pt idx="238">
                  <c:v>123.68367719184468</c:v>
                </c:pt>
                <c:pt idx="239">
                  <c:v>122.63872562928135</c:v>
                </c:pt>
                <c:pt idx="240">
                  <c:v>124.07739180954698</c:v>
                </c:pt>
                <c:pt idx="241">
                  <c:v>126.64667017956303</c:v>
                </c:pt>
                <c:pt idx="242">
                  <c:v>127.03741234647967</c:v>
                </c:pt>
                <c:pt idx="243">
                  <c:v>126.1251401780768</c:v>
                </c:pt>
                <c:pt idx="244">
                  <c:v>127.3295231918717</c:v>
                </c:pt>
                <c:pt idx="245">
                  <c:v>126.16621404347885</c:v>
                </c:pt>
                <c:pt idx="246">
                  <c:v>125.22367692162189</c:v>
                </c:pt>
                <c:pt idx="247">
                  <c:v>127.27088484455433</c:v>
                </c:pt>
                <c:pt idx="248">
                  <c:v>126.15810735951791</c:v>
                </c:pt>
                <c:pt idx="249">
                  <c:v>124.86022725737371</c:v>
                </c:pt>
                <c:pt idx="250">
                  <c:v>123.43831489062734</c:v>
                </c:pt>
                <c:pt idx="251">
                  <c:v>125.63279423884993</c:v>
                </c:pt>
                <c:pt idx="252">
                  <c:v>126.91175874508534</c:v>
                </c:pt>
                <c:pt idx="253">
                  <c:v>127.70161998567819</c:v>
                </c:pt>
                <c:pt idx="255">
                  <c:v>129.46887708916</c:v>
                </c:pt>
                <c:pt idx="256">
                  <c:v>129.33808925459041</c:v>
                </c:pt>
                <c:pt idx="257">
                  <c:v>129.51940875251645</c:v>
                </c:pt>
                <c:pt idx="258">
                  <c:v>129.13217948198289</c:v>
                </c:pt>
                <c:pt idx="259">
                  <c:v>128.79304986961751</c:v>
                </c:pt>
                <c:pt idx="260">
                  <c:v>129.6139867320606</c:v>
                </c:pt>
                <c:pt idx="261">
                  <c:v>129.53237944685392</c:v>
                </c:pt>
                <c:pt idx="262">
                  <c:v>127.02038831016171</c:v>
                </c:pt>
                <c:pt idx="263">
                  <c:v>126.89797738235175</c:v>
                </c:pt>
                <c:pt idx="264">
                  <c:v>126.38401361922904</c:v>
                </c:pt>
                <c:pt idx="265">
                  <c:v>126.20188345290693</c:v>
                </c:pt>
                <c:pt idx="266">
                  <c:v>127.35789658573493</c:v>
                </c:pt>
                <c:pt idx="267">
                  <c:v>127.71675246240525</c:v>
                </c:pt>
                <c:pt idx="268">
                  <c:v>125.8976125815735</c:v>
                </c:pt>
                <c:pt idx="269">
                  <c:v>126.00083769067597</c:v>
                </c:pt>
                <c:pt idx="271">
                  <c:v>123.68394741464337</c:v>
                </c:pt>
                <c:pt idx="272">
                  <c:v>122.48550930241984</c:v>
                </c:pt>
                <c:pt idx="273">
                  <c:v>121.13358464053611</c:v>
                </c:pt>
                <c:pt idx="274">
                  <c:v>118.84236553037979</c:v>
                </c:pt>
                <c:pt idx="275">
                  <c:v>119.17176712199209</c:v>
                </c:pt>
                <c:pt idx="276">
                  <c:v>117.72121113858375</c:v>
                </c:pt>
                <c:pt idx="277">
                  <c:v>117.54502587383297</c:v>
                </c:pt>
                <c:pt idx="278">
                  <c:v>116.91216407928337</c:v>
                </c:pt>
                <c:pt idx="279">
                  <c:v>119.75869104076311</c:v>
                </c:pt>
                <c:pt idx="280">
                  <c:v>122.02045586586141</c:v>
                </c:pt>
                <c:pt idx="281">
                  <c:v>122.85787631902502</c:v>
                </c:pt>
                <c:pt idx="282">
                  <c:v>124.01551078864523</c:v>
                </c:pt>
                <c:pt idx="283">
                  <c:v>120.99063678002511</c:v>
                </c:pt>
                <c:pt idx="284">
                  <c:v>121.61458122221771</c:v>
                </c:pt>
                <c:pt idx="285">
                  <c:v>121.16439003958763</c:v>
                </c:pt>
                <c:pt idx="286">
                  <c:v>122.1823193222812</c:v>
                </c:pt>
                <c:pt idx="287">
                  <c:v>123.95606177293179</c:v>
                </c:pt>
                <c:pt idx="288">
                  <c:v>121.71051031575533</c:v>
                </c:pt>
                <c:pt idx="289">
                  <c:v>119.40172672368368</c:v>
                </c:pt>
                <c:pt idx="290">
                  <c:v>118.94315863429397</c:v>
                </c:pt>
                <c:pt idx="291">
                  <c:v>120.81850485725481</c:v>
                </c:pt>
                <c:pt idx="292">
                  <c:v>120.92497263994164</c:v>
                </c:pt>
                <c:pt idx="293">
                  <c:v>118.36461162228258</c:v>
                </c:pt>
                <c:pt idx="294">
                  <c:v>117.51638225717103</c:v>
                </c:pt>
                <c:pt idx="296">
                  <c:v>116.32442949211625</c:v>
                </c:pt>
                <c:pt idx="297">
                  <c:v>114.18264358963965</c:v>
                </c:pt>
                <c:pt idx="298">
                  <c:v>115.89045167740801</c:v>
                </c:pt>
                <c:pt idx="299">
                  <c:v>118.48323943091077</c:v>
                </c:pt>
                <c:pt idx="300">
                  <c:v>118.19383081350571</c:v>
                </c:pt>
                <c:pt idx="301">
                  <c:v>116.36496291192088</c:v>
                </c:pt>
                <c:pt idx="302">
                  <c:v>118.53431153986462</c:v>
                </c:pt>
                <c:pt idx="303">
                  <c:v>117.91144798886681</c:v>
                </c:pt>
                <c:pt idx="304">
                  <c:v>116.97593665977597</c:v>
                </c:pt>
                <c:pt idx="305">
                  <c:v>113.52302973801901</c:v>
                </c:pt>
                <c:pt idx="306">
                  <c:v>112.70182265277722</c:v>
                </c:pt>
                <c:pt idx="307">
                  <c:v>115.5980706092173</c:v>
                </c:pt>
                <c:pt idx="308">
                  <c:v>115.10194155080865</c:v>
                </c:pt>
                <c:pt idx="309">
                  <c:v>113.61004147919959</c:v>
                </c:pt>
                <c:pt idx="310">
                  <c:v>112.7669463472633</c:v>
                </c:pt>
                <c:pt idx="311">
                  <c:v>115.18111683082701</c:v>
                </c:pt>
                <c:pt idx="312">
                  <c:v>117.75931255320012</c:v>
                </c:pt>
                <c:pt idx="313">
                  <c:v>119.2133814329915</c:v>
                </c:pt>
                <c:pt idx="314">
                  <c:v>120.60367773229027</c:v>
                </c:pt>
                <c:pt idx="315">
                  <c:v>120.55125450934297</c:v>
                </c:pt>
                <c:pt idx="316">
                  <c:v>121.91398808317457</c:v>
                </c:pt>
                <c:pt idx="317">
                  <c:v>120.41776444678635</c:v>
                </c:pt>
                <c:pt idx="318">
                  <c:v>122.14502857606095</c:v>
                </c:pt>
                <c:pt idx="319">
                  <c:v>122.76383878507831</c:v>
                </c:pt>
                <c:pt idx="320">
                  <c:v>123.64098198965048</c:v>
                </c:pt>
                <c:pt idx="321">
                  <c:v>125.15639144474619</c:v>
                </c:pt>
                <c:pt idx="322">
                  <c:v>124.3686919865429</c:v>
                </c:pt>
                <c:pt idx="323">
                  <c:v>122.42200694472591</c:v>
                </c:pt>
                <c:pt idx="324">
                  <c:v>122.83950116871358</c:v>
                </c:pt>
                <c:pt idx="325">
                  <c:v>123.83338062232312</c:v>
                </c:pt>
                <c:pt idx="326">
                  <c:v>122.27905908421492</c:v>
                </c:pt>
                <c:pt idx="327">
                  <c:v>121.0908894383419</c:v>
                </c:pt>
                <c:pt idx="328">
                  <c:v>121.60593409265938</c:v>
                </c:pt>
                <c:pt idx="329">
                  <c:v>121.28355829381323</c:v>
                </c:pt>
                <c:pt idx="330">
                  <c:v>119.23662059367948</c:v>
                </c:pt>
                <c:pt idx="331">
                  <c:v>118.82912461324362</c:v>
                </c:pt>
                <c:pt idx="332">
                  <c:v>120.15699944604326</c:v>
                </c:pt>
                <c:pt idx="333">
                  <c:v>118.69779633307662</c:v>
                </c:pt>
                <c:pt idx="335">
                  <c:v>118.67347628119383</c:v>
                </c:pt>
                <c:pt idx="336">
                  <c:v>120.57908745760879</c:v>
                </c:pt>
                <c:pt idx="337">
                  <c:v>120.50450596516826</c:v>
                </c:pt>
                <c:pt idx="338">
                  <c:v>118.72671017253724</c:v>
                </c:pt>
                <c:pt idx="339">
                  <c:v>115.43323470201179</c:v>
                </c:pt>
                <c:pt idx="340">
                  <c:v>116.09095699404158</c:v>
                </c:pt>
                <c:pt idx="341">
                  <c:v>112.82342291219109</c:v>
                </c:pt>
                <c:pt idx="342">
                  <c:v>113.06013808385013</c:v>
                </c:pt>
                <c:pt idx="343">
                  <c:v>115.85802494156432</c:v>
                </c:pt>
                <c:pt idx="344">
                  <c:v>111.65416886222692</c:v>
                </c:pt>
                <c:pt idx="345">
                  <c:v>112.28784132517259</c:v>
                </c:pt>
                <c:pt idx="346">
                  <c:v>112.83098915055463</c:v>
                </c:pt>
                <c:pt idx="347">
                  <c:v>116.20039722751407</c:v>
                </c:pt>
                <c:pt idx="348">
                  <c:v>112.05788172348102</c:v>
                </c:pt>
                <c:pt idx="349">
                  <c:v>111.42204747814573</c:v>
                </c:pt>
                <c:pt idx="350">
                  <c:v>107.85240430735141</c:v>
                </c:pt>
                <c:pt idx="351">
                  <c:v>108.11749287287368</c:v>
                </c:pt>
                <c:pt idx="352">
                  <c:v>106.33753529785308</c:v>
                </c:pt>
                <c:pt idx="353">
                  <c:v>106.19972167051735</c:v>
                </c:pt>
                <c:pt idx="354">
                  <c:v>108.73468174509884</c:v>
                </c:pt>
                <c:pt idx="355">
                  <c:v>108.30556794076716</c:v>
                </c:pt>
                <c:pt idx="356">
                  <c:v>110.49004904543796</c:v>
                </c:pt>
                <c:pt idx="357">
                  <c:v>106.02677907935092</c:v>
                </c:pt>
                <c:pt idx="358">
                  <c:v>105.40823909313228</c:v>
                </c:pt>
                <c:pt idx="359">
                  <c:v>105.42364179265805</c:v>
                </c:pt>
                <c:pt idx="360">
                  <c:v>107.37978463242943</c:v>
                </c:pt>
                <c:pt idx="361">
                  <c:v>106.50777566103251</c:v>
                </c:pt>
                <c:pt idx="362">
                  <c:v>107.51435558618081</c:v>
                </c:pt>
                <c:pt idx="363">
                  <c:v>109.65208814667693</c:v>
                </c:pt>
                <c:pt idx="364">
                  <c:v>112.36512504560008</c:v>
                </c:pt>
                <c:pt idx="366">
                  <c:v>111.66011376379824</c:v>
                </c:pt>
                <c:pt idx="367">
                  <c:v>110.82458487022548</c:v>
                </c:pt>
                <c:pt idx="368">
                  <c:v>112.86719900558009</c:v>
                </c:pt>
                <c:pt idx="369">
                  <c:v>111.02211773607338</c:v>
                </c:pt>
                <c:pt idx="370">
                  <c:v>111.3704349235945</c:v>
                </c:pt>
                <c:pt idx="371">
                  <c:v>112.4310594084823</c:v>
                </c:pt>
                <c:pt idx="372">
                  <c:v>111.21748881953171</c:v>
                </c:pt>
                <c:pt idx="373">
                  <c:v>108.57065650628942</c:v>
                </c:pt>
                <c:pt idx="374">
                  <c:v>105.41013065272318</c:v>
                </c:pt>
                <c:pt idx="375">
                  <c:v>101.32355126802048</c:v>
                </c:pt>
                <c:pt idx="376">
                  <c:v>100.94118600786348</c:v>
                </c:pt>
                <c:pt idx="377">
                  <c:v>102.41417048356369</c:v>
                </c:pt>
                <c:pt idx="378">
                  <c:v>99.084485158012782</c:v>
                </c:pt>
                <c:pt idx="379">
                  <c:v>99.302554956561679</c:v>
                </c:pt>
                <c:pt idx="381">
                  <c:v>101.73320903084593</c:v>
                </c:pt>
                <c:pt idx="382">
                  <c:v>101.60079985948414</c:v>
                </c:pt>
                <c:pt idx="383">
                  <c:v>102.56927837001608</c:v>
                </c:pt>
                <c:pt idx="384">
                  <c:v>105.70413305770607</c:v>
                </c:pt>
                <c:pt idx="385">
                  <c:v>105.38986394282087</c:v>
                </c:pt>
                <c:pt idx="386">
                  <c:v>103.26699363625309</c:v>
                </c:pt>
                <c:pt idx="387">
                  <c:v>103.19349303500735</c:v>
                </c:pt>
                <c:pt idx="388">
                  <c:v>102.28959777336415</c:v>
                </c:pt>
                <c:pt idx="389">
                  <c:v>103.36913785416075</c:v>
                </c:pt>
                <c:pt idx="391">
                  <c:v>103.53289287017145</c:v>
                </c:pt>
                <c:pt idx="392">
                  <c:v>103.90282788158835</c:v>
                </c:pt>
                <c:pt idx="393">
                  <c:v>105.45768986529393</c:v>
                </c:pt>
                <c:pt idx="394">
                  <c:v>105.37013767851593</c:v>
                </c:pt>
                <c:pt idx="395">
                  <c:v>104.15548619837054</c:v>
                </c:pt>
                <c:pt idx="396">
                  <c:v>103.19268236661128</c:v>
                </c:pt>
                <c:pt idx="397">
                  <c:v>102.73276316322809</c:v>
                </c:pt>
                <c:pt idx="398">
                  <c:v>102.42470917271291</c:v>
                </c:pt>
                <c:pt idx="399">
                  <c:v>104.39139070163348</c:v>
                </c:pt>
                <c:pt idx="400">
                  <c:v>103.51830083904179</c:v>
                </c:pt>
                <c:pt idx="401">
                  <c:v>106.3783389404564</c:v>
                </c:pt>
                <c:pt idx="402">
                  <c:v>107.00552605623336</c:v>
                </c:pt>
                <c:pt idx="403">
                  <c:v>108.0607460851472</c:v>
                </c:pt>
                <c:pt idx="404">
                  <c:v>107.05227460040803</c:v>
                </c:pt>
                <c:pt idx="405">
                  <c:v>107.19306067852945</c:v>
                </c:pt>
                <c:pt idx="406">
                  <c:v>105.95571048329349</c:v>
                </c:pt>
                <c:pt idx="407">
                  <c:v>108.7271155067353</c:v>
                </c:pt>
                <c:pt idx="408">
                  <c:v>110.04634320997661</c:v>
                </c:pt>
                <c:pt idx="409">
                  <c:v>111.6098523232405</c:v>
                </c:pt>
                <c:pt idx="410">
                  <c:v>111.29477253995918</c:v>
                </c:pt>
                <c:pt idx="411">
                  <c:v>110.55328118033319</c:v>
                </c:pt>
                <c:pt idx="412">
                  <c:v>112.28216664639996</c:v>
                </c:pt>
                <c:pt idx="413">
                  <c:v>112.19488468242065</c:v>
                </c:pt>
                <c:pt idx="414">
                  <c:v>112.01248429329982</c:v>
                </c:pt>
                <c:pt idx="415">
                  <c:v>111.873859997568</c:v>
                </c:pt>
                <c:pt idx="416">
                  <c:v>111.39853809465905</c:v>
                </c:pt>
                <c:pt idx="417">
                  <c:v>113.77028359882722</c:v>
                </c:pt>
                <c:pt idx="418">
                  <c:v>113.69002742761407</c:v>
                </c:pt>
                <c:pt idx="419">
                  <c:v>115.65941118452163</c:v>
                </c:pt>
                <c:pt idx="420">
                  <c:v>116.11851971950875</c:v>
                </c:pt>
                <c:pt idx="421">
                  <c:v>116.33631929525893</c:v>
                </c:pt>
                <c:pt idx="422">
                  <c:v>115.49430505451745</c:v>
                </c:pt>
                <c:pt idx="423">
                  <c:v>115.75642116925404</c:v>
                </c:pt>
                <c:pt idx="424">
                  <c:v>114.26316998365151</c:v>
                </c:pt>
                <c:pt idx="425">
                  <c:v>111.81792387823759</c:v>
                </c:pt>
                <c:pt idx="426">
                  <c:v>111.56769756664369</c:v>
                </c:pt>
                <c:pt idx="427">
                  <c:v>111.89304581627553</c:v>
                </c:pt>
                <c:pt idx="428">
                  <c:v>113.46979584667558</c:v>
                </c:pt>
                <c:pt idx="429">
                  <c:v>109.64722413630037</c:v>
                </c:pt>
                <c:pt idx="430">
                  <c:v>108.91627146582357</c:v>
                </c:pt>
                <c:pt idx="431">
                  <c:v>107.71513112561306</c:v>
                </c:pt>
                <c:pt idx="432">
                  <c:v>106.87311688487158</c:v>
                </c:pt>
                <c:pt idx="433">
                  <c:v>107.19333090132814</c:v>
                </c:pt>
                <c:pt idx="434">
                  <c:v>106.04245200167539</c:v>
                </c:pt>
                <c:pt idx="436">
                  <c:v>105.60820396416845</c:v>
                </c:pt>
                <c:pt idx="437">
                  <c:v>107.54516098523233</c:v>
                </c:pt>
                <c:pt idx="438">
                  <c:v>108.2561171686055</c:v>
                </c:pt>
                <c:pt idx="439">
                  <c:v>109.90934025103698</c:v>
                </c:pt>
                <c:pt idx="440">
                  <c:v>111.07264939942982</c:v>
                </c:pt>
                <c:pt idx="441">
                  <c:v>106.2702498209774</c:v>
                </c:pt>
                <c:pt idx="442">
                  <c:v>106.63018658884252</c:v>
                </c:pt>
                <c:pt idx="443">
                  <c:v>105.42337156985934</c:v>
                </c:pt>
                <c:pt idx="444">
                  <c:v>104.66620728790888</c:v>
                </c:pt>
                <c:pt idx="445">
                  <c:v>105.38391904124951</c:v>
                </c:pt>
                <c:pt idx="446">
                  <c:v>104.19601961817517</c:v>
                </c:pt>
                <c:pt idx="447">
                  <c:v>102.41254914677151</c:v>
                </c:pt>
                <c:pt idx="448">
                  <c:v>101.54945752773162</c:v>
                </c:pt>
                <c:pt idx="449">
                  <c:v>99.799494683366433</c:v>
                </c:pt>
                <c:pt idx="450">
                  <c:v>98.767513815140589</c:v>
                </c:pt>
                <c:pt idx="451">
                  <c:v>98.558091146149991</c:v>
                </c:pt>
                <c:pt idx="452">
                  <c:v>100.49693972680475</c:v>
                </c:pt>
                <c:pt idx="453">
                  <c:v>98.373799197438288</c:v>
                </c:pt>
                <c:pt idx="454">
                  <c:v>96.891627146582351</c:v>
                </c:pt>
                <c:pt idx="455">
                  <c:v>99.399564941294088</c:v>
                </c:pt>
                <c:pt idx="456">
                  <c:v>102.43957142664127</c:v>
                </c:pt>
                <c:pt idx="457">
                  <c:v>102.23285098563765</c:v>
                </c:pt>
                <c:pt idx="458">
                  <c:v>101.18546741788606</c:v>
                </c:pt>
                <c:pt idx="459">
                  <c:v>98.351911150743788</c:v>
                </c:pt>
                <c:pt idx="460">
                  <c:v>97.615013578695624</c:v>
                </c:pt>
                <c:pt idx="461">
                  <c:v>96.978638887762955</c:v>
                </c:pt>
                <c:pt idx="462">
                  <c:v>96.659505762501183</c:v>
                </c:pt>
                <c:pt idx="463">
                  <c:v>99.169335116803808</c:v>
                </c:pt>
                <c:pt idx="464">
                  <c:v>96.822720332914486</c:v>
                </c:pt>
                <c:pt idx="465">
                  <c:v>99.386594246956605</c:v>
                </c:pt>
                <c:pt idx="466">
                  <c:v>100.52234066988233</c:v>
                </c:pt>
                <c:pt idx="467">
                  <c:v>99.851647683515054</c:v>
                </c:pt>
                <c:pt idx="468">
                  <c:v>99.057733100941732</c:v>
                </c:pt>
                <c:pt idx="469">
                  <c:v>101.40786078121411</c:v>
                </c:pt>
                <c:pt idx="470">
                  <c:v>102.61278424060637</c:v>
                </c:pt>
                <c:pt idx="471">
                  <c:v>104.281950468161</c:v>
                </c:pt>
                <c:pt idx="472">
                  <c:v>103.51154526907436</c:v>
                </c:pt>
                <c:pt idx="473">
                  <c:v>102.88192614810912</c:v>
                </c:pt>
                <c:pt idx="474">
                  <c:v>105.41553510869713</c:v>
                </c:pt>
                <c:pt idx="475">
                  <c:v>104.62972721008472</c:v>
                </c:pt>
                <c:pt idx="476">
                  <c:v>104.20061340575305</c:v>
                </c:pt>
                <c:pt idx="477">
                  <c:v>101.5953954035102</c:v>
                </c:pt>
                <c:pt idx="478">
                  <c:v>100.51990866469403</c:v>
                </c:pt>
                <c:pt idx="479">
                  <c:v>101.88885736289571</c:v>
                </c:pt>
                <c:pt idx="480">
                  <c:v>102.86841500817425</c:v>
                </c:pt>
                <c:pt idx="481">
                  <c:v>103.44425979219866</c:v>
                </c:pt>
                <c:pt idx="482">
                  <c:v>101.29490765135856</c:v>
                </c:pt>
                <c:pt idx="483">
                  <c:v>106.91013740829314</c:v>
                </c:pt>
                <c:pt idx="484">
                  <c:v>107.89807196033128</c:v>
                </c:pt>
                <c:pt idx="485">
                  <c:v>106.93391701457853</c:v>
                </c:pt>
                <c:pt idx="486">
                  <c:v>107.86564522448758</c:v>
                </c:pt>
                <c:pt idx="487">
                  <c:v>106.97553132557793</c:v>
                </c:pt>
                <c:pt idx="488">
                  <c:v>106.64504884277086</c:v>
                </c:pt>
                <c:pt idx="489">
                  <c:v>107.15252725872482</c:v>
                </c:pt>
                <c:pt idx="490">
                  <c:v>106.73638414873064</c:v>
                </c:pt>
                <c:pt idx="491">
                  <c:v>108.18585924094415</c:v>
                </c:pt>
                <c:pt idx="492">
                  <c:v>108.82574682825989</c:v>
                </c:pt>
                <c:pt idx="494">
                  <c:v>108.79494142920838</c:v>
                </c:pt>
                <c:pt idx="495">
                  <c:v>107.11469606690716</c:v>
                </c:pt>
                <c:pt idx="496">
                  <c:v>106.94418548092904</c:v>
                </c:pt>
                <c:pt idx="497">
                  <c:v>110.25387431937632</c:v>
                </c:pt>
                <c:pt idx="498">
                  <c:v>110.15821544863739</c:v>
                </c:pt>
                <c:pt idx="499">
                  <c:v>110.02661694567171</c:v>
                </c:pt>
                <c:pt idx="500">
                  <c:v>108.05777363436152</c:v>
                </c:pt>
                <c:pt idx="501">
                  <c:v>106.50183075946119</c:v>
                </c:pt>
                <c:pt idx="502">
                  <c:v>106.30348722521718</c:v>
                </c:pt>
                <c:pt idx="503">
                  <c:v>107.10307648656317</c:v>
                </c:pt>
                <c:pt idx="504">
                  <c:v>106.31591747395728</c:v>
                </c:pt>
                <c:pt idx="505">
                  <c:v>107.83402915703996</c:v>
                </c:pt>
                <c:pt idx="506">
                  <c:v>108.62010727845109</c:v>
                </c:pt>
                <c:pt idx="507">
                  <c:v>107.96265520921999</c:v>
                </c:pt>
                <c:pt idx="508">
                  <c:v>105.27204680258873</c:v>
                </c:pt>
                <c:pt idx="509">
                  <c:v>104.09955007904017</c:v>
                </c:pt>
                <c:pt idx="510">
                  <c:v>103.16187696755973</c:v>
                </c:pt>
                <c:pt idx="511">
                  <c:v>103.26888519584396</c:v>
                </c:pt>
                <c:pt idx="512">
                  <c:v>104.80429113804333</c:v>
                </c:pt>
                <c:pt idx="513">
                  <c:v>103.28969235134369</c:v>
                </c:pt>
                <c:pt idx="514">
                  <c:v>103.89580208882224</c:v>
                </c:pt>
                <c:pt idx="516">
                  <c:v>103.47506519125018</c:v>
                </c:pt>
                <c:pt idx="517">
                  <c:v>102.23122964884546</c:v>
                </c:pt>
                <c:pt idx="518">
                  <c:v>104.01632145704134</c:v>
                </c:pt>
                <c:pt idx="519">
                  <c:v>103.75204355991514</c:v>
                </c:pt>
                <c:pt idx="521">
                  <c:v>103.33698134111575</c:v>
                </c:pt>
                <c:pt idx="522">
                  <c:v>104.1160336697607</c:v>
                </c:pt>
                <c:pt idx="523">
                  <c:v>102.90354397200491</c:v>
                </c:pt>
                <c:pt idx="524">
                  <c:v>105.25394187507599</c:v>
                </c:pt>
                <c:pt idx="525">
                  <c:v>105.17314525826545</c:v>
                </c:pt>
                <c:pt idx="526">
                  <c:v>105.90707037952791</c:v>
                </c:pt>
                <c:pt idx="527">
                  <c:v>107.26791239376867</c:v>
                </c:pt>
                <c:pt idx="528">
                  <c:v>107.63433450880251</c:v>
                </c:pt>
                <c:pt idx="529">
                  <c:v>108.06452920432896</c:v>
                </c:pt>
                <c:pt idx="531">
                  <c:v>107.84510829178657</c:v>
                </c:pt>
                <c:pt idx="532">
                  <c:v>106.16675448907624</c:v>
                </c:pt>
                <c:pt idx="533">
                  <c:v>105.35581587018497</c:v>
                </c:pt>
                <c:pt idx="534">
                  <c:v>107.34897923337792</c:v>
                </c:pt>
                <c:pt idx="535">
                  <c:v>108.62443084323023</c:v>
                </c:pt>
                <c:pt idx="536">
                  <c:v>108.54714712280273</c:v>
                </c:pt>
                <c:pt idx="537">
                  <c:v>108.52742085849782</c:v>
                </c:pt>
                <c:pt idx="538">
                  <c:v>109.72207585153959</c:v>
                </c:pt>
                <c:pt idx="539">
                  <c:v>109.99581154662019</c:v>
                </c:pt>
                <c:pt idx="540">
                  <c:v>108.56930539229595</c:v>
                </c:pt>
                <c:pt idx="541">
                  <c:v>110.15902611703351</c:v>
                </c:pt>
                <c:pt idx="542">
                  <c:v>111.31044546228365</c:v>
                </c:pt>
                <c:pt idx="543">
                  <c:v>112.94664450839717</c:v>
                </c:pt>
                <c:pt idx="544">
                  <c:v>111.77712023563427</c:v>
                </c:pt>
                <c:pt idx="545">
                  <c:v>111.09075432694256</c:v>
                </c:pt>
                <c:pt idx="546">
                  <c:v>112.52077337764987</c:v>
                </c:pt>
                <c:pt idx="547">
                  <c:v>111.27396538445949</c:v>
                </c:pt>
                <c:pt idx="548">
                  <c:v>110.29143528839529</c:v>
                </c:pt>
                <c:pt idx="549">
                  <c:v>110.53355491602825</c:v>
                </c:pt>
                <c:pt idx="550">
                  <c:v>111.79900828232878</c:v>
                </c:pt>
                <c:pt idx="551">
                  <c:v>111.76766243767986</c:v>
                </c:pt>
                <c:pt idx="552">
                  <c:v>112.07760798778594</c:v>
                </c:pt>
                <c:pt idx="553">
                  <c:v>110.53220380203477</c:v>
                </c:pt>
                <c:pt idx="554">
                  <c:v>110.22631159390919</c:v>
                </c:pt>
                <c:pt idx="556">
                  <c:v>108.01724021455689</c:v>
                </c:pt>
                <c:pt idx="557">
                  <c:v>107.84727007417617</c:v>
                </c:pt>
                <c:pt idx="558">
                  <c:v>108.4220339670058</c:v>
                </c:pt>
                <c:pt idx="559">
                  <c:v>107.27953197411266</c:v>
                </c:pt>
                <c:pt idx="560">
                  <c:v>107.60920378852363</c:v>
                </c:pt>
                <c:pt idx="561">
                  <c:v>107.28250442489833</c:v>
                </c:pt>
                <c:pt idx="562">
                  <c:v>106.77556645454176</c:v>
                </c:pt>
                <c:pt idx="563">
                  <c:v>107.58515395943955</c:v>
                </c:pt>
                <c:pt idx="564">
                  <c:v>109.32241633226593</c:v>
                </c:pt>
                <c:pt idx="565">
                  <c:v>109.39753827030387</c:v>
                </c:pt>
                <c:pt idx="566">
                  <c:v>107.72080580438571</c:v>
                </c:pt>
                <c:pt idx="567">
                  <c:v>107.87321146285112</c:v>
                </c:pt>
                <c:pt idx="568">
                  <c:v>105.88193965924906</c:v>
                </c:pt>
                <c:pt idx="569">
                  <c:v>104.34896572223799</c:v>
                </c:pt>
                <c:pt idx="570">
                  <c:v>104.19142583059732</c:v>
                </c:pt>
                <c:pt idx="571">
                  <c:v>105.90815127072271</c:v>
                </c:pt>
                <c:pt idx="572">
                  <c:v>105.16882169348627</c:v>
                </c:pt>
                <c:pt idx="573">
                  <c:v>107.01579452258387</c:v>
                </c:pt>
                <c:pt idx="574">
                  <c:v>105.83654222906786</c:v>
                </c:pt>
                <c:pt idx="575">
                  <c:v>106.78043046491833</c:v>
                </c:pt>
                <c:pt idx="576">
                  <c:v>108.16667342223663</c:v>
                </c:pt>
                <c:pt idx="577">
                  <c:v>106.38590517881994</c:v>
                </c:pt>
                <c:pt idx="578">
                  <c:v>106.70341696728953</c:v>
                </c:pt>
                <c:pt idx="579">
                  <c:v>107.3052031399889</c:v>
                </c:pt>
                <c:pt idx="580">
                  <c:v>107.48192885033711</c:v>
                </c:pt>
                <c:pt idx="581">
                  <c:v>107.31276937835246</c:v>
                </c:pt>
                <c:pt idx="582">
                  <c:v>108.84060908218827</c:v>
                </c:pt>
                <c:pt idx="583">
                  <c:v>109.46266196478997</c:v>
                </c:pt>
                <c:pt idx="584">
                  <c:v>111.04292489157311</c:v>
                </c:pt>
                <c:pt idx="585">
                  <c:v>111.45366354559334</c:v>
                </c:pt>
                <c:pt idx="586">
                  <c:v>110.80756083390757</c:v>
                </c:pt>
                <c:pt idx="587">
                  <c:v>110.53139313363869</c:v>
                </c:pt>
                <c:pt idx="588">
                  <c:v>110.92699931093186</c:v>
                </c:pt>
                <c:pt idx="590">
                  <c:v>111.03752043559913</c:v>
                </c:pt>
                <c:pt idx="591">
                  <c:v>111.03292664802129</c:v>
                </c:pt>
                <c:pt idx="592">
                  <c:v>110.57381811303419</c:v>
                </c:pt>
                <c:pt idx="593">
                  <c:v>112.04031724156567</c:v>
                </c:pt>
                <c:pt idx="594">
                  <c:v>111.80846608028321</c:v>
                </c:pt>
                <c:pt idx="595">
                  <c:v>112.17813086890141</c:v>
                </c:pt>
                <c:pt idx="596">
                  <c:v>112.27405996243903</c:v>
                </c:pt>
                <c:pt idx="597">
                  <c:v>112.26460216448461</c:v>
                </c:pt>
                <c:pt idx="598">
                  <c:v>111.59634118330564</c:v>
                </c:pt>
                <c:pt idx="599">
                  <c:v>111.69713428721981</c:v>
                </c:pt>
                <c:pt idx="600">
                  <c:v>111.79225271236133</c:v>
                </c:pt>
                <c:pt idx="601">
                  <c:v>110.02472538608083</c:v>
                </c:pt>
                <c:pt idx="602">
                  <c:v>109.60209692891789</c:v>
                </c:pt>
                <c:pt idx="603">
                  <c:v>111.74658505938146</c:v>
                </c:pt>
                <c:pt idx="604">
                  <c:v>112.66885547133609</c:v>
                </c:pt>
                <c:pt idx="605">
                  <c:v>112.62534960074582</c:v>
                </c:pt>
                <c:pt idx="606">
                  <c:v>111.32044370583544</c:v>
                </c:pt>
                <c:pt idx="607">
                  <c:v>110.54139137719051</c:v>
                </c:pt>
                <c:pt idx="608">
                  <c:v>109.7434234526367</c:v>
                </c:pt>
                <c:pt idx="609">
                  <c:v>111.77090511126424</c:v>
                </c:pt>
                <c:pt idx="610">
                  <c:v>111.82143677462066</c:v>
                </c:pt>
                <c:pt idx="611">
                  <c:v>111.30936457108886</c:v>
                </c:pt>
                <c:pt idx="612">
                  <c:v>111.80846608028321</c:v>
                </c:pt>
                <c:pt idx="613">
                  <c:v>111.61876967559752</c:v>
                </c:pt>
                <c:pt idx="614">
                  <c:v>111.44204396524935</c:v>
                </c:pt>
                <c:pt idx="615">
                  <c:v>111.77171577966033</c:v>
                </c:pt>
                <c:pt idx="616">
                  <c:v>111.05886803669624</c:v>
                </c:pt>
                <c:pt idx="617">
                  <c:v>112.37944685393106</c:v>
                </c:pt>
                <c:pt idx="618">
                  <c:v>113.44088200721497</c:v>
                </c:pt>
                <c:pt idx="619">
                  <c:v>113.27685676840554</c:v>
                </c:pt>
                <c:pt idx="620">
                  <c:v>113.29442125032089</c:v>
                </c:pt>
                <c:pt idx="621">
                  <c:v>112.02302298244902</c:v>
                </c:pt>
                <c:pt idx="622">
                  <c:v>111.20316701120072</c:v>
                </c:pt>
                <c:pt idx="623">
                  <c:v>112.17704997770662</c:v>
                </c:pt>
                <c:pt idx="624">
                  <c:v>113.64084687825111</c:v>
                </c:pt>
                <c:pt idx="626">
                  <c:v>113.64273843784201</c:v>
                </c:pt>
                <c:pt idx="627">
                  <c:v>112.94853606798804</c:v>
                </c:pt>
                <c:pt idx="628">
                  <c:v>114.06158377582318</c:v>
                </c:pt>
                <c:pt idx="629">
                  <c:v>115.71940064583248</c:v>
                </c:pt>
                <c:pt idx="630">
                  <c:v>115.48754948455</c:v>
                </c:pt>
                <c:pt idx="631">
                  <c:v>115.75939362003973</c:v>
                </c:pt>
                <c:pt idx="632">
                  <c:v>115.31811978976667</c:v>
                </c:pt>
                <c:pt idx="633">
                  <c:v>116.03177820112684</c:v>
                </c:pt>
                <c:pt idx="634">
                  <c:v>116.1649980408847</c:v>
                </c:pt>
                <c:pt idx="635">
                  <c:v>117.2477807952657</c:v>
                </c:pt>
                <c:pt idx="636">
                  <c:v>118.06061097374784</c:v>
                </c:pt>
                <c:pt idx="637">
                  <c:v>118.15735073568156</c:v>
                </c:pt>
                <c:pt idx="638">
                  <c:v>119.59628713874591</c:v>
                </c:pt>
                <c:pt idx="639">
                  <c:v>119.15717509086241</c:v>
                </c:pt>
                <c:pt idx="641">
                  <c:v>118.59294988718199</c:v>
                </c:pt>
                <c:pt idx="642">
                  <c:v>117.97089700458025</c:v>
                </c:pt>
                <c:pt idx="643">
                  <c:v>118.40865793847028</c:v>
                </c:pt>
                <c:pt idx="644">
                  <c:v>117.50179022604136</c:v>
                </c:pt>
                <c:pt idx="645">
                  <c:v>116.97458554578249</c:v>
                </c:pt>
                <c:pt idx="646">
                  <c:v>118.31462040452352</c:v>
                </c:pt>
                <c:pt idx="647">
                  <c:v>118.2727358707254</c:v>
                </c:pt>
                <c:pt idx="648">
                  <c:v>118.80183211057516</c:v>
                </c:pt>
                <c:pt idx="649">
                  <c:v>120.25941388674963</c:v>
                </c:pt>
                <c:pt idx="650">
                  <c:v>120.40019996487104</c:v>
                </c:pt>
                <c:pt idx="652">
                  <c:v>120.1632145704133</c:v>
                </c:pt>
                <c:pt idx="653">
                  <c:v>119.21121965060193</c:v>
                </c:pt>
                <c:pt idx="654">
                  <c:v>118.86965803304822</c:v>
                </c:pt>
                <c:pt idx="655">
                  <c:v>119.15555375407023</c:v>
                </c:pt>
                <c:pt idx="656">
                  <c:v>119.95892613459797</c:v>
                </c:pt>
                <c:pt idx="657">
                  <c:v>120.84795914231283</c:v>
                </c:pt>
                <c:pt idx="658">
                  <c:v>121.87156310377907</c:v>
                </c:pt>
                <c:pt idx="659">
                  <c:v>121.7467201707808</c:v>
                </c:pt>
                <c:pt idx="660">
                  <c:v>122.21609717211841</c:v>
                </c:pt>
                <c:pt idx="661">
                  <c:v>123.08594436112574</c:v>
                </c:pt>
                <c:pt idx="662">
                  <c:v>123.3761636469269</c:v>
                </c:pt>
                <c:pt idx="663">
                  <c:v>122.54252631294503</c:v>
                </c:pt>
                <c:pt idx="664">
                  <c:v>122.58224906435356</c:v>
                </c:pt>
                <c:pt idx="665">
                  <c:v>123.07675678597003</c:v>
                </c:pt>
                <c:pt idx="666">
                  <c:v>123.42318241390026</c:v>
                </c:pt>
                <c:pt idx="667">
                  <c:v>123.40399659519275</c:v>
                </c:pt>
                <c:pt idx="668">
                  <c:v>122.6111629038142</c:v>
                </c:pt>
                <c:pt idx="669">
                  <c:v>123.8223014875765</c:v>
                </c:pt>
                <c:pt idx="670">
                  <c:v>124.00416143109993</c:v>
                </c:pt>
                <c:pt idx="671">
                  <c:v>123.67367894829285</c:v>
                </c:pt>
                <c:pt idx="672">
                  <c:v>121.96208774134274</c:v>
                </c:pt>
                <c:pt idx="673">
                  <c:v>121.65133152284058</c:v>
                </c:pt>
                <c:pt idx="674">
                  <c:v>122.36985394457729</c:v>
                </c:pt>
              </c:numCache>
            </c:numRef>
          </c:val>
          <c:smooth val="0"/>
          <c:extLst>
            <c:ext xmlns:c16="http://schemas.microsoft.com/office/drawing/2014/chart" uri="{C3380CC4-5D6E-409C-BE32-E72D297353CC}">
              <c16:uniqueId val="{00000001-75C9-4FBE-890C-97ABFC9ED782}"/>
            </c:ext>
          </c:extLst>
        </c:ser>
        <c:dLbls>
          <c:showLegendKey val="0"/>
          <c:showVal val="0"/>
          <c:showCatName val="0"/>
          <c:showSerName val="0"/>
          <c:showPercent val="0"/>
          <c:showBubbleSize val="0"/>
        </c:dLbls>
        <c:smooth val="0"/>
        <c:axId val="729801432"/>
        <c:axId val="1"/>
      </c:lineChart>
      <c:dateAx>
        <c:axId val="729801432"/>
        <c:scaling>
          <c:orientation val="minMax"/>
        </c:scaling>
        <c:delete val="0"/>
        <c:axPos val="b"/>
        <c:numFmt formatCode="mmm\ \'yy" sourceLinked="0"/>
        <c:majorTickMark val="in"/>
        <c:minorTickMark val="none"/>
        <c:tickLblPos val="nextTo"/>
        <c:txPr>
          <a:bodyPr rot="0" vert="horz"/>
          <a:lstStyle/>
          <a:p>
            <a:pPr>
              <a:defRPr/>
            </a:pPr>
            <a:endParaRPr lang="en-US"/>
          </a:p>
        </c:txPr>
        <c:crossAx val="1"/>
        <c:crosses val="autoZero"/>
        <c:auto val="0"/>
        <c:lblOffset val="100"/>
        <c:baseTimeUnit val="days"/>
        <c:majorUnit val="4"/>
        <c:majorTimeUnit val="months"/>
      </c:dateAx>
      <c:valAx>
        <c:axId val="1"/>
        <c:scaling>
          <c:orientation val="minMax"/>
          <c:min val="80"/>
        </c:scaling>
        <c:delete val="0"/>
        <c:axPos val="l"/>
        <c:numFmt formatCode="0" sourceLinked="0"/>
        <c:majorTickMark val="out"/>
        <c:minorTickMark val="none"/>
        <c:tickLblPos val="nextTo"/>
        <c:spPr>
          <a:ln>
            <a:solidFill>
              <a:schemeClr val="bg1"/>
            </a:solidFill>
          </a:ln>
        </c:spPr>
        <c:txPr>
          <a:bodyPr rot="0" vert="horz"/>
          <a:lstStyle/>
          <a:p>
            <a:pPr>
              <a:defRPr/>
            </a:pPr>
            <a:endParaRPr lang="en-US"/>
          </a:p>
        </c:txPr>
        <c:crossAx val="729801432"/>
        <c:crosses val="autoZero"/>
        <c:crossBetween val="between"/>
      </c:valAx>
      <c:spPr>
        <a:noFill/>
        <a:ln w="25400">
          <a:noFill/>
        </a:ln>
      </c:spPr>
    </c:plotArea>
    <c:legend>
      <c:legendPos val="r"/>
      <c:layout>
        <c:manualLayout>
          <c:xMode val="edge"/>
          <c:yMode val="edge"/>
          <c:x val="0.64837962962962958"/>
          <c:y val="0.10849706061922114"/>
          <c:w val="0.28886574074074067"/>
          <c:h val="0.17049588675516281"/>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a:noFill/>
    </a:ln>
  </c:spPr>
  <c:txPr>
    <a:bodyPr/>
    <a:lstStyle/>
    <a:p>
      <a:pPr>
        <a:defRPr sz="1000" b="0"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10/17/2023</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10/17/2023</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pPr/>
              <a:t>10/17/2023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10/17/2023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10/17/2023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10/17/2023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F33987-6305-4E2A-BF18-EF013ECE927B}" type="datetimeFigureOut">
              <a:rPr lang="en-US" smtClean="0"/>
              <a:t>10/17/2023</a:t>
            </a:fld>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10/17/2023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EDF33987-6305-4E2A-BF18-EF013ECE927B}" type="datetimeFigureOut">
              <a:rPr lang="en-US" smtClean="0"/>
              <a:t>10/17/2023</a:t>
            </a:fld>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DF33987-6305-4E2A-BF18-EF013ECE927B}" type="datetimeFigureOut">
              <a:rPr lang="en-US" smtClean="0"/>
              <a:t>10/17/2023</a:t>
            </a:fld>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EDF33987-6305-4E2A-BF18-EF013ECE927B}" type="datetimeFigureOut">
              <a:rPr lang="en-US" smtClean="0"/>
              <a:t>10/17/2023</a:t>
            </a:fld>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10/17/2023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DF33987-6305-4E2A-BF18-EF013ECE927B}" type="datetimeFigureOut">
              <a:rPr lang="en-US" smtClean="0"/>
              <a:t>10/17/2023</a:t>
            </a:fld>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10/17/2023</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Economic and financial risk </a:t>
            </a:r>
            <a:br>
              <a:rPr lang="en-US" b="1" dirty="0"/>
            </a:br>
            <a:r>
              <a:rPr lang="en-US" b="1" dirty="0"/>
              <a:t>in a post-pandemic environment</a:t>
            </a:r>
          </a:p>
        </p:txBody>
      </p:sp>
      <p:sp>
        <p:nvSpPr>
          <p:cNvPr id="5" name="Subtitle 4"/>
          <p:cNvSpPr>
            <a:spLocks noGrp="1"/>
          </p:cNvSpPr>
          <p:nvPr>
            <p:ph type="subTitle" idx="1"/>
          </p:nvPr>
        </p:nvSpPr>
        <p:spPr/>
        <p:txBody>
          <a:bodyPr/>
          <a:lstStyle/>
          <a:p>
            <a:pPr marL="0" algn="l" rtl="0" eaLnBrk="1" fontAlgn="t" latinLnBrk="0" hangingPunct="1">
              <a:spcBef>
                <a:spcPts val="0"/>
              </a:spcBef>
              <a:spcAft>
                <a:spcPts val="0"/>
              </a:spcAft>
            </a:pPr>
            <a:r>
              <a:rPr lang="en-US" dirty="0"/>
              <a:t>An Mines</a:t>
            </a:r>
          </a:p>
          <a:p>
            <a:pPr marL="0" algn="l" rtl="0" eaLnBrk="1" fontAlgn="t" latinLnBrk="0" hangingPunct="1">
              <a:spcBef>
                <a:spcPts val="0"/>
              </a:spcBef>
              <a:spcAft>
                <a:spcPts val="0"/>
              </a:spcAft>
            </a:pPr>
            <a:r>
              <a:rPr lang="en-US" dirty="0"/>
              <a:t>VP, Financial Risk Management</a:t>
            </a:r>
          </a:p>
          <a:p>
            <a:pPr marL="0" algn="l" rtl="0" eaLnBrk="1" fontAlgn="t" latinLnBrk="0" hangingPunct="1">
              <a:spcBef>
                <a:spcPts val="0"/>
              </a:spcBef>
              <a:spcAft>
                <a:spcPts val="0"/>
              </a:spcAft>
            </a:pPr>
            <a:r>
              <a:rPr lang="en-US" dirty="0"/>
              <a:t>USAA</a:t>
            </a:r>
          </a:p>
          <a:p>
            <a:endParaRPr lang="en-US" dirty="0"/>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3200" b="1" cap="none" dirty="0">
                <a:solidFill>
                  <a:schemeClr val="bg1">
                    <a:lumMod val="95000"/>
                  </a:schemeClr>
                </a:solidFill>
              </a:rPr>
              <a:t>Inflationary Challenges to Insurance Companies</a:t>
            </a: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graphicFrame>
        <p:nvGraphicFramePr>
          <p:cNvPr id="3" name="Table 2">
            <a:extLst>
              <a:ext uri="{FF2B5EF4-FFF2-40B4-BE49-F238E27FC236}">
                <a16:creationId xmlns:a16="http://schemas.microsoft.com/office/drawing/2014/main" id="{1E43E845-7A21-5688-045C-CFC48B802B4B}"/>
              </a:ext>
            </a:extLst>
          </p:cNvPr>
          <p:cNvGraphicFramePr>
            <a:graphicFrameLocks noGrp="1"/>
          </p:cNvGraphicFramePr>
          <p:nvPr>
            <p:extLst>
              <p:ext uri="{D42A27DB-BD31-4B8C-83A1-F6EECF244321}">
                <p14:modId xmlns:p14="http://schemas.microsoft.com/office/powerpoint/2010/main" val="3448473338"/>
              </p:ext>
            </p:extLst>
          </p:nvPr>
        </p:nvGraphicFramePr>
        <p:xfrm>
          <a:off x="217105" y="1512024"/>
          <a:ext cx="7742529" cy="4542322"/>
        </p:xfrm>
        <a:graphic>
          <a:graphicData uri="http://schemas.openxmlformats.org/drawingml/2006/table">
            <a:tbl>
              <a:tblPr/>
              <a:tblGrid>
                <a:gridCol w="7742529">
                  <a:extLst>
                    <a:ext uri="{9D8B030D-6E8A-4147-A177-3AD203B41FA5}">
                      <a16:colId xmlns:a16="http://schemas.microsoft.com/office/drawing/2014/main" val="20001"/>
                    </a:ext>
                  </a:extLst>
                </a:gridCol>
              </a:tblGrid>
              <a:tr h="5045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1" indent="0" algn="l" defTabSz="914400" rtl="0" eaLnBrk="1" fontAlgn="ctr" latinLnBrk="0" hangingPunct="1">
                        <a:lnSpc>
                          <a:spcPct val="95000"/>
                        </a:lnSpc>
                        <a:spcBef>
                          <a:spcPts val="400"/>
                        </a:spcBef>
                        <a:spcAft>
                          <a:spcPts val="0"/>
                        </a:spcAft>
                        <a:buClr>
                          <a:schemeClr val="tx1"/>
                        </a:buClr>
                        <a:buSzPct val="80000"/>
                        <a:buFont typeface="Arial" panose="020B0604020202020204" pitchFamily="34" charset="0"/>
                        <a:buNone/>
                        <a:tabLst/>
                        <a:defRPr/>
                      </a:pPr>
                      <a:r>
                        <a:rPr lang="en-US" sz="1600" b="1" i="0" u="none" strike="noStrike" kern="1200" dirty="0">
                          <a:solidFill>
                            <a:srgbClr val="12395B"/>
                          </a:solidFill>
                          <a:latin typeface="Calibri" panose="020F0502020204030204" pitchFamily="34" charset="0"/>
                          <a:ea typeface="+mn-ea"/>
                          <a:cs typeface="Calibri" panose="020F0502020204030204" pitchFamily="34" charset="0"/>
                        </a:rPr>
                        <a:t>P&amp;C</a:t>
                      </a:r>
                    </a:p>
                  </a:txBody>
                  <a:tcPr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FCE"/>
                    </a:solidFill>
                  </a:tcPr>
                </a:tc>
                <a:extLst>
                  <a:ext uri="{0D108BD9-81ED-4DB2-BD59-A6C34878D82A}">
                    <a16:rowId xmlns:a16="http://schemas.microsoft.com/office/drawing/2014/main" val="3124266252"/>
                  </a:ext>
                </a:extLst>
              </a:tr>
              <a:tr h="5672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lvl="1" indent="-171450" algn="l" defTabSz="914400" rtl="0" eaLnBrk="1" fontAlgn="ctr" latinLnBrk="0" hangingPunct="1">
                        <a:lnSpc>
                          <a:spcPct val="95000"/>
                        </a:lnSpc>
                        <a:spcBef>
                          <a:spcPts val="400"/>
                        </a:spcBef>
                        <a:spcAft>
                          <a:spcPts val="0"/>
                        </a:spcAft>
                        <a:buClr>
                          <a:srgbClr val="066B94"/>
                        </a:buClr>
                        <a:buSzPct val="80000"/>
                        <a:buFont typeface="Wingdings" panose="05000000000000000000" pitchFamily="2" charset="2"/>
                        <a:buChar char="§"/>
                        <a:tabLst/>
                        <a:defRPr/>
                      </a:pPr>
                      <a:r>
                        <a:rPr lang="en-US" sz="1600" b="0" i="0" u="none" strike="noStrike" kern="1200" dirty="0">
                          <a:solidFill>
                            <a:srgbClr val="071724"/>
                          </a:solidFill>
                          <a:latin typeface="Calibri" panose="020F0502020204030204" pitchFamily="34" charset="0"/>
                          <a:ea typeface="+mn-ea"/>
                          <a:cs typeface="Calibri" panose="020F0502020204030204" pitchFamily="34" charset="0"/>
                        </a:rPr>
                        <a:t>Rising auto and home repair costs, with risk of rising bodily injury costs and social inflation</a:t>
                      </a:r>
                    </a:p>
                  </a:txBody>
                  <a:tcPr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5413722"/>
                  </a:ext>
                </a:extLst>
              </a:tr>
              <a:tr h="5045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lvl="1" indent="-171450" algn="l" defTabSz="914400" rtl="0" eaLnBrk="1" fontAlgn="ctr" latinLnBrk="0" hangingPunct="1">
                        <a:lnSpc>
                          <a:spcPct val="95000"/>
                        </a:lnSpc>
                        <a:spcBef>
                          <a:spcPts val="400"/>
                        </a:spcBef>
                        <a:spcAft>
                          <a:spcPts val="0"/>
                        </a:spcAft>
                        <a:buClr>
                          <a:srgbClr val="066B94"/>
                        </a:buClr>
                        <a:buSzPct val="80000"/>
                        <a:buFont typeface="Wingdings" panose="05000000000000000000" pitchFamily="2" charset="2"/>
                        <a:buChar char="§"/>
                        <a:tabLst/>
                        <a:defRPr/>
                      </a:pPr>
                      <a:r>
                        <a:rPr kumimoji="0" lang="en-US" sz="1600" b="0" i="0" u="none" strike="noStrike" kern="1200" cap="none" spc="0" normalizeH="0" baseline="0" noProof="0" dirty="0">
                          <a:ln>
                            <a:noFill/>
                          </a:ln>
                          <a:solidFill>
                            <a:srgbClr val="071724"/>
                          </a:solidFill>
                          <a:effectLst/>
                          <a:uLnTx/>
                          <a:uFillTx/>
                          <a:latin typeface="Calibri" panose="020F0502020204030204" pitchFamily="34" charset="0"/>
                          <a:ea typeface="+mn-ea"/>
                          <a:cs typeface="Calibri" panose="020F0502020204030204" pitchFamily="34" charset="0"/>
                        </a:rPr>
                        <a:t>Inability to change insurance rates in a timely manner due to state regulatory hurdles</a:t>
                      </a:r>
                      <a:endParaRPr kumimoji="0" lang="en-US" sz="1600" b="0" i="0" u="none" strike="noStrike" kern="1200" cap="none" spc="0" normalizeH="0" baseline="0" noProof="0" dirty="0">
                        <a:ln>
                          <a:noFill/>
                        </a:ln>
                        <a:solidFill>
                          <a:srgbClr val="071724"/>
                        </a:solidFill>
                        <a:effectLst/>
                        <a:highlight>
                          <a:srgbClr val="FFFF00"/>
                        </a:highlight>
                        <a:uLnTx/>
                        <a:uFillTx/>
                        <a:latin typeface="Calibri" panose="020F0502020204030204" pitchFamily="34" charset="0"/>
                        <a:ea typeface="+mn-ea"/>
                        <a:cs typeface="Calibri" panose="020F0502020204030204" pitchFamily="34" charset="0"/>
                      </a:endParaRPr>
                    </a:p>
                  </a:txBody>
                  <a:tcPr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9137041"/>
                  </a:ext>
                </a:extLst>
              </a:tr>
              <a:tr h="5045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lang="en-US" sz="1600" b="1" i="0" u="none" strike="noStrike" kern="1200" dirty="0">
                          <a:solidFill>
                            <a:srgbClr val="12395B"/>
                          </a:solidFill>
                          <a:latin typeface="Calibri" panose="020F0502020204030204" pitchFamily="34" charset="0"/>
                          <a:ea typeface="+mn-ea"/>
                          <a:cs typeface="Calibri" panose="020F0502020204030204" pitchFamily="34" charset="0"/>
                        </a:rPr>
                        <a:t>LifeCo</a:t>
                      </a:r>
                    </a:p>
                  </a:txBody>
                  <a:tcPr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FCE"/>
                    </a:solidFill>
                  </a:tcPr>
                </a:tc>
                <a:extLst>
                  <a:ext uri="{0D108BD9-81ED-4DB2-BD59-A6C34878D82A}">
                    <a16:rowId xmlns:a16="http://schemas.microsoft.com/office/drawing/2014/main" val="1975298581"/>
                  </a:ext>
                </a:extLst>
              </a:tr>
              <a:tr h="6947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lvl="1" indent="-171450" algn="l" defTabSz="914400" rtl="0" eaLnBrk="1" fontAlgn="ctr" latinLnBrk="0" hangingPunct="1">
                        <a:lnSpc>
                          <a:spcPct val="95000"/>
                        </a:lnSpc>
                        <a:spcBef>
                          <a:spcPts val="400"/>
                        </a:spcBef>
                        <a:spcAft>
                          <a:spcPts val="0"/>
                        </a:spcAft>
                        <a:buClr>
                          <a:srgbClr val="066B94"/>
                        </a:buClr>
                        <a:buSzPct val="80000"/>
                        <a:buFont typeface="Wingdings" panose="05000000000000000000" pitchFamily="2" charset="2"/>
                        <a:buChar char="§"/>
                        <a:tabLst/>
                        <a:defRPr/>
                      </a:pPr>
                      <a:r>
                        <a:rPr lang="en-US" sz="1600" b="0" i="0" u="none" strike="noStrike" kern="1200" dirty="0">
                          <a:solidFill>
                            <a:srgbClr val="071724"/>
                          </a:solidFill>
                          <a:latin typeface="Calibri" panose="020F0502020204030204" pitchFamily="34" charset="0"/>
                          <a:ea typeface="+mn-ea"/>
                          <a:cs typeface="Calibri" panose="020F0502020204030204" pitchFamily="34" charset="0"/>
                        </a:rPr>
                        <a:t>Declining demand and rising policy lapses</a:t>
                      </a:r>
                    </a:p>
                  </a:txBody>
                  <a:tcPr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457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1" indent="0" algn="l" defTabSz="914400" rtl="0" eaLnBrk="1" fontAlgn="ctr" latinLnBrk="0" hangingPunct="1">
                        <a:lnSpc>
                          <a:spcPct val="95000"/>
                        </a:lnSpc>
                        <a:spcBef>
                          <a:spcPts val="400"/>
                        </a:spcBef>
                        <a:spcAft>
                          <a:spcPts val="0"/>
                        </a:spcAft>
                        <a:buClr>
                          <a:schemeClr val="tx1"/>
                        </a:buClr>
                        <a:buSzPct val="80000"/>
                        <a:buFont typeface="Arial" panose="020B0604020202020204" pitchFamily="34" charset="0"/>
                        <a:buNone/>
                        <a:tabLst/>
                        <a:defRPr/>
                      </a:pPr>
                      <a:r>
                        <a:rPr lang="en-US" sz="1600" b="1" i="0" u="none" strike="noStrike" kern="1200" dirty="0">
                          <a:solidFill>
                            <a:srgbClr val="12395B"/>
                          </a:solidFill>
                          <a:latin typeface="Calibri" panose="020F0502020204030204" pitchFamily="34" charset="0"/>
                          <a:ea typeface="+mn-ea"/>
                          <a:cs typeface="Calibri" panose="020F0502020204030204" pitchFamily="34" charset="0"/>
                        </a:rPr>
                        <a:t>Investment Portfolio</a:t>
                      </a:r>
                    </a:p>
                  </a:txBody>
                  <a:tcPr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FCE"/>
                    </a:solidFill>
                  </a:tcPr>
                </a:tc>
                <a:extLst>
                  <a:ext uri="{0D108BD9-81ED-4DB2-BD59-A6C34878D82A}">
                    <a16:rowId xmlns:a16="http://schemas.microsoft.com/office/drawing/2014/main" val="3931260839"/>
                  </a:ext>
                </a:extLst>
              </a:tr>
              <a:tr h="69479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lvl="1" indent="-171450" algn="l" defTabSz="914400" rtl="0" eaLnBrk="1" fontAlgn="ctr" latinLnBrk="0" hangingPunct="1">
                        <a:lnSpc>
                          <a:spcPct val="95000"/>
                        </a:lnSpc>
                        <a:spcBef>
                          <a:spcPts val="400"/>
                        </a:spcBef>
                        <a:spcAft>
                          <a:spcPts val="0"/>
                        </a:spcAft>
                        <a:buClr>
                          <a:srgbClr val="066B94"/>
                        </a:buClr>
                        <a:buSzPct val="80000"/>
                        <a:buFont typeface="Wingdings" panose="05000000000000000000" pitchFamily="2" charset="2"/>
                        <a:buChar char="§"/>
                        <a:tabLst/>
                        <a:defRPr/>
                      </a:pPr>
                      <a:r>
                        <a:rPr lang="en-US" sz="1600" b="0" i="0" u="none" strike="noStrike" kern="1200" dirty="0">
                          <a:solidFill>
                            <a:srgbClr val="071724"/>
                          </a:solidFill>
                          <a:latin typeface="Calibri" panose="020F0502020204030204" pitchFamily="34" charset="0"/>
                          <a:ea typeface="+mn-ea"/>
                          <a:cs typeface="Calibri" panose="020F0502020204030204" pitchFamily="34" charset="0"/>
                        </a:rPr>
                        <a:t>Higher interest rates lead to lower value of several investment securities</a:t>
                      </a:r>
                      <a:endParaRPr lang="en-US" sz="1600" b="1" i="0" u="none" strike="noStrike" kern="1200" dirty="0">
                        <a:solidFill>
                          <a:srgbClr val="071724"/>
                        </a:solidFill>
                        <a:latin typeface="Calibri" panose="020F0502020204030204" pitchFamily="34" charset="0"/>
                        <a:ea typeface="+mn-ea"/>
                        <a:cs typeface="Calibri" panose="020F0502020204030204" pitchFamily="34" charset="0"/>
                      </a:endParaRPr>
                    </a:p>
                  </a:txBody>
                  <a:tcPr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72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171450" marR="0" lvl="1" indent="-171450" algn="l" defTabSz="914400" rtl="0" eaLnBrk="1" fontAlgn="ctr" latinLnBrk="0" hangingPunct="1">
                        <a:lnSpc>
                          <a:spcPct val="95000"/>
                        </a:lnSpc>
                        <a:spcBef>
                          <a:spcPts val="400"/>
                        </a:spcBef>
                        <a:spcAft>
                          <a:spcPts val="0"/>
                        </a:spcAft>
                        <a:buClr>
                          <a:srgbClr val="066B94"/>
                        </a:buClr>
                        <a:buSzPct val="80000"/>
                        <a:buFont typeface="Wingdings" panose="05000000000000000000" pitchFamily="2" charset="2"/>
                        <a:buChar char="§"/>
                        <a:tabLst/>
                        <a:defRPr/>
                      </a:pPr>
                      <a:r>
                        <a:rPr lang="en-US" sz="1600" b="0" i="0" u="none" strike="noStrike" kern="1200" dirty="0">
                          <a:solidFill>
                            <a:srgbClr val="071724"/>
                          </a:solidFill>
                          <a:latin typeface="Calibri" panose="020F0502020204030204" pitchFamily="34" charset="0"/>
                          <a:ea typeface="+mn-ea"/>
                          <a:cs typeface="Calibri" panose="020F0502020204030204" pitchFamily="34" charset="0"/>
                        </a:rPr>
                        <a:t>Falling equity prices have a negative impact on the broader company portfolio</a:t>
                      </a:r>
                    </a:p>
                  </a:txBody>
                  <a:tcPr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6968380"/>
                  </a:ext>
                </a:extLst>
              </a:tr>
            </a:tbl>
          </a:graphicData>
        </a:graphic>
      </p:graphicFrame>
      <p:pic>
        <p:nvPicPr>
          <p:cNvPr id="5" name="Picture 4" descr="San Antonio Collision Center Services | Auto Body Repair">
            <a:extLst>
              <a:ext uri="{FF2B5EF4-FFF2-40B4-BE49-F238E27FC236}">
                <a16:creationId xmlns:a16="http://schemas.microsoft.com/office/drawing/2014/main" id="{53BF399F-2D48-A7BF-B7F2-57F07B383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000" y="1116331"/>
            <a:ext cx="2423703" cy="1612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ising health care costs, inflation lead Americans to skip or delay  treatment – The Hill">
            <a:extLst>
              <a:ext uri="{FF2B5EF4-FFF2-40B4-BE49-F238E27FC236}">
                <a16:creationId xmlns:a16="http://schemas.microsoft.com/office/drawing/2014/main" id="{67850CEE-0EC4-7EE6-1015-FCD8D0907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490" y="2456922"/>
            <a:ext cx="2455199" cy="14970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Discussing Ways to Take Your Medical Device From Prototype to A Regulatory  Approval | Devicelab Medical Device Design &amp; Medical Product Development |  DeviceLab">
            <a:extLst>
              <a:ext uri="{FF2B5EF4-FFF2-40B4-BE49-F238E27FC236}">
                <a16:creationId xmlns:a16="http://schemas.microsoft.com/office/drawing/2014/main" id="{337778A4-2C04-11C3-D790-94C77A229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250" y="3632826"/>
            <a:ext cx="2352367" cy="15653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inancial Market Regulation: All about the SEC, CFTC, FINRA, and NFA |  Britannica Money">
            <a:extLst>
              <a:ext uri="{FF2B5EF4-FFF2-40B4-BE49-F238E27FC236}">
                <a16:creationId xmlns:a16="http://schemas.microsoft.com/office/drawing/2014/main" id="{556312C0-E749-34C9-C16F-6906A6959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2807" y="4986202"/>
            <a:ext cx="3042088" cy="170356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2C5F4E6-FED4-D79F-AEB9-D940FAC3B8E1}"/>
              </a:ext>
            </a:extLst>
          </p:cNvPr>
          <p:cNvSpPr/>
          <p:nvPr/>
        </p:nvSpPr>
        <p:spPr>
          <a:xfrm>
            <a:off x="8017873" y="990600"/>
            <a:ext cx="4052206" cy="5808618"/>
          </a:xfrm>
          <a:prstGeom prst="rect">
            <a:avLst/>
          </a:prstGeom>
          <a:solidFill>
            <a:schemeClr val="bg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2800" b="1" cap="none" dirty="0">
                <a:solidFill>
                  <a:schemeClr val="bg1">
                    <a:lumMod val="95000"/>
                  </a:schemeClr>
                </a:solidFill>
              </a:rPr>
              <a:t>What Macroeconomic Indicators and Risks are Important to You? </a:t>
            </a: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pic>
        <p:nvPicPr>
          <p:cNvPr id="11" name="Picture 10">
            <a:extLst>
              <a:ext uri="{FF2B5EF4-FFF2-40B4-BE49-F238E27FC236}">
                <a16:creationId xmlns:a16="http://schemas.microsoft.com/office/drawing/2014/main" id="{8CF02073-68B0-80AE-B339-0963BF176BF9}"/>
              </a:ext>
            </a:extLst>
          </p:cNvPr>
          <p:cNvPicPr>
            <a:picLocks noChangeAspect="1"/>
          </p:cNvPicPr>
          <p:nvPr/>
        </p:nvPicPr>
        <p:blipFill>
          <a:blip r:embed="rId2"/>
          <a:stretch>
            <a:fillRect/>
          </a:stretch>
        </p:blipFill>
        <p:spPr>
          <a:xfrm>
            <a:off x="688219" y="1219200"/>
            <a:ext cx="10812384" cy="5306165"/>
          </a:xfrm>
          <a:prstGeom prst="rect">
            <a:avLst/>
          </a:prstGeom>
        </p:spPr>
      </p:pic>
    </p:spTree>
    <p:extLst>
      <p:ext uri="{BB962C8B-B14F-4D97-AF65-F5344CB8AC3E}">
        <p14:creationId xmlns:p14="http://schemas.microsoft.com/office/powerpoint/2010/main" val="168055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2800" b="1" cap="none" dirty="0">
                <a:solidFill>
                  <a:schemeClr val="bg1">
                    <a:lumMod val="95000"/>
                  </a:schemeClr>
                </a:solidFill>
              </a:rPr>
              <a:t>How Can P&amp;C Insurance Companies Manage Macroeconomic Risk?</a:t>
            </a: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sp>
        <p:nvSpPr>
          <p:cNvPr id="3" name="Text Placeholder 2">
            <a:extLst>
              <a:ext uri="{FF2B5EF4-FFF2-40B4-BE49-F238E27FC236}">
                <a16:creationId xmlns:a16="http://schemas.microsoft.com/office/drawing/2014/main" id="{D6F8CF49-C9AA-5F3C-549F-E2E843975E89}"/>
              </a:ext>
            </a:extLst>
          </p:cNvPr>
          <p:cNvSpPr txBox="1">
            <a:spLocks/>
          </p:cNvSpPr>
          <p:nvPr/>
        </p:nvSpPr>
        <p:spPr>
          <a:xfrm>
            <a:off x="223887" y="1654788"/>
            <a:ext cx="4692267" cy="4351562"/>
          </a:xfrm>
        </p:spPr>
        <p:txBody>
          <a:bodyPr lIns="91440" tIns="45720" rIns="91440" bIns="45720" anchor="t">
            <a:no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a:lnSpc>
                <a:spcPct val="100000"/>
              </a:lnSpc>
              <a:buClr>
                <a:schemeClr val="accent5"/>
              </a:buClr>
              <a:buFont typeface="Wingdings" panose="05000000000000000000" pitchFamily="2" charset="2"/>
              <a:buChar char="Ø"/>
            </a:pPr>
            <a:r>
              <a:rPr lang="en-US" sz="2000" b="1" dirty="0"/>
              <a:t>Risk Governance</a:t>
            </a:r>
            <a:br>
              <a:rPr lang="en-US" sz="2000" b="1" dirty="0"/>
            </a:br>
            <a:r>
              <a:rPr lang="en-US" sz="2000" dirty="0"/>
              <a:t>It all starts with having a robust Enterprise Risk Management Framework (ERM) in place</a:t>
            </a:r>
          </a:p>
          <a:p>
            <a:pPr>
              <a:lnSpc>
                <a:spcPct val="100000"/>
              </a:lnSpc>
              <a:buClr>
                <a:schemeClr val="accent5"/>
              </a:buClr>
              <a:buFont typeface="Wingdings" panose="05000000000000000000" pitchFamily="2" charset="2"/>
              <a:buChar char="Ø"/>
            </a:pPr>
            <a:r>
              <a:rPr lang="en-US" sz="2000" b="1" dirty="0"/>
              <a:t>Managing – not avoiding – Risk</a:t>
            </a:r>
            <a:br>
              <a:rPr lang="en-US" sz="2000" dirty="0"/>
            </a:br>
            <a:r>
              <a:rPr lang="en-US" sz="2000" dirty="0"/>
              <a:t>Striking a balance between creating and protecting enterprise value</a:t>
            </a:r>
          </a:p>
          <a:p>
            <a:pPr>
              <a:lnSpc>
                <a:spcPct val="100000"/>
              </a:lnSpc>
              <a:buClr>
                <a:schemeClr val="accent5"/>
              </a:buClr>
              <a:buFont typeface="Wingdings" panose="05000000000000000000" pitchFamily="2" charset="2"/>
              <a:buChar char="Ø"/>
            </a:pPr>
            <a:r>
              <a:rPr lang="en-US" sz="2000" b="1" dirty="0"/>
              <a:t>Proactive Risk Culture</a:t>
            </a:r>
            <a:br>
              <a:rPr lang="en-US" sz="2000" dirty="0"/>
            </a:br>
            <a:r>
              <a:rPr lang="en-US" sz="2000" dirty="0"/>
              <a:t>Do not wait for a crisis to establish a sound risk management program</a:t>
            </a:r>
            <a:endParaRPr lang="en-US" sz="2000" dirty="0">
              <a:cs typeface="Arial"/>
            </a:endParaRPr>
          </a:p>
        </p:txBody>
      </p:sp>
      <p:pic>
        <p:nvPicPr>
          <p:cNvPr id="4" name="Picture 3" descr="A diagram of risk management&#10;&#10;Description automatically generated">
            <a:extLst>
              <a:ext uri="{FF2B5EF4-FFF2-40B4-BE49-F238E27FC236}">
                <a16:creationId xmlns:a16="http://schemas.microsoft.com/office/drawing/2014/main" id="{C8BB0A43-836F-4360-4236-4C148EB258F6}"/>
              </a:ext>
            </a:extLst>
          </p:cNvPr>
          <p:cNvPicPr>
            <a:picLocks noChangeAspect="1"/>
          </p:cNvPicPr>
          <p:nvPr/>
        </p:nvPicPr>
        <p:blipFill>
          <a:blip r:embed="rId2"/>
          <a:stretch>
            <a:fillRect/>
          </a:stretch>
        </p:blipFill>
        <p:spPr>
          <a:xfrm>
            <a:off x="4951412" y="1219200"/>
            <a:ext cx="7100109" cy="5222738"/>
          </a:xfrm>
          <a:prstGeom prst="rect">
            <a:avLst/>
          </a:prstGeom>
        </p:spPr>
      </p:pic>
    </p:spTree>
    <p:extLst>
      <p:ext uri="{BB962C8B-B14F-4D97-AF65-F5344CB8AC3E}">
        <p14:creationId xmlns:p14="http://schemas.microsoft.com/office/powerpoint/2010/main" val="64546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2800" b="1" cap="none" dirty="0">
                <a:solidFill>
                  <a:schemeClr val="bg1">
                    <a:lumMod val="95000"/>
                  </a:schemeClr>
                </a:solidFill>
              </a:rPr>
              <a:t>How Can P&amp;C Insurance Companies Manage Macroeconomic Risk?</a:t>
            </a: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sp>
        <p:nvSpPr>
          <p:cNvPr id="3" name="Text Placeholder 2">
            <a:extLst>
              <a:ext uri="{FF2B5EF4-FFF2-40B4-BE49-F238E27FC236}">
                <a16:creationId xmlns:a16="http://schemas.microsoft.com/office/drawing/2014/main" id="{E9BB5AA9-A603-E5E2-754E-9C924444AAE3}"/>
              </a:ext>
            </a:extLst>
          </p:cNvPr>
          <p:cNvSpPr txBox="1">
            <a:spLocks/>
          </p:cNvSpPr>
          <p:nvPr/>
        </p:nvSpPr>
        <p:spPr>
          <a:xfrm>
            <a:off x="5500" y="1396633"/>
            <a:ext cx="12114211" cy="722271"/>
          </a:xfrm>
        </p:spPr>
        <p:txBody>
          <a:bodyPr lIns="91440" tIns="45720" rIns="91440" bIns="45720" anchor="t">
            <a:noAutofit/>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0" indent="0" algn="ctr">
              <a:buFont typeface="Arial" pitchFamily="34" charset="0"/>
              <a:buNone/>
            </a:pPr>
            <a:r>
              <a:rPr lang="en-US" sz="2000" dirty="0">
                <a:cs typeface="Arial"/>
              </a:rPr>
              <a:t>The risk management lifecycle within your ERM framework will allow you to manage any risks that comes your way. Specific areas of focus to manage Macroeconomic risks are shown below:</a:t>
            </a:r>
          </a:p>
        </p:txBody>
      </p:sp>
      <p:graphicFrame>
        <p:nvGraphicFramePr>
          <p:cNvPr id="4" name="Table 3">
            <a:extLst>
              <a:ext uri="{FF2B5EF4-FFF2-40B4-BE49-F238E27FC236}">
                <a16:creationId xmlns:a16="http://schemas.microsoft.com/office/drawing/2014/main" id="{C182FA1F-4AD0-D289-E974-ADBE55BF7482}"/>
              </a:ext>
            </a:extLst>
          </p:cNvPr>
          <p:cNvGraphicFramePr>
            <a:graphicFrameLocks noGrp="1"/>
          </p:cNvGraphicFramePr>
          <p:nvPr>
            <p:extLst>
              <p:ext uri="{D42A27DB-BD31-4B8C-83A1-F6EECF244321}">
                <p14:modId xmlns:p14="http://schemas.microsoft.com/office/powerpoint/2010/main" val="1807356021"/>
              </p:ext>
            </p:extLst>
          </p:nvPr>
        </p:nvGraphicFramePr>
        <p:xfrm>
          <a:off x="379412" y="2590800"/>
          <a:ext cx="11195440" cy="2946529"/>
        </p:xfrm>
        <a:graphic>
          <a:graphicData uri="http://schemas.openxmlformats.org/drawingml/2006/table">
            <a:tbl>
              <a:tblPr firstRow="1" bandRow="1">
                <a:tableStyleId>{5C22544A-7EE6-4342-B048-85BDC9FD1C3A}</a:tableStyleId>
              </a:tblPr>
              <a:tblGrid>
                <a:gridCol w="2798860">
                  <a:extLst>
                    <a:ext uri="{9D8B030D-6E8A-4147-A177-3AD203B41FA5}">
                      <a16:colId xmlns:a16="http://schemas.microsoft.com/office/drawing/2014/main" val="2687792650"/>
                    </a:ext>
                  </a:extLst>
                </a:gridCol>
                <a:gridCol w="2798860">
                  <a:extLst>
                    <a:ext uri="{9D8B030D-6E8A-4147-A177-3AD203B41FA5}">
                      <a16:colId xmlns:a16="http://schemas.microsoft.com/office/drawing/2014/main" val="3810027077"/>
                    </a:ext>
                  </a:extLst>
                </a:gridCol>
                <a:gridCol w="2798860">
                  <a:extLst>
                    <a:ext uri="{9D8B030D-6E8A-4147-A177-3AD203B41FA5}">
                      <a16:colId xmlns:a16="http://schemas.microsoft.com/office/drawing/2014/main" val="2250539930"/>
                    </a:ext>
                  </a:extLst>
                </a:gridCol>
                <a:gridCol w="2798860">
                  <a:extLst>
                    <a:ext uri="{9D8B030D-6E8A-4147-A177-3AD203B41FA5}">
                      <a16:colId xmlns:a16="http://schemas.microsoft.com/office/drawing/2014/main" val="4237416388"/>
                    </a:ext>
                  </a:extLst>
                </a:gridCol>
              </a:tblGrid>
              <a:tr h="434967">
                <a:tc>
                  <a:txBody>
                    <a:bodyPr/>
                    <a:lstStyle/>
                    <a:p>
                      <a:pPr algn="ctr"/>
                      <a:r>
                        <a:rPr lang="en-US" sz="1500" cap="all" baseline="0" dirty="0">
                          <a:latin typeface="Arial Narrow" panose="020B0606020202030204" pitchFamily="34" charset="0"/>
                        </a:rPr>
                        <a:t>Risk identification</a:t>
                      </a:r>
                    </a:p>
                  </a:txBody>
                  <a:tcPr marL="121920" marR="121920" marT="0" marB="0" anchor="ctr">
                    <a:lnR w="6350" cap="flat" cmpd="sng" algn="ctr">
                      <a:solidFill>
                        <a:srgbClr val="0E2B44"/>
                      </a:solidFill>
                      <a:prstDash val="solid"/>
                      <a:round/>
                      <a:headEnd type="none" w="med" len="med"/>
                      <a:tailEnd type="none" w="med" len="med"/>
                    </a:lnR>
                    <a:lnB w="6350" cap="flat" cmpd="sng" algn="ctr">
                      <a:solidFill>
                        <a:srgbClr val="007FAC"/>
                      </a:solidFill>
                      <a:prstDash val="solid"/>
                      <a:round/>
                      <a:headEnd type="none" w="med" len="med"/>
                      <a:tailEnd type="none" w="med" len="med"/>
                    </a:lnB>
                    <a:solidFill>
                      <a:srgbClr val="007FAC"/>
                    </a:solidFill>
                  </a:tcPr>
                </a:tc>
                <a:tc>
                  <a:txBody>
                    <a:bodyPr/>
                    <a:lstStyle/>
                    <a:p>
                      <a:pPr algn="ctr"/>
                      <a:r>
                        <a:rPr lang="en-US" sz="1500" cap="all" baseline="0" dirty="0">
                          <a:latin typeface="Arial Narrow" panose="020B0606020202030204" pitchFamily="34" charset="0"/>
                        </a:rPr>
                        <a:t>Risk monitoring</a:t>
                      </a:r>
                    </a:p>
                  </a:txBody>
                  <a:tcPr marL="121920" marR="121920" marT="0" marB="0" anchor="ctr">
                    <a:lnL w="6350" cap="flat" cmpd="sng" algn="ctr">
                      <a:solidFill>
                        <a:srgbClr val="0E2B44"/>
                      </a:solidFill>
                      <a:prstDash val="solid"/>
                      <a:round/>
                      <a:headEnd type="none" w="med" len="med"/>
                      <a:tailEnd type="none" w="med" len="med"/>
                    </a:lnL>
                    <a:lnR w="6350" cap="flat" cmpd="sng" algn="ctr">
                      <a:solidFill>
                        <a:srgbClr val="0E2B44"/>
                      </a:solidFill>
                      <a:prstDash val="solid"/>
                      <a:round/>
                      <a:headEnd type="none" w="med" len="med"/>
                      <a:tailEnd type="none" w="med" len="med"/>
                    </a:lnR>
                    <a:lnB w="6350" cap="flat" cmpd="sng" algn="ctr">
                      <a:solidFill>
                        <a:srgbClr val="007FAC"/>
                      </a:solidFill>
                      <a:prstDash val="solid"/>
                      <a:round/>
                      <a:headEnd type="none" w="med" len="med"/>
                      <a:tailEnd type="none" w="med" len="med"/>
                    </a:lnB>
                    <a:solidFill>
                      <a:srgbClr val="007FAC"/>
                    </a:solidFill>
                  </a:tcPr>
                </a:tc>
                <a:tc>
                  <a:txBody>
                    <a:bodyPr/>
                    <a:lstStyle/>
                    <a:p>
                      <a:pPr algn="ctr"/>
                      <a:r>
                        <a:rPr lang="en-US" sz="1500" cap="all" baseline="0" dirty="0">
                          <a:latin typeface="Arial Narrow" panose="020B0606020202030204" pitchFamily="34" charset="0"/>
                        </a:rPr>
                        <a:t>Scenario analysis</a:t>
                      </a:r>
                    </a:p>
                  </a:txBody>
                  <a:tcPr marL="121920" marR="121920" marT="0" marB="0" anchor="ctr">
                    <a:lnL w="6350" cap="flat" cmpd="sng" algn="ctr">
                      <a:solidFill>
                        <a:srgbClr val="0E2B44"/>
                      </a:solidFill>
                      <a:prstDash val="solid"/>
                      <a:round/>
                      <a:headEnd type="none" w="med" len="med"/>
                      <a:tailEnd type="none" w="med" len="med"/>
                    </a:lnL>
                    <a:lnR w="6350" cap="flat" cmpd="sng" algn="ctr">
                      <a:solidFill>
                        <a:srgbClr val="0E2B44"/>
                      </a:solidFill>
                      <a:prstDash val="solid"/>
                      <a:round/>
                      <a:headEnd type="none" w="med" len="med"/>
                      <a:tailEnd type="none" w="med" len="med"/>
                    </a:lnR>
                    <a:lnB w="6350" cap="flat" cmpd="sng" algn="ctr">
                      <a:solidFill>
                        <a:srgbClr val="007FAC"/>
                      </a:solidFill>
                      <a:prstDash val="solid"/>
                      <a:round/>
                      <a:headEnd type="none" w="med" len="med"/>
                      <a:tailEnd type="none" w="med" len="med"/>
                    </a:lnB>
                    <a:solidFill>
                      <a:srgbClr val="007FAC"/>
                    </a:solidFill>
                  </a:tcPr>
                </a:tc>
                <a:tc>
                  <a:txBody>
                    <a:bodyPr/>
                    <a:lstStyle/>
                    <a:p>
                      <a:pPr algn="ctr"/>
                      <a:r>
                        <a:rPr lang="en-US" sz="1500" cap="all" baseline="0" dirty="0">
                          <a:latin typeface="Arial Narrow" panose="020B0606020202030204" pitchFamily="34" charset="0"/>
                        </a:rPr>
                        <a:t>playbooks</a:t>
                      </a:r>
                    </a:p>
                  </a:txBody>
                  <a:tcPr marL="121920" marR="121920" marT="0" marB="0" anchor="ctr">
                    <a:lnL w="6350" cap="flat" cmpd="sng" algn="ctr">
                      <a:solidFill>
                        <a:srgbClr val="0E2B44"/>
                      </a:solidFill>
                      <a:prstDash val="solid"/>
                      <a:round/>
                      <a:headEnd type="none" w="med" len="med"/>
                      <a:tailEnd type="none" w="med" len="med"/>
                    </a:lnL>
                    <a:lnB w="6350" cap="flat" cmpd="sng" algn="ctr">
                      <a:solidFill>
                        <a:srgbClr val="007FAC"/>
                      </a:solidFill>
                      <a:prstDash val="solid"/>
                      <a:round/>
                      <a:headEnd type="none" w="med" len="med"/>
                      <a:tailEnd type="none" w="med" len="med"/>
                    </a:lnB>
                    <a:solidFill>
                      <a:srgbClr val="007FAC"/>
                    </a:solidFill>
                  </a:tcPr>
                </a:tc>
                <a:extLst>
                  <a:ext uri="{0D108BD9-81ED-4DB2-BD59-A6C34878D82A}">
                    <a16:rowId xmlns:a16="http://schemas.microsoft.com/office/drawing/2014/main" val="1667443851"/>
                  </a:ext>
                </a:extLst>
              </a:tr>
              <a:tr h="2511562">
                <a:tc>
                  <a:txBody>
                    <a:bodyPr/>
                    <a:lstStyle/>
                    <a:p>
                      <a:pPr marL="346075" indent="-230188">
                        <a:spcAft>
                          <a:spcPts val="150"/>
                        </a:spcAft>
                        <a:buFont typeface="Arial" panose="020B0604020202020204" pitchFamily="34" charset="0"/>
                        <a:buChar char="•"/>
                      </a:pPr>
                      <a:r>
                        <a:rPr kumimoji="0" lang="en-US" sz="1600" b="0" i="0" u="none" strike="noStrike" kern="1200" cap="none" spc="0" normalizeH="0" baseline="0" dirty="0">
                          <a:ln>
                            <a:noFill/>
                          </a:ln>
                          <a:solidFill>
                            <a:schemeClr val="tx1"/>
                          </a:solidFill>
                          <a:effectLst/>
                          <a:uLnTx/>
                          <a:uFillTx/>
                          <a:latin typeface="Arial" panose="020B0604020202020204" pitchFamily="34" charset="0"/>
                          <a:ea typeface="+mn-ea"/>
                          <a:cs typeface="+mn-cs"/>
                        </a:rPr>
                        <a:t>Risk inventory </a:t>
                      </a:r>
                    </a:p>
                    <a:p>
                      <a:pPr marL="346075" indent="-230188">
                        <a:spcAft>
                          <a:spcPts val="150"/>
                        </a:spcAft>
                        <a:buFont typeface="Arial" panose="020B0604020202020204" pitchFamily="34" charset="0"/>
                        <a:buChar char="•"/>
                      </a:pPr>
                      <a:r>
                        <a:rPr kumimoji="0" lang="en-US" sz="1600" b="0" i="0" u="none" strike="noStrike" kern="1200" cap="none" spc="0" normalizeH="0" baseline="0" dirty="0">
                          <a:ln>
                            <a:noFill/>
                          </a:ln>
                          <a:solidFill>
                            <a:schemeClr val="tx1"/>
                          </a:solidFill>
                          <a:effectLst/>
                          <a:uLnTx/>
                          <a:uFillTx/>
                          <a:latin typeface="Arial" panose="020B0604020202020204" pitchFamily="34" charset="0"/>
                          <a:ea typeface="+mn-ea"/>
                          <a:cs typeface="+mn-cs"/>
                        </a:rPr>
                        <a:t>Top and Emerging Risks</a:t>
                      </a:r>
                    </a:p>
                  </a:txBody>
                  <a:tcPr marL="121920" marR="121920" marT="60960" marB="60960" anchor="ctr">
                    <a:lnR w="6350" cap="flat" cmpd="sng" algn="ctr">
                      <a:solidFill>
                        <a:srgbClr val="007FAC"/>
                      </a:solidFill>
                      <a:prstDash val="solid"/>
                      <a:round/>
                      <a:headEnd type="none" w="med" len="med"/>
                      <a:tailEnd type="none" w="med" len="med"/>
                    </a:lnR>
                    <a:lnT w="6350" cap="flat" cmpd="sng" algn="ctr">
                      <a:solidFill>
                        <a:srgbClr val="007FAC"/>
                      </a:solidFill>
                      <a:prstDash val="solid"/>
                      <a:round/>
                      <a:headEnd type="none" w="med" len="med"/>
                      <a:tailEnd type="none" w="med" len="med"/>
                    </a:lnT>
                    <a:lnB w="6350" cap="flat" cmpd="sng" algn="ctr">
                      <a:solidFill>
                        <a:srgbClr val="007FAC"/>
                      </a:solidFill>
                      <a:prstDash val="solid"/>
                      <a:round/>
                      <a:headEnd type="none" w="med" len="med"/>
                      <a:tailEnd type="none" w="med" len="med"/>
                    </a:lnB>
                    <a:solidFill>
                      <a:schemeClr val="bg1">
                        <a:lumMod val="95000"/>
                      </a:schemeClr>
                    </a:solidFill>
                  </a:tcPr>
                </a:tc>
                <a:tc>
                  <a:txBody>
                    <a:bodyPr/>
                    <a:lstStyle/>
                    <a:p>
                      <a:pPr marL="346075" marR="0" lvl="0" indent="-230188" algn="l" defTabSz="121917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Risk Appetite Metrics</a:t>
                      </a:r>
                    </a:p>
                    <a:p>
                      <a:pPr marL="346075" marR="0" lvl="0" indent="-230188" algn="l" defTabSz="121917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Key Risk Indicators</a:t>
                      </a:r>
                    </a:p>
                    <a:p>
                      <a:pPr marL="346075" marR="0" lvl="0" indent="-230188" algn="l" defTabSz="121917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Early Warning Indicators</a:t>
                      </a:r>
                    </a:p>
                  </a:txBody>
                  <a:tcPr marL="121920" marR="121920" marT="60960" marB="60960" anchor="ctr">
                    <a:lnL w="6350" cap="flat" cmpd="sng" algn="ctr">
                      <a:solidFill>
                        <a:srgbClr val="007FAC"/>
                      </a:solidFill>
                      <a:prstDash val="solid"/>
                      <a:round/>
                      <a:headEnd type="none" w="med" len="med"/>
                      <a:tailEnd type="none" w="med" len="med"/>
                    </a:lnL>
                    <a:lnR w="6350" cap="flat" cmpd="sng" algn="ctr">
                      <a:solidFill>
                        <a:srgbClr val="007FAC"/>
                      </a:solidFill>
                      <a:prstDash val="solid"/>
                      <a:round/>
                      <a:headEnd type="none" w="med" len="med"/>
                      <a:tailEnd type="none" w="med" len="med"/>
                    </a:lnR>
                    <a:lnT w="6350" cap="flat" cmpd="sng" algn="ctr">
                      <a:solidFill>
                        <a:srgbClr val="007FAC"/>
                      </a:solidFill>
                      <a:prstDash val="solid"/>
                      <a:round/>
                      <a:headEnd type="none" w="med" len="med"/>
                      <a:tailEnd type="none" w="med" len="med"/>
                    </a:lnT>
                    <a:lnB w="6350" cap="flat" cmpd="sng" algn="ctr">
                      <a:solidFill>
                        <a:srgbClr val="007FAC"/>
                      </a:solidFill>
                      <a:prstDash val="solid"/>
                      <a:round/>
                      <a:headEnd type="none" w="med" len="med"/>
                      <a:tailEnd type="none" w="med" len="med"/>
                    </a:lnB>
                    <a:solidFill>
                      <a:schemeClr val="bg1">
                        <a:lumMod val="95000"/>
                      </a:schemeClr>
                    </a:solidFill>
                  </a:tcPr>
                </a:tc>
                <a:tc>
                  <a:txBody>
                    <a:bodyPr/>
                    <a:lstStyle/>
                    <a:p>
                      <a:pPr marL="346075" marR="0" lvl="0" indent="-230188" algn="l" defTabSz="121917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Stress Testing</a:t>
                      </a:r>
                    </a:p>
                    <a:p>
                      <a:pPr marL="346075" marR="0" lvl="0" indent="-230188" algn="l" defTabSz="121917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Scenario Analysis</a:t>
                      </a:r>
                    </a:p>
                    <a:p>
                      <a:pPr marL="346075" marR="0" lvl="0" indent="-230188" algn="l" defTabSz="121917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Sensitivity Analysis</a:t>
                      </a:r>
                    </a:p>
                  </a:txBody>
                  <a:tcPr marL="121920" marR="121920" marT="60960" marB="60960" anchor="ctr">
                    <a:lnL w="6350" cap="flat" cmpd="sng" algn="ctr">
                      <a:solidFill>
                        <a:srgbClr val="007FAC"/>
                      </a:solidFill>
                      <a:prstDash val="solid"/>
                      <a:round/>
                      <a:headEnd type="none" w="med" len="med"/>
                      <a:tailEnd type="none" w="med" len="med"/>
                    </a:lnL>
                    <a:lnR w="6350" cap="flat" cmpd="sng" algn="ctr">
                      <a:solidFill>
                        <a:srgbClr val="007FAC"/>
                      </a:solidFill>
                      <a:prstDash val="solid"/>
                      <a:round/>
                      <a:headEnd type="none" w="med" len="med"/>
                      <a:tailEnd type="none" w="med" len="med"/>
                    </a:lnR>
                    <a:lnT w="6350" cap="flat" cmpd="sng" algn="ctr">
                      <a:solidFill>
                        <a:srgbClr val="007FAC"/>
                      </a:solidFill>
                      <a:prstDash val="solid"/>
                      <a:round/>
                      <a:headEnd type="none" w="med" len="med"/>
                      <a:tailEnd type="none" w="med" len="med"/>
                    </a:lnT>
                    <a:lnB w="6350" cap="flat" cmpd="sng" algn="ctr">
                      <a:solidFill>
                        <a:srgbClr val="007FAC"/>
                      </a:solidFill>
                      <a:prstDash val="solid"/>
                      <a:round/>
                      <a:headEnd type="none" w="med" len="med"/>
                      <a:tailEnd type="none" w="med" len="med"/>
                    </a:lnB>
                    <a:solidFill>
                      <a:schemeClr val="bg1">
                        <a:lumMod val="95000"/>
                      </a:schemeClr>
                    </a:solidFill>
                  </a:tcPr>
                </a:tc>
                <a:tc>
                  <a:txBody>
                    <a:bodyPr/>
                    <a:lstStyle/>
                    <a:p>
                      <a:pPr marL="346075" marR="0" lvl="0" indent="-230188" algn="l" defTabSz="121917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Recession Monitoring</a:t>
                      </a:r>
                    </a:p>
                    <a:p>
                      <a:pPr marL="346075" marR="0" lvl="0" indent="-230188" algn="l" defTabSz="121917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Business Levers </a:t>
                      </a:r>
                    </a:p>
                  </a:txBody>
                  <a:tcPr marL="121920" marR="121920" marT="60960" marB="60960" anchor="ctr">
                    <a:lnL w="6350" cap="flat" cmpd="sng" algn="ctr">
                      <a:solidFill>
                        <a:srgbClr val="007FAC"/>
                      </a:solidFill>
                      <a:prstDash val="solid"/>
                      <a:round/>
                      <a:headEnd type="none" w="med" len="med"/>
                      <a:tailEnd type="none" w="med" len="med"/>
                    </a:lnL>
                    <a:lnT w="6350" cap="flat" cmpd="sng" algn="ctr">
                      <a:solidFill>
                        <a:srgbClr val="007FAC"/>
                      </a:solidFill>
                      <a:prstDash val="solid"/>
                      <a:round/>
                      <a:headEnd type="none" w="med" len="med"/>
                      <a:tailEnd type="none" w="med" len="med"/>
                    </a:lnT>
                    <a:lnB w="6350" cap="flat" cmpd="sng" algn="ctr">
                      <a:solidFill>
                        <a:srgbClr val="007FAC"/>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5508968"/>
                  </a:ext>
                </a:extLst>
              </a:tr>
            </a:tbl>
          </a:graphicData>
        </a:graphic>
      </p:graphicFrame>
    </p:spTree>
    <p:extLst>
      <p:ext uri="{BB962C8B-B14F-4D97-AF65-F5344CB8AC3E}">
        <p14:creationId xmlns:p14="http://schemas.microsoft.com/office/powerpoint/2010/main" val="407597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3200" b="1" cap="none" dirty="0">
                <a:solidFill>
                  <a:schemeClr val="bg1">
                    <a:lumMod val="95000"/>
                  </a:schemeClr>
                </a:solidFill>
              </a:rPr>
              <a:t>Different Types of Scenario Analysis (“What If”)</a:t>
            </a: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graphicFrame>
        <p:nvGraphicFramePr>
          <p:cNvPr id="3" name="Table 20">
            <a:extLst>
              <a:ext uri="{FF2B5EF4-FFF2-40B4-BE49-F238E27FC236}">
                <a16:creationId xmlns:a16="http://schemas.microsoft.com/office/drawing/2014/main" id="{A3E292BE-7B40-EE85-E1D9-99648E8F9E60}"/>
              </a:ext>
            </a:extLst>
          </p:cNvPr>
          <p:cNvGraphicFramePr>
            <a:graphicFrameLocks noGrp="1"/>
          </p:cNvGraphicFramePr>
          <p:nvPr>
            <p:extLst>
              <p:ext uri="{D42A27DB-BD31-4B8C-83A1-F6EECF244321}">
                <p14:modId xmlns:p14="http://schemas.microsoft.com/office/powerpoint/2010/main" val="1028120465"/>
              </p:ext>
            </p:extLst>
          </p:nvPr>
        </p:nvGraphicFramePr>
        <p:xfrm>
          <a:off x="283368" y="1764510"/>
          <a:ext cx="5783694" cy="5017290"/>
        </p:xfrm>
        <a:graphic>
          <a:graphicData uri="http://schemas.openxmlformats.org/drawingml/2006/table">
            <a:tbl>
              <a:tblPr firstRow="1" bandRow="1">
                <a:tableStyleId>{5C22544A-7EE6-4342-B048-85BDC9FD1C3A}</a:tableStyleId>
              </a:tblPr>
              <a:tblGrid>
                <a:gridCol w="5783694">
                  <a:extLst>
                    <a:ext uri="{9D8B030D-6E8A-4147-A177-3AD203B41FA5}">
                      <a16:colId xmlns:a16="http://schemas.microsoft.com/office/drawing/2014/main" val="1058839724"/>
                    </a:ext>
                  </a:extLst>
                </a:gridCol>
              </a:tblGrid>
              <a:tr h="1672430">
                <a:tc>
                  <a:txBody>
                    <a:bodyPr/>
                    <a:lstStyle/>
                    <a:p>
                      <a:pPr marL="342900" marR="0" lvl="0" indent="-342900" algn="l" defTabSz="1219170" rtl="0" eaLnBrk="1" fontAlgn="auto" latinLnBrk="0" hangingPunct="1">
                        <a:lnSpc>
                          <a:spcPct val="100000"/>
                        </a:lnSpc>
                        <a:spcBef>
                          <a:spcPts val="0"/>
                        </a:spcBef>
                        <a:spcAft>
                          <a:spcPts val="0"/>
                        </a:spcAft>
                        <a:buClrTx/>
                        <a:buSzTx/>
                        <a:buFontTx/>
                        <a:buAutoNum type="arabicPeriod"/>
                        <a:tabLst/>
                        <a:defRPr/>
                      </a:pPr>
                      <a:r>
                        <a:rPr lang="en-US" sz="1600" b="1" dirty="0">
                          <a:solidFill>
                            <a:srgbClr val="00668A"/>
                          </a:solidFill>
                          <a:latin typeface="Arial Narrow" panose="020B0604020202020204" pitchFamily="34" charset="0"/>
                          <a:cs typeface="Arial Narrow" panose="020B0604020202020204" pitchFamily="34" charset="0"/>
                        </a:rPr>
                        <a:t>SENSITIVITY ANALYSIS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b="0" dirty="0">
                        <a:solidFill>
                          <a:schemeClr val="tx1"/>
                        </a:solidFill>
                        <a:latin typeface="Arial Narrow" panose="020B0604020202020204" pitchFamily="34" charset="0"/>
                        <a:cs typeface="Arial Narrow" panose="020B0604020202020204" pitchFamily="34" charset="0"/>
                      </a:endParaRPr>
                    </a:p>
                    <a:p>
                      <a:pPr marL="0" indent="0">
                        <a:buFont typeface="Wingdings" panose="05000000000000000000" pitchFamily="2" charset="2"/>
                        <a:buNone/>
                      </a:pPr>
                      <a:r>
                        <a:rPr lang="en-US" sz="1600" b="0" kern="1200" dirty="0">
                          <a:solidFill>
                            <a:schemeClr val="dk1"/>
                          </a:solidFill>
                          <a:latin typeface="Arial" panose="020B0604020202020204" pitchFamily="34" charset="0"/>
                          <a:ea typeface="+mn-ea"/>
                          <a:cs typeface="Arial" panose="020B0604020202020204" pitchFamily="34" charset="0"/>
                        </a:rPr>
                        <a:t>Examines the effect of changing a single variable at a time</a:t>
                      </a:r>
                    </a:p>
                  </a:txBody>
                  <a:tcPr>
                    <a:lnL w="12700" cmpd="sng">
                      <a:noFill/>
                    </a:lnL>
                    <a:lnR w="12700" cmpd="sng">
                      <a:noFill/>
                    </a:lnR>
                    <a:lnT w="28575" cap="flat" cmpd="sng" algn="ctr">
                      <a:solidFill>
                        <a:srgbClr val="00668A"/>
                      </a:solidFill>
                      <a:prstDash val="solid"/>
                      <a:round/>
                      <a:headEnd type="none" w="med" len="med"/>
                      <a:tailEnd type="none" w="med" len="med"/>
                    </a:lnT>
                    <a:lnB w="28575" cap="flat" cmpd="sng" algn="ctr">
                      <a:solidFill>
                        <a:srgbClr val="00668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49371"/>
                  </a:ext>
                </a:extLst>
              </a:tr>
              <a:tr h="16724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kern="1200" dirty="0">
                          <a:solidFill>
                            <a:srgbClr val="00668A"/>
                          </a:solidFill>
                          <a:latin typeface="Arial Narrow" panose="020B0604020202020204" pitchFamily="34" charset="0"/>
                          <a:ea typeface="+mn-ea"/>
                          <a:cs typeface="Arial Narrow" panose="020B0604020202020204" pitchFamily="34" charset="0"/>
                        </a:rPr>
                        <a:t>2. SCENARIO ANALYSIS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b="1" kern="1200" dirty="0">
                        <a:solidFill>
                          <a:srgbClr val="00668A"/>
                        </a:solidFill>
                        <a:latin typeface="Arial Narrow" panose="020B0604020202020204" pitchFamily="34" charset="0"/>
                        <a:ea typeface="+mn-ea"/>
                        <a:cs typeface="Arial Narrow" panose="020B0604020202020204" pitchFamily="34" charset="0"/>
                      </a:endParaRPr>
                    </a:p>
                    <a:p>
                      <a:pPr marL="0" indent="0" algn="l" defTabSz="1219140" rtl="0" eaLnBrk="1" latinLnBrk="0" hangingPunct="1">
                        <a:buFont typeface="Wingdings" panose="05000000000000000000" pitchFamily="2" charset="2"/>
                        <a:buNone/>
                      </a:pPr>
                      <a:r>
                        <a:rPr lang="en-US" sz="1600" b="0" kern="1200" dirty="0">
                          <a:solidFill>
                            <a:schemeClr val="dk1"/>
                          </a:solidFill>
                          <a:latin typeface="Arial" panose="020B0604020202020204" pitchFamily="34" charset="0"/>
                          <a:ea typeface="+mn-ea"/>
                          <a:cs typeface="Arial" panose="020B0604020202020204" pitchFamily="34" charset="0"/>
                        </a:rPr>
                        <a:t>Assesses the effect of changing multiple variables at the same time</a:t>
                      </a:r>
                    </a:p>
                  </a:txBody>
                  <a:tcPr>
                    <a:lnL w="12700" cmpd="sng">
                      <a:noFill/>
                    </a:lnL>
                    <a:lnR w="12700" cmpd="sng">
                      <a:noFill/>
                    </a:lnR>
                    <a:lnT w="28575" cap="flat" cmpd="sng" algn="ctr">
                      <a:solidFill>
                        <a:srgbClr val="00668A"/>
                      </a:solidFill>
                      <a:prstDash val="solid"/>
                      <a:round/>
                      <a:headEnd type="none" w="med" len="med"/>
                      <a:tailEnd type="none" w="med" len="med"/>
                    </a:lnT>
                    <a:lnB w="28575" cap="flat" cmpd="sng" algn="ctr">
                      <a:solidFill>
                        <a:srgbClr val="00668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332817"/>
                  </a:ext>
                </a:extLst>
              </a:tr>
              <a:tr h="16724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b="1" kern="1200" dirty="0">
                          <a:solidFill>
                            <a:srgbClr val="00668A"/>
                          </a:solidFill>
                          <a:latin typeface="Arial Narrow" panose="020B0604020202020204" pitchFamily="34" charset="0"/>
                          <a:ea typeface="+mn-ea"/>
                          <a:cs typeface="Arial Narrow" panose="020B0604020202020204" pitchFamily="34" charset="0"/>
                        </a:rPr>
                        <a:t>3. STRESS TESTING</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600" b="1" kern="1200" dirty="0">
                        <a:solidFill>
                          <a:srgbClr val="00668A"/>
                        </a:solidFill>
                        <a:latin typeface="Arial Narrow" panose="020B0604020202020204" pitchFamily="34" charset="0"/>
                        <a:ea typeface="+mn-ea"/>
                        <a:cs typeface="Arial Narrow" panose="020B0604020202020204" pitchFamily="34" charset="0"/>
                      </a:endParaRPr>
                    </a:p>
                    <a:p>
                      <a:pPr marL="0" indent="0">
                        <a:buFont typeface="Wingdings" panose="05000000000000000000" pitchFamily="2" charset="2"/>
                        <a:buNone/>
                      </a:pPr>
                      <a:r>
                        <a:rPr lang="en-US" sz="1600" dirty="0">
                          <a:latin typeface="Arial" panose="020B0604020202020204" pitchFamily="34" charset="0"/>
                          <a:cs typeface="Arial" panose="020B0604020202020204" pitchFamily="34" charset="0"/>
                        </a:rPr>
                        <a:t>Worse case scenario where multiple risks materialize concurrently</a:t>
                      </a:r>
                    </a:p>
                  </a:txBody>
                  <a:tcPr>
                    <a:lnL w="12700" cmpd="sng">
                      <a:noFill/>
                    </a:lnL>
                    <a:lnR w="12700" cmpd="sng">
                      <a:noFill/>
                    </a:lnR>
                    <a:lnT w="28575" cap="flat" cmpd="sng" algn="ctr">
                      <a:solidFill>
                        <a:srgbClr val="00668A"/>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9491767"/>
                  </a:ext>
                </a:extLst>
              </a:tr>
            </a:tbl>
          </a:graphicData>
        </a:graphic>
      </p:graphicFrame>
      <p:graphicFrame>
        <p:nvGraphicFramePr>
          <p:cNvPr id="4" name="Table 4">
            <a:extLst>
              <a:ext uri="{FF2B5EF4-FFF2-40B4-BE49-F238E27FC236}">
                <a16:creationId xmlns:a16="http://schemas.microsoft.com/office/drawing/2014/main" id="{9A423165-16DF-A220-F31D-40CA940A70A9}"/>
              </a:ext>
            </a:extLst>
          </p:cNvPr>
          <p:cNvGraphicFramePr>
            <a:graphicFrameLocks noGrp="1"/>
          </p:cNvGraphicFramePr>
          <p:nvPr>
            <p:extLst>
              <p:ext uri="{D42A27DB-BD31-4B8C-83A1-F6EECF244321}">
                <p14:modId xmlns:p14="http://schemas.microsoft.com/office/powerpoint/2010/main" val="3360286946"/>
              </p:ext>
            </p:extLst>
          </p:nvPr>
        </p:nvGraphicFramePr>
        <p:xfrm>
          <a:off x="7010400" y="1115362"/>
          <a:ext cx="5103223" cy="5585049"/>
        </p:xfrm>
        <a:graphic>
          <a:graphicData uri="http://schemas.openxmlformats.org/drawingml/2006/table">
            <a:tbl>
              <a:tblPr firstRow="1" bandRow="1">
                <a:tableStyleId>{5C22544A-7EE6-4342-B048-85BDC9FD1C3A}</a:tableStyleId>
              </a:tblPr>
              <a:tblGrid>
                <a:gridCol w="2208212">
                  <a:extLst>
                    <a:ext uri="{9D8B030D-6E8A-4147-A177-3AD203B41FA5}">
                      <a16:colId xmlns:a16="http://schemas.microsoft.com/office/drawing/2014/main" val="1386241483"/>
                    </a:ext>
                  </a:extLst>
                </a:gridCol>
                <a:gridCol w="228600">
                  <a:extLst>
                    <a:ext uri="{9D8B030D-6E8A-4147-A177-3AD203B41FA5}">
                      <a16:colId xmlns:a16="http://schemas.microsoft.com/office/drawing/2014/main" val="2226142053"/>
                    </a:ext>
                  </a:extLst>
                </a:gridCol>
                <a:gridCol w="2336044">
                  <a:extLst>
                    <a:ext uri="{9D8B030D-6E8A-4147-A177-3AD203B41FA5}">
                      <a16:colId xmlns:a16="http://schemas.microsoft.com/office/drawing/2014/main" val="663007595"/>
                    </a:ext>
                  </a:extLst>
                </a:gridCol>
                <a:gridCol w="330367">
                  <a:extLst>
                    <a:ext uri="{9D8B030D-6E8A-4147-A177-3AD203B41FA5}">
                      <a16:colId xmlns:a16="http://schemas.microsoft.com/office/drawing/2014/main" val="2118422540"/>
                    </a:ext>
                  </a:extLst>
                </a:gridCol>
              </a:tblGrid>
              <a:tr h="650198">
                <a:tc>
                  <a:txBody>
                    <a:bodyPr/>
                    <a:lstStyle/>
                    <a:p>
                      <a:pPr algn="r"/>
                      <a:r>
                        <a:rPr lang="en-US" sz="2400" b="1" i="0" dirty="0">
                          <a:solidFill>
                            <a:srgbClr val="00668A"/>
                          </a:solidFill>
                          <a:latin typeface="Arial Narrow" panose="020B0604020202020204" pitchFamily="34" charset="0"/>
                          <a:cs typeface="Arial Narrow" panose="020B0604020202020204" pitchFamily="34" charset="0"/>
                          <a:sym typeface="Mercury Display" charset="0"/>
                        </a:rPr>
                        <a:t>PROS</a:t>
                      </a:r>
                      <a:endParaRPr lang="en-US" sz="2400" b="1" i="0" dirty="0">
                        <a:solidFill>
                          <a:srgbClr val="00668A"/>
                        </a:solidFill>
                        <a:latin typeface="Arial Narrow" panose="020B0604020202020204" pitchFamily="34" charset="0"/>
                        <a:cs typeface="Arial Narrow" panose="020B0604020202020204" pitchFamily="34" charset="0"/>
                      </a:endParaRPr>
                    </a:p>
                  </a:txBody>
                  <a:tcPr anchor="b">
                    <a:lnL w="12700" cmpd="sng">
                      <a:noFill/>
                    </a:lnL>
                    <a:lnR w="12700" cmpd="sng">
                      <a:noFill/>
                    </a:lnR>
                    <a:lnT w="12700" cmpd="sng">
                      <a:noFill/>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7663" indent="0" algn="l">
                        <a:tabLst/>
                      </a:pPr>
                      <a:endParaRPr lang="en-US" sz="2400" b="1" i="0" dirty="0">
                        <a:solidFill>
                          <a:srgbClr val="00668A"/>
                        </a:solidFill>
                        <a:latin typeface="Arial Narrow" panose="020B0604020202020204" pitchFamily="34" charset="0"/>
                        <a:cs typeface="Arial Narrow" panose="020B0604020202020204" pitchFamily="34" charset="0"/>
                      </a:endParaRPr>
                    </a:p>
                  </a:txBody>
                  <a:tcPr anchor="b">
                    <a:lnL w="12700" cmpd="sng">
                      <a:noFill/>
                    </a:lnL>
                    <a:lnR w="12700" cmpd="sng">
                      <a:noFill/>
                    </a:lnR>
                    <a:lnT w="12700" cmpd="sng">
                      <a:noFill/>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0" algn="l">
                        <a:tabLst/>
                      </a:pPr>
                      <a:r>
                        <a:rPr lang="en-US" sz="2400" b="1" i="0" dirty="0">
                          <a:solidFill>
                            <a:srgbClr val="00668A"/>
                          </a:solidFill>
                          <a:latin typeface="Arial Narrow" panose="020B0604020202020204" pitchFamily="34" charset="0"/>
                          <a:cs typeface="Arial Narrow" panose="020B0604020202020204" pitchFamily="34" charset="0"/>
                          <a:sym typeface="Mercury Display" charset="0"/>
                        </a:rPr>
                        <a:t>CONS </a:t>
                      </a:r>
                      <a:endParaRPr lang="en-US" sz="2400" b="1" i="0" dirty="0">
                        <a:solidFill>
                          <a:srgbClr val="00668A"/>
                        </a:solidFill>
                        <a:latin typeface="Arial Narrow" panose="020B0604020202020204" pitchFamily="34" charset="0"/>
                        <a:cs typeface="Arial Narrow" panose="020B0604020202020204" pitchFamily="34" charset="0"/>
                      </a:endParaRPr>
                    </a:p>
                  </a:txBody>
                  <a:tcPr anchor="b">
                    <a:lnL w="12700" cmpd="sng">
                      <a:noFill/>
                    </a:lnL>
                    <a:lnR w="12700" cmpd="sng">
                      <a:noFill/>
                    </a:lnR>
                    <a:lnT w="12700" cmpd="sng">
                      <a:noFill/>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58838" indent="0">
                        <a:tabLst/>
                      </a:pPr>
                      <a:endParaRPr lang="en-US" sz="2400" b="1" i="0" dirty="0">
                        <a:solidFill>
                          <a:srgbClr val="00668A"/>
                        </a:solidFill>
                        <a:latin typeface="Arial Narrow" panose="020B0604020202020204" pitchFamily="34" charset="0"/>
                        <a:cs typeface="Arial Narrow" panose="020B0604020202020204" pitchFamily="34" charset="0"/>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3410066"/>
                  </a:ext>
                </a:extLst>
              </a:tr>
              <a:tr h="1692767">
                <a:tc>
                  <a:txBody>
                    <a:bodyPr/>
                    <a:lstStyle/>
                    <a:p>
                      <a:pPr algn="r">
                        <a:spcAft>
                          <a:spcPts val="400"/>
                        </a:spcAft>
                      </a:pPr>
                      <a:endParaRPr lang="en-US" sz="1600" dirty="0">
                        <a:solidFill>
                          <a:schemeClr val="tx1"/>
                        </a:solidFill>
                        <a:latin typeface="Arial" panose="020B0604020202020204" pitchFamily="34" charset="0"/>
                        <a:cs typeface="Arial" panose="020B0604020202020204" pitchFamily="34" charset="0"/>
                      </a:endParaRPr>
                    </a:p>
                    <a:p>
                      <a:pPr algn="r">
                        <a:spcAft>
                          <a:spcPts val="400"/>
                        </a:spcAft>
                      </a:pPr>
                      <a:r>
                        <a:rPr lang="en-US" sz="1600" dirty="0">
                          <a:solidFill>
                            <a:schemeClr val="tx1"/>
                          </a:solidFill>
                          <a:latin typeface="Arial" panose="020B0604020202020204" pitchFamily="34" charset="0"/>
                          <a:cs typeface="Arial" panose="020B0604020202020204" pitchFamily="34" charset="0"/>
                        </a:rPr>
                        <a:t>Simple and </a:t>
                      </a:r>
                      <a:r>
                        <a:rPr lang="en-US" sz="1600" b="0" dirty="0">
                          <a:solidFill>
                            <a:schemeClr val="tx1"/>
                          </a:solidFill>
                          <a:latin typeface="Arial" panose="020B0604020202020204" pitchFamily="34" charset="0"/>
                          <a:cs typeface="Arial" panose="020B0604020202020204" pitchFamily="34" charset="0"/>
                        </a:rPr>
                        <a:t>fast </a:t>
                      </a:r>
                    </a:p>
                    <a:p>
                      <a:pPr algn="r">
                        <a:spcAft>
                          <a:spcPts val="400"/>
                        </a:spcAft>
                      </a:pPr>
                      <a:endParaRPr lang="en-US" sz="1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5760" lvl="1">
                        <a:spcAft>
                          <a:spcPts val="400"/>
                        </a:spcAft>
                      </a:pPr>
                      <a:endParaRPr lang="en-US" sz="1600" b="1" i="0" dirty="0">
                        <a:solidFill>
                          <a:schemeClr val="tx1"/>
                        </a:solidFill>
                        <a:latin typeface="Arial Narrow" panose="020B0604020202020204" pitchFamily="34" charset="0"/>
                        <a:cs typeface="Arial Narrow" panose="020B0604020202020204" pitchFamily="34" charset="0"/>
                      </a:endParaRPr>
                    </a:p>
                  </a:txBody>
                  <a:tcPr anchor="ctr">
                    <a:lnL w="12700" cmpd="sng">
                      <a:noFill/>
                    </a:lnL>
                    <a:lnR w="12700" cmpd="sng">
                      <a:noFill/>
                    </a:lnR>
                    <a:lnT w="28575" cap="flat" cmpd="sng" algn="ctr">
                      <a:solidFill>
                        <a:schemeClr val="accent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spcAft>
                          <a:spcPts val="400"/>
                        </a:spcAft>
                      </a:pPr>
                      <a:r>
                        <a:rPr lang="en-US" sz="1600" b="0" i="0" dirty="0">
                          <a:solidFill>
                            <a:schemeClr val="tx1"/>
                          </a:solidFill>
                          <a:latin typeface="Arial" panose="020B0604020202020204" pitchFamily="34" charset="0"/>
                          <a:cs typeface="Arial" panose="020B0604020202020204" pitchFamily="34" charset="0"/>
                        </a:rPr>
                        <a:t>Less comprehensive</a:t>
                      </a:r>
                    </a:p>
                  </a:txBody>
                  <a:tcPr anchor="ctr">
                    <a:lnL w="12700" cmpd="sng">
                      <a:noFill/>
                    </a:lnL>
                    <a:lnR w="12700" cmpd="sng">
                      <a:noFill/>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97280" lvl="1"/>
                      <a:endParaRPr lang="en-US" sz="1600" b="1" i="0" dirty="0">
                        <a:solidFill>
                          <a:srgbClr val="00668A"/>
                        </a:solidFill>
                        <a:latin typeface="Arial Narrow" panose="020B0604020202020204" pitchFamily="34" charset="0"/>
                        <a:cs typeface="Arial Narrow" panose="020B0604020202020204" pitchFamily="34" charset="0"/>
                      </a:endParaRPr>
                    </a:p>
                  </a:txBody>
                  <a:tcPr anchor="ctr">
                    <a:lnL w="12700" cmpd="sng">
                      <a:noFill/>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3539849"/>
                  </a:ext>
                </a:extLst>
              </a:tr>
              <a:tr h="1621042">
                <a:tc>
                  <a:txBody>
                    <a:bodyPr/>
                    <a:lstStyle/>
                    <a:p>
                      <a:pPr marL="0" algn="r" defTabSz="1219170" rtl="0" eaLnBrk="1" latinLnBrk="0" hangingPunct="1">
                        <a:spcAft>
                          <a:spcPts val="400"/>
                        </a:spcAft>
                      </a:pPr>
                      <a:r>
                        <a:rPr lang="en-US" sz="1600" kern="1200" dirty="0">
                          <a:solidFill>
                            <a:schemeClr val="tx1"/>
                          </a:solidFill>
                          <a:latin typeface="Arial" panose="020B0604020202020204" pitchFamily="34" charset="0"/>
                          <a:ea typeface="+mn-ea"/>
                          <a:cs typeface="Arial" panose="020B0604020202020204" pitchFamily="34" charset="0"/>
                        </a:rPr>
                        <a:t>Flexible</a:t>
                      </a:r>
                    </a:p>
                  </a:txBody>
                  <a:tcPr anchor="ctr">
                    <a:lnL w="12700" cmpd="sng">
                      <a:noFill/>
                    </a:lnL>
                    <a:lnR w="12700" cmpd="sng">
                      <a:noFill/>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5760" lvl="1" algn="l" defTabSz="1219170" rtl="0" eaLnBrk="1" latinLnBrk="0" hangingPunct="1">
                        <a:spcAft>
                          <a:spcPts val="400"/>
                        </a:spcAft>
                      </a:pPr>
                      <a:endParaRPr lang="en-US" sz="1600" b="1" i="0" kern="1200" dirty="0">
                        <a:solidFill>
                          <a:schemeClr val="tx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algn="l" defTabSz="1219170" rtl="0" eaLnBrk="1" latinLnBrk="0" hangingPunct="1">
                        <a:spcAft>
                          <a:spcPts val="400"/>
                        </a:spcAft>
                      </a:pPr>
                      <a:r>
                        <a:rPr lang="en-US" sz="1600" b="0" i="0" kern="1200" dirty="0">
                          <a:solidFill>
                            <a:schemeClr val="tx1"/>
                          </a:solidFill>
                          <a:latin typeface="Arial" panose="020B0604020202020204" pitchFamily="34" charset="0"/>
                          <a:ea typeface="+mn-ea"/>
                          <a:cs typeface="Arial" panose="020B0604020202020204" pitchFamily="34" charset="0"/>
                        </a:rPr>
                        <a:t>Scenarios may not adequately capture risk</a:t>
                      </a:r>
                    </a:p>
                  </a:txBody>
                  <a:tcPr anchor="ctr">
                    <a:lnL w="12700" cmpd="sng">
                      <a:noFill/>
                    </a:lnL>
                    <a:lnR w="12700" cmpd="sng">
                      <a:noFill/>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97280" marR="0" lvl="1" indent="0" algn="l" defTabSz="1219170" rtl="0" eaLnBrk="1" fontAlgn="auto" latinLnBrk="0" hangingPunct="1">
                        <a:lnSpc>
                          <a:spcPct val="100000"/>
                        </a:lnSpc>
                        <a:spcBef>
                          <a:spcPts val="0"/>
                        </a:spcBef>
                        <a:spcAft>
                          <a:spcPts val="0"/>
                        </a:spcAft>
                        <a:buClrTx/>
                        <a:buSzTx/>
                        <a:buFontTx/>
                        <a:buNone/>
                        <a:tabLst/>
                        <a:defRPr/>
                      </a:pPr>
                      <a:endParaRPr lang="en-US" sz="1600" b="1" i="0" dirty="0">
                        <a:solidFill>
                          <a:srgbClr val="00668A"/>
                        </a:solidFill>
                        <a:latin typeface="Arial Narrow" panose="020B0604020202020204" pitchFamily="34" charset="0"/>
                        <a:cs typeface="Arial Narrow"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1194055"/>
                  </a:ext>
                </a:extLst>
              </a:tr>
              <a:tr h="1621042">
                <a:tc>
                  <a:txBody>
                    <a:bodyPr/>
                    <a:lstStyle/>
                    <a:p>
                      <a:pPr marL="0" algn="r" defTabSz="1219170" rtl="0" eaLnBrk="1" latinLnBrk="0" hangingPunct="1">
                        <a:spcAft>
                          <a:spcPts val="400"/>
                        </a:spcAft>
                      </a:pPr>
                      <a:r>
                        <a:rPr lang="en-US" sz="1600" kern="1200" dirty="0">
                          <a:solidFill>
                            <a:schemeClr val="tx1"/>
                          </a:solidFill>
                          <a:latin typeface="Arial" panose="020B0604020202020204" pitchFamily="34" charset="0"/>
                          <a:ea typeface="+mn-ea"/>
                          <a:cs typeface="Arial" panose="020B0604020202020204" pitchFamily="34" charset="0"/>
                        </a:rPr>
                        <a:t>Integrated view of multiple risks</a:t>
                      </a:r>
                    </a:p>
                  </a:txBody>
                  <a:tcPr anchor="ctr">
                    <a:lnL w="12700" cmpd="sng">
                      <a:noFill/>
                    </a:lnL>
                    <a:lnR w="12700" cmpd="sng">
                      <a:noFill/>
                    </a:lnR>
                    <a:lnT w="28575"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65760" lvl="1" algn="l" defTabSz="1219170" rtl="0" eaLnBrk="1" latinLnBrk="0" hangingPunct="1">
                        <a:spcAft>
                          <a:spcPts val="400"/>
                        </a:spcAft>
                      </a:pPr>
                      <a:endParaRPr lang="en-US" sz="1600" b="1" i="0" kern="1200" dirty="0">
                        <a:solidFill>
                          <a:schemeClr val="tx1"/>
                        </a:solidFill>
                        <a:latin typeface="Arial Narrow" panose="020B0604020202020204" pitchFamily="34" charset="0"/>
                        <a:ea typeface="+mn-ea"/>
                        <a:cs typeface="Arial Narrow"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lvl="1" algn="l" defTabSz="1219170" rtl="0" eaLnBrk="1" latinLnBrk="0" hangingPunct="1">
                        <a:spcAft>
                          <a:spcPts val="400"/>
                        </a:spcAft>
                      </a:pPr>
                      <a:r>
                        <a:rPr lang="en-US" sz="1600" b="0" i="0" kern="1200" dirty="0">
                          <a:solidFill>
                            <a:schemeClr val="tx1"/>
                          </a:solidFill>
                          <a:latin typeface="Arial" panose="020B0604020202020204" pitchFamily="34" charset="0"/>
                          <a:ea typeface="+mn-ea"/>
                          <a:cs typeface="Arial" panose="020B0604020202020204" pitchFamily="34" charset="0"/>
                        </a:rPr>
                        <a:t>Complex and</a:t>
                      </a:r>
                    </a:p>
                    <a:p>
                      <a:pPr marL="0" lvl="1" algn="l" defTabSz="1219170" rtl="0" eaLnBrk="1" latinLnBrk="0" hangingPunct="1">
                        <a:spcAft>
                          <a:spcPts val="400"/>
                        </a:spcAft>
                      </a:pPr>
                      <a:r>
                        <a:rPr lang="en-US" sz="1600" b="0" i="0" kern="1200" dirty="0">
                          <a:solidFill>
                            <a:schemeClr val="tx1"/>
                          </a:solidFill>
                          <a:latin typeface="Arial" panose="020B0604020202020204" pitchFamily="34" charset="0"/>
                          <a:ea typeface="+mn-ea"/>
                          <a:cs typeface="Arial" panose="020B0604020202020204" pitchFamily="34" charset="0"/>
                        </a:rPr>
                        <a:t>time consuming</a:t>
                      </a:r>
                    </a:p>
                  </a:txBody>
                  <a:tcPr anchor="ctr">
                    <a:lnL w="12700" cmpd="sng">
                      <a:noFill/>
                    </a:lnL>
                    <a:lnR w="12700" cmpd="sng">
                      <a:noFill/>
                    </a:lnR>
                    <a:lnT w="28575"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097280" marR="0" lvl="1" indent="0" algn="l" defTabSz="1219170" rtl="0" eaLnBrk="1" fontAlgn="auto" latinLnBrk="0" hangingPunct="1">
                        <a:lnSpc>
                          <a:spcPct val="100000"/>
                        </a:lnSpc>
                        <a:spcBef>
                          <a:spcPts val="0"/>
                        </a:spcBef>
                        <a:spcAft>
                          <a:spcPts val="0"/>
                        </a:spcAft>
                        <a:buClrTx/>
                        <a:buSzTx/>
                        <a:buFontTx/>
                        <a:buNone/>
                        <a:tabLst/>
                        <a:defRPr/>
                      </a:pPr>
                      <a:endParaRPr lang="en-US" sz="1600" b="1" i="0" dirty="0">
                        <a:solidFill>
                          <a:srgbClr val="00668A"/>
                        </a:solidFill>
                        <a:latin typeface="Arial Narrow" panose="020B0604020202020204" pitchFamily="34" charset="0"/>
                        <a:cs typeface="Arial Narrow"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89515"/>
                  </a:ext>
                </a:extLst>
              </a:tr>
            </a:tbl>
          </a:graphicData>
        </a:graphic>
      </p:graphicFrame>
      <p:sp>
        <p:nvSpPr>
          <p:cNvPr id="5" name="Arrow: Down 4">
            <a:extLst>
              <a:ext uri="{FF2B5EF4-FFF2-40B4-BE49-F238E27FC236}">
                <a16:creationId xmlns:a16="http://schemas.microsoft.com/office/drawing/2014/main" id="{AC09F8AE-311A-46ED-6C08-28B9CB0135BB}"/>
              </a:ext>
            </a:extLst>
          </p:cNvPr>
          <p:cNvSpPr/>
          <p:nvPr/>
        </p:nvSpPr>
        <p:spPr>
          <a:xfrm>
            <a:off x="6067062" y="1396435"/>
            <a:ext cx="1052195" cy="5017290"/>
          </a:xfrm>
          <a:prstGeom prst="downArrow">
            <a:avLst/>
          </a:prstGeom>
          <a:gradFill>
            <a:gsLst>
              <a:gs pos="77000">
                <a:schemeClr val="accent1"/>
              </a:gs>
              <a:gs pos="44000">
                <a:schemeClr val="accent1">
                  <a:lumMod val="45000"/>
                  <a:lumOff val="55000"/>
                </a:schemeClr>
              </a:gs>
              <a:gs pos="24000">
                <a:schemeClr val="accent1">
                  <a:lumMod val="45000"/>
                  <a:lumOff val="55000"/>
                </a:schemeClr>
              </a:gs>
              <a:gs pos="0">
                <a:schemeClr val="accent1">
                  <a:lumMod val="30000"/>
                  <a:lumOff val="7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71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3200" b="1" cap="none" dirty="0">
                <a:solidFill>
                  <a:schemeClr val="bg1">
                    <a:lumMod val="95000"/>
                  </a:schemeClr>
                </a:solidFill>
              </a:rPr>
              <a:t>Monitoring Risk through Defined Thresholds</a:t>
            </a: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pic>
        <p:nvPicPr>
          <p:cNvPr id="3" name="Picture 4">
            <a:extLst>
              <a:ext uri="{FF2B5EF4-FFF2-40B4-BE49-F238E27FC236}">
                <a16:creationId xmlns:a16="http://schemas.microsoft.com/office/drawing/2014/main" id="{89DAF0D5-D816-AA08-9760-2AE537641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66" y="1714500"/>
            <a:ext cx="11901201"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811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3200" b="1" cap="none" dirty="0">
                <a:solidFill>
                  <a:schemeClr val="bg1">
                    <a:lumMod val="95000"/>
                  </a:schemeClr>
                </a:solidFill>
              </a:rPr>
              <a:t>Conclusions</a:t>
            </a: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sp>
        <p:nvSpPr>
          <p:cNvPr id="3" name="Text Placeholder 2">
            <a:extLst>
              <a:ext uri="{FF2B5EF4-FFF2-40B4-BE49-F238E27FC236}">
                <a16:creationId xmlns:a16="http://schemas.microsoft.com/office/drawing/2014/main" id="{7D30D6F1-BCE2-25FF-27E3-A2E00F6CBAB3}"/>
              </a:ext>
            </a:extLst>
          </p:cNvPr>
          <p:cNvSpPr txBox="1">
            <a:spLocks/>
          </p:cNvSpPr>
          <p:nvPr/>
        </p:nvSpPr>
        <p:spPr>
          <a:xfrm>
            <a:off x="150812" y="1295400"/>
            <a:ext cx="9820320" cy="5043487"/>
          </a:xfrm>
        </p:spPr>
        <p:txBody>
          <a:bodyPr/>
          <a:lstStyle>
            <a:lvl1pPr marL="274320" indent="-228600" algn="l" defTabSz="914400" rtl="0" eaLnBrk="1" latinLnBrk="0" hangingPunct="1">
              <a:lnSpc>
                <a:spcPct val="9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a:spcBef>
                <a:spcPts val="5400"/>
              </a:spcBef>
            </a:pPr>
            <a:r>
              <a:rPr lang="en-US"/>
              <a:t>Macroeconomic environment remains volatile</a:t>
            </a:r>
          </a:p>
          <a:p>
            <a:pPr>
              <a:spcBef>
                <a:spcPts val="5400"/>
              </a:spcBef>
            </a:pPr>
            <a:r>
              <a:rPr lang="en-US"/>
              <a:t>Be prepared by having a robust Risk Management Framework</a:t>
            </a:r>
          </a:p>
          <a:p>
            <a:pPr>
              <a:spcBef>
                <a:spcPts val="5400"/>
              </a:spcBef>
            </a:pPr>
            <a:r>
              <a:rPr lang="en-US"/>
              <a:t>Run “what if” scenarios to help your company prepare</a:t>
            </a:r>
          </a:p>
          <a:p>
            <a:pPr>
              <a:spcBef>
                <a:spcPts val="5400"/>
              </a:spcBef>
            </a:pPr>
            <a:r>
              <a:rPr lang="en-US"/>
              <a:t>Monitor your specific risks through risk metrics</a:t>
            </a:r>
          </a:p>
          <a:p>
            <a:pPr>
              <a:spcBef>
                <a:spcPts val="5400"/>
              </a:spcBef>
            </a:pPr>
            <a:r>
              <a:rPr lang="en-US"/>
              <a:t>Control the controllable &amp; be prepared to manage the uncontrollable</a:t>
            </a:r>
          </a:p>
          <a:p>
            <a:endParaRPr lang="en-US" sz="2800" dirty="0"/>
          </a:p>
        </p:txBody>
      </p:sp>
      <p:pic>
        <p:nvPicPr>
          <p:cNvPr id="4" name="Picture 2" descr="8,999 Be Prepared Stock Photos - Free &amp; Royalty-Free Stock Photos from  Dreamstime">
            <a:extLst>
              <a:ext uri="{FF2B5EF4-FFF2-40B4-BE49-F238E27FC236}">
                <a16:creationId xmlns:a16="http://schemas.microsoft.com/office/drawing/2014/main" id="{B5277592-BBEB-C68D-486A-03E952DE8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8612" y="304800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52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Thank you</a:t>
            </a:r>
          </a:p>
        </p:txBody>
      </p:sp>
      <p:sp>
        <p:nvSpPr>
          <p:cNvPr id="5" name="Subtitle 4"/>
          <p:cNvSpPr>
            <a:spLocks noGrp="1"/>
          </p:cNvSpPr>
          <p:nvPr>
            <p:ph type="subTitle" idx="1"/>
          </p:nvPr>
        </p:nvSpPr>
        <p:spPr/>
        <p:txBody>
          <a:bodyPr/>
          <a:lstStyle/>
          <a:p>
            <a:pPr marL="0" algn="l" rtl="0" eaLnBrk="1" fontAlgn="t" latinLnBrk="0" hangingPunct="1">
              <a:spcBef>
                <a:spcPts val="0"/>
              </a:spcBef>
              <a:spcAft>
                <a:spcPts val="0"/>
              </a:spcAft>
            </a:pPr>
            <a:r>
              <a:rPr lang="en-US" dirty="0"/>
              <a:t>An Mines</a:t>
            </a:r>
          </a:p>
          <a:p>
            <a:pPr marL="0" algn="l" rtl="0" eaLnBrk="1" fontAlgn="t" latinLnBrk="0" hangingPunct="1">
              <a:spcBef>
                <a:spcPts val="0"/>
              </a:spcBef>
              <a:spcAft>
                <a:spcPts val="0"/>
              </a:spcAft>
            </a:pPr>
            <a:r>
              <a:rPr lang="en-US" dirty="0"/>
              <a:t>VP, Financial Risk Management</a:t>
            </a:r>
          </a:p>
          <a:p>
            <a:pPr marL="0" algn="l" rtl="0" eaLnBrk="1" fontAlgn="t" latinLnBrk="0" hangingPunct="1">
              <a:spcBef>
                <a:spcPts val="0"/>
              </a:spcBef>
              <a:spcAft>
                <a:spcPts val="0"/>
              </a:spcAft>
            </a:pPr>
            <a:r>
              <a:rPr lang="en-US" dirty="0"/>
              <a:t>USAA</a:t>
            </a:r>
          </a:p>
          <a:p>
            <a:endParaRPr lang="en-US" dirty="0"/>
          </a:p>
        </p:txBody>
      </p:sp>
    </p:spTree>
    <p:extLst>
      <p:ext uri="{BB962C8B-B14F-4D97-AF65-F5344CB8AC3E}">
        <p14:creationId xmlns:p14="http://schemas.microsoft.com/office/powerpoint/2010/main" val="294339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3200" b="1" cap="none" dirty="0">
                <a:solidFill>
                  <a:schemeClr val="bg1">
                    <a:lumMod val="95000"/>
                  </a:schemeClr>
                </a:solidFill>
              </a:rPr>
              <a:t>Macroeconomic Trivia</a:t>
            </a:r>
          </a:p>
        </p:txBody>
      </p:sp>
      <p:sp>
        <p:nvSpPr>
          <p:cNvPr id="4" name="TextBox 3">
            <a:extLst>
              <a:ext uri="{FF2B5EF4-FFF2-40B4-BE49-F238E27FC236}">
                <a16:creationId xmlns:a16="http://schemas.microsoft.com/office/drawing/2014/main" id="{5B43AF17-B52B-C166-823E-D2CD8258CDAC}"/>
              </a:ext>
            </a:extLst>
          </p:cNvPr>
          <p:cNvSpPr txBox="1"/>
          <p:nvPr/>
        </p:nvSpPr>
        <p:spPr>
          <a:xfrm>
            <a:off x="220498" y="977900"/>
            <a:ext cx="11968327" cy="5860066"/>
          </a:xfrm>
          <a:prstGeom prst="rect">
            <a:avLst/>
          </a:prstGeom>
          <a:noFill/>
        </p:spPr>
        <p:txBody>
          <a:bodyPr wrap="square" lIns="91440" tIns="45720" rIns="91440" bIns="45720" rtlCol="0" anchor="t">
            <a:spAutoFit/>
          </a:bodyPr>
          <a:lstStyle/>
          <a:p>
            <a:pPr marL="0" lvl="1" defTabSz="1219170">
              <a:lnSpc>
                <a:spcPct val="80000"/>
              </a:lnSpc>
              <a:spcBef>
                <a:spcPts val="200"/>
              </a:spcBef>
              <a:spcAft>
                <a:spcPts val="150"/>
              </a:spcAft>
              <a:tabLst>
                <a:tab pos="457200" algn="l"/>
              </a:tabLst>
            </a:pPr>
            <a:endParaRPr lang="en-US" sz="3200" b="1" dirty="0"/>
          </a:p>
          <a:p>
            <a:pPr marL="0" lvl="1" defTabSz="1219170">
              <a:lnSpc>
                <a:spcPct val="80000"/>
              </a:lnSpc>
              <a:spcBef>
                <a:spcPts val="200"/>
              </a:spcBef>
              <a:spcAft>
                <a:spcPts val="150"/>
              </a:spcAft>
              <a:tabLst>
                <a:tab pos="457200" algn="l"/>
              </a:tabLst>
            </a:pPr>
            <a:r>
              <a:rPr lang="en-US" sz="3200" b="1" dirty="0"/>
              <a:t>How much stimulus has been deployed since 2020?</a:t>
            </a:r>
          </a:p>
          <a:p>
            <a:pPr marL="1554468" lvl="4" indent="-731520" defTabSz="1219170">
              <a:lnSpc>
                <a:spcPct val="80000"/>
              </a:lnSpc>
              <a:spcBef>
                <a:spcPts val="3600"/>
              </a:spcBef>
              <a:spcAft>
                <a:spcPts val="3000"/>
              </a:spcAft>
              <a:buFont typeface="+mj-lt"/>
              <a:buAutoNum type="alphaLcParenR"/>
              <a:tabLst>
                <a:tab pos="457200" algn="l"/>
              </a:tabLst>
            </a:pPr>
            <a:r>
              <a:rPr lang="en-US" sz="3200" b="1" dirty="0"/>
              <a:t>$500B - $1T</a:t>
            </a:r>
          </a:p>
          <a:p>
            <a:pPr marL="1554468" lvl="4" indent="-731520" defTabSz="1219170">
              <a:lnSpc>
                <a:spcPct val="80000"/>
              </a:lnSpc>
              <a:spcBef>
                <a:spcPts val="1200"/>
              </a:spcBef>
              <a:spcAft>
                <a:spcPts val="3000"/>
              </a:spcAft>
              <a:buFont typeface="+mj-lt"/>
              <a:buAutoNum type="alphaLcParenR"/>
              <a:tabLst>
                <a:tab pos="457200" algn="l"/>
              </a:tabLst>
            </a:pPr>
            <a:r>
              <a:rPr lang="en-US" sz="3200" b="1" dirty="0"/>
              <a:t>$1T – 3T</a:t>
            </a:r>
          </a:p>
          <a:p>
            <a:pPr marL="1554468" lvl="4" indent="-731520" defTabSz="1219170">
              <a:lnSpc>
                <a:spcPct val="80000"/>
              </a:lnSpc>
              <a:spcBef>
                <a:spcPts val="1200"/>
              </a:spcBef>
              <a:spcAft>
                <a:spcPts val="3000"/>
              </a:spcAft>
              <a:buFont typeface="+mj-lt"/>
              <a:buAutoNum type="alphaLcParenR"/>
              <a:tabLst>
                <a:tab pos="457200" algn="l"/>
              </a:tabLst>
            </a:pPr>
            <a:r>
              <a:rPr lang="en-US" sz="3200" b="1" dirty="0"/>
              <a:t>$5T – 7T</a:t>
            </a:r>
          </a:p>
          <a:p>
            <a:pPr marL="1554468" lvl="4" indent="-731520" defTabSz="1219170">
              <a:lnSpc>
                <a:spcPct val="80000"/>
              </a:lnSpc>
              <a:spcBef>
                <a:spcPts val="1200"/>
              </a:spcBef>
              <a:spcAft>
                <a:spcPts val="3000"/>
              </a:spcAft>
              <a:buFont typeface="+mj-lt"/>
              <a:buAutoNum type="alphaLcParenR"/>
              <a:tabLst>
                <a:tab pos="457200" algn="l"/>
              </a:tabLst>
            </a:pPr>
            <a:r>
              <a:rPr lang="en-US" sz="3200" b="1" dirty="0"/>
              <a:t>$30T – 32T</a:t>
            </a:r>
          </a:p>
          <a:p>
            <a:pPr marL="914377" lvl="3" defTabSz="1219170">
              <a:lnSpc>
                <a:spcPct val="80000"/>
              </a:lnSpc>
              <a:spcBef>
                <a:spcPts val="200"/>
              </a:spcBef>
              <a:spcAft>
                <a:spcPts val="150"/>
              </a:spcAft>
              <a:tabLst>
                <a:tab pos="457200" algn="l"/>
              </a:tabLst>
            </a:pPr>
            <a:endParaRPr lang="en-US" sz="3200" b="1" dirty="0"/>
          </a:p>
          <a:p>
            <a:pPr marL="1257277" lvl="3" indent="-342900" defTabSz="1219170">
              <a:lnSpc>
                <a:spcPct val="80000"/>
              </a:lnSpc>
              <a:spcBef>
                <a:spcPts val="200"/>
              </a:spcBef>
              <a:spcAft>
                <a:spcPts val="150"/>
              </a:spcAft>
              <a:buAutoNum type="alphaLcParenR"/>
              <a:tabLst>
                <a:tab pos="457200" algn="l"/>
              </a:tabLst>
            </a:pPr>
            <a:endParaRPr lang="en-US" sz="3200" dirty="0"/>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spTree>
    <p:extLst>
      <p:ext uri="{BB962C8B-B14F-4D97-AF65-F5344CB8AC3E}">
        <p14:creationId xmlns:p14="http://schemas.microsoft.com/office/powerpoint/2010/main" val="398717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3200" b="1" cap="none" dirty="0">
                <a:solidFill>
                  <a:schemeClr val="bg1">
                    <a:lumMod val="95000"/>
                  </a:schemeClr>
                </a:solidFill>
              </a:rPr>
              <a:t>Macroeconomic Trivia</a:t>
            </a:r>
          </a:p>
        </p:txBody>
      </p:sp>
      <p:sp>
        <p:nvSpPr>
          <p:cNvPr id="4" name="TextBox 3">
            <a:extLst>
              <a:ext uri="{FF2B5EF4-FFF2-40B4-BE49-F238E27FC236}">
                <a16:creationId xmlns:a16="http://schemas.microsoft.com/office/drawing/2014/main" id="{5B43AF17-B52B-C166-823E-D2CD8258CDAC}"/>
              </a:ext>
            </a:extLst>
          </p:cNvPr>
          <p:cNvSpPr txBox="1"/>
          <p:nvPr/>
        </p:nvSpPr>
        <p:spPr>
          <a:xfrm>
            <a:off x="220498" y="977900"/>
            <a:ext cx="11968327" cy="5607689"/>
          </a:xfrm>
          <a:prstGeom prst="rect">
            <a:avLst/>
          </a:prstGeom>
          <a:noFill/>
        </p:spPr>
        <p:txBody>
          <a:bodyPr wrap="square" lIns="91440" tIns="45720" rIns="91440" bIns="45720" rtlCol="0" anchor="t">
            <a:spAutoFit/>
          </a:bodyPr>
          <a:lstStyle/>
          <a:p>
            <a:pPr marL="0" lvl="1" defTabSz="1219170">
              <a:lnSpc>
                <a:spcPct val="80000"/>
              </a:lnSpc>
              <a:spcBef>
                <a:spcPts val="200"/>
              </a:spcBef>
              <a:spcAft>
                <a:spcPts val="150"/>
              </a:spcAft>
              <a:tabLst>
                <a:tab pos="457200" algn="l"/>
              </a:tabLst>
            </a:pPr>
            <a:endParaRPr lang="en-US" sz="1700" b="1" dirty="0"/>
          </a:p>
          <a:p>
            <a:pPr marL="365760" lvl="3" defTabSz="1219170">
              <a:lnSpc>
                <a:spcPct val="80000"/>
              </a:lnSpc>
              <a:spcBef>
                <a:spcPts val="200"/>
              </a:spcBef>
              <a:spcAft>
                <a:spcPts val="3000"/>
              </a:spcAft>
              <a:tabLst>
                <a:tab pos="457200" algn="l"/>
              </a:tabLst>
            </a:pPr>
            <a:r>
              <a:rPr lang="en-US" sz="3200" b="1" dirty="0"/>
              <a:t>Since May 2020, auto insurance prices have increased by:</a:t>
            </a:r>
          </a:p>
          <a:p>
            <a:pPr marL="1554468" lvl="4" indent="-731520" defTabSz="1219170">
              <a:lnSpc>
                <a:spcPct val="80000"/>
              </a:lnSpc>
              <a:spcBef>
                <a:spcPts val="200"/>
              </a:spcBef>
              <a:spcAft>
                <a:spcPts val="3000"/>
              </a:spcAft>
              <a:buFont typeface="+mj-lt"/>
              <a:buAutoNum type="alphaLcParenR"/>
              <a:tabLst>
                <a:tab pos="457200" algn="l"/>
              </a:tabLst>
            </a:pPr>
            <a:r>
              <a:rPr lang="en-US" sz="3200" b="1" dirty="0"/>
              <a:t>&lt;10%</a:t>
            </a:r>
          </a:p>
          <a:p>
            <a:pPr marL="1554468" lvl="4" indent="-731520" defTabSz="1219170">
              <a:lnSpc>
                <a:spcPct val="80000"/>
              </a:lnSpc>
              <a:spcBef>
                <a:spcPts val="200"/>
              </a:spcBef>
              <a:spcAft>
                <a:spcPts val="3000"/>
              </a:spcAft>
              <a:buFont typeface="+mj-lt"/>
              <a:buAutoNum type="alphaLcParenR"/>
              <a:tabLst>
                <a:tab pos="457200" algn="l"/>
              </a:tabLst>
            </a:pPr>
            <a:r>
              <a:rPr lang="en-US" sz="3200" b="1" dirty="0"/>
              <a:t>10 – 20%</a:t>
            </a:r>
          </a:p>
          <a:p>
            <a:pPr marL="1554468" lvl="4" indent="-731520" defTabSz="1219170">
              <a:lnSpc>
                <a:spcPct val="80000"/>
              </a:lnSpc>
              <a:spcBef>
                <a:spcPts val="200"/>
              </a:spcBef>
              <a:spcAft>
                <a:spcPts val="3000"/>
              </a:spcAft>
              <a:buFont typeface="+mj-lt"/>
              <a:buAutoNum type="alphaLcParenR"/>
              <a:tabLst>
                <a:tab pos="457200" algn="l"/>
              </a:tabLst>
            </a:pPr>
            <a:r>
              <a:rPr lang="en-US" sz="3200" b="1" dirty="0"/>
              <a:t>40 – 50% </a:t>
            </a:r>
          </a:p>
          <a:p>
            <a:pPr marL="1554468" lvl="4" indent="-731520" defTabSz="1219170">
              <a:lnSpc>
                <a:spcPct val="80000"/>
              </a:lnSpc>
              <a:spcBef>
                <a:spcPts val="200"/>
              </a:spcBef>
              <a:spcAft>
                <a:spcPts val="3000"/>
              </a:spcAft>
              <a:buFont typeface="+mj-lt"/>
              <a:buAutoNum type="alphaLcParenR"/>
              <a:tabLst>
                <a:tab pos="457200" algn="l"/>
              </a:tabLst>
            </a:pPr>
            <a:r>
              <a:rPr lang="en-US" sz="3200" b="1" dirty="0"/>
              <a:t>100 – 150%</a:t>
            </a:r>
          </a:p>
          <a:p>
            <a:pPr marL="914377" lvl="3" defTabSz="1219170">
              <a:lnSpc>
                <a:spcPct val="80000"/>
              </a:lnSpc>
              <a:spcBef>
                <a:spcPts val="200"/>
              </a:spcBef>
              <a:spcAft>
                <a:spcPts val="150"/>
              </a:spcAft>
              <a:tabLst>
                <a:tab pos="457200" algn="l"/>
              </a:tabLst>
            </a:pPr>
            <a:endParaRPr lang="en-US" sz="3200" b="1" dirty="0"/>
          </a:p>
          <a:p>
            <a:pPr marL="1257277" lvl="3" indent="-342900" defTabSz="1219170">
              <a:lnSpc>
                <a:spcPct val="80000"/>
              </a:lnSpc>
              <a:spcBef>
                <a:spcPts val="200"/>
              </a:spcBef>
              <a:spcAft>
                <a:spcPts val="150"/>
              </a:spcAft>
              <a:buAutoNum type="alphaLcParenR"/>
              <a:tabLst>
                <a:tab pos="457200" algn="l"/>
              </a:tabLst>
            </a:pPr>
            <a:endParaRPr lang="en-US" sz="3200" dirty="0"/>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spTree>
    <p:extLst>
      <p:ext uri="{BB962C8B-B14F-4D97-AF65-F5344CB8AC3E}">
        <p14:creationId xmlns:p14="http://schemas.microsoft.com/office/powerpoint/2010/main" val="2837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3200" b="1" cap="none" dirty="0">
                <a:solidFill>
                  <a:schemeClr val="bg1">
                    <a:lumMod val="95000"/>
                  </a:schemeClr>
                </a:solidFill>
              </a:rPr>
              <a:t>Macroeconomic Trivia</a:t>
            </a:r>
          </a:p>
        </p:txBody>
      </p:sp>
      <p:sp>
        <p:nvSpPr>
          <p:cNvPr id="4" name="TextBox 3">
            <a:extLst>
              <a:ext uri="{FF2B5EF4-FFF2-40B4-BE49-F238E27FC236}">
                <a16:creationId xmlns:a16="http://schemas.microsoft.com/office/drawing/2014/main" id="{5B43AF17-B52B-C166-823E-D2CD8258CDAC}"/>
              </a:ext>
            </a:extLst>
          </p:cNvPr>
          <p:cNvSpPr txBox="1"/>
          <p:nvPr/>
        </p:nvSpPr>
        <p:spPr>
          <a:xfrm>
            <a:off x="220498" y="977900"/>
            <a:ext cx="11968327" cy="5860066"/>
          </a:xfrm>
          <a:prstGeom prst="rect">
            <a:avLst/>
          </a:prstGeom>
          <a:noFill/>
        </p:spPr>
        <p:txBody>
          <a:bodyPr wrap="square" lIns="91440" tIns="45720" rIns="91440" bIns="45720" rtlCol="0" anchor="t">
            <a:spAutoFit/>
          </a:bodyPr>
          <a:lstStyle/>
          <a:p>
            <a:pPr marL="0" lvl="1" defTabSz="1219170">
              <a:lnSpc>
                <a:spcPct val="80000"/>
              </a:lnSpc>
              <a:spcBef>
                <a:spcPts val="200"/>
              </a:spcBef>
              <a:spcAft>
                <a:spcPts val="150"/>
              </a:spcAft>
              <a:tabLst>
                <a:tab pos="457200" algn="l"/>
              </a:tabLst>
            </a:pPr>
            <a:endParaRPr lang="en-US" sz="1700" b="1" dirty="0"/>
          </a:p>
          <a:p>
            <a:pPr marL="0" lvl="1" defTabSz="1219170">
              <a:lnSpc>
                <a:spcPct val="80000"/>
              </a:lnSpc>
              <a:spcBef>
                <a:spcPts val="200"/>
              </a:spcBef>
              <a:spcAft>
                <a:spcPts val="150"/>
              </a:spcAft>
              <a:tabLst>
                <a:tab pos="457200" algn="l"/>
              </a:tabLst>
            </a:pPr>
            <a:r>
              <a:rPr lang="en-US" sz="3200" b="1" dirty="0"/>
              <a:t>After breaching the 5% threshold in 1956, how many years did it take before mortgage rates fell below 5% again?</a:t>
            </a:r>
          </a:p>
          <a:p>
            <a:pPr marL="457188" lvl="2" defTabSz="1219170">
              <a:lnSpc>
                <a:spcPct val="80000"/>
              </a:lnSpc>
              <a:spcBef>
                <a:spcPts val="200"/>
              </a:spcBef>
              <a:spcAft>
                <a:spcPts val="150"/>
              </a:spcAft>
              <a:tabLst>
                <a:tab pos="457200" algn="l"/>
              </a:tabLst>
            </a:pPr>
            <a:endParaRPr lang="en-US" sz="3200" b="1" dirty="0"/>
          </a:p>
          <a:p>
            <a:pPr marL="1554468" lvl="4" indent="-731520" defTabSz="1219170">
              <a:lnSpc>
                <a:spcPct val="80000"/>
              </a:lnSpc>
              <a:spcBef>
                <a:spcPts val="200"/>
              </a:spcBef>
              <a:spcAft>
                <a:spcPts val="3000"/>
              </a:spcAft>
              <a:buFont typeface="+mj-lt"/>
              <a:buAutoNum type="alphaLcParenR"/>
              <a:tabLst>
                <a:tab pos="457200" algn="l"/>
              </a:tabLst>
            </a:pPr>
            <a:r>
              <a:rPr lang="en-US" sz="3200" b="1" dirty="0"/>
              <a:t>12 years</a:t>
            </a:r>
          </a:p>
          <a:p>
            <a:pPr marL="1554468" lvl="4" indent="-731520" defTabSz="1219170">
              <a:lnSpc>
                <a:spcPct val="80000"/>
              </a:lnSpc>
              <a:spcBef>
                <a:spcPts val="200"/>
              </a:spcBef>
              <a:spcAft>
                <a:spcPts val="3000"/>
              </a:spcAft>
              <a:buFont typeface="+mj-lt"/>
              <a:buAutoNum type="alphaLcParenR"/>
              <a:tabLst>
                <a:tab pos="457200" algn="l"/>
              </a:tabLst>
            </a:pPr>
            <a:r>
              <a:rPr lang="en-US" sz="3200" b="1" dirty="0"/>
              <a:t>25 years</a:t>
            </a:r>
          </a:p>
          <a:p>
            <a:pPr marL="1554468" lvl="4" indent="-731520" defTabSz="1219170">
              <a:lnSpc>
                <a:spcPct val="80000"/>
              </a:lnSpc>
              <a:spcBef>
                <a:spcPts val="200"/>
              </a:spcBef>
              <a:spcAft>
                <a:spcPts val="3000"/>
              </a:spcAft>
              <a:buFont typeface="+mj-lt"/>
              <a:buAutoNum type="alphaLcParenR"/>
              <a:tabLst>
                <a:tab pos="457200" algn="l"/>
              </a:tabLst>
            </a:pPr>
            <a:r>
              <a:rPr lang="en-US" sz="3200" b="1" dirty="0"/>
              <a:t>34 years</a:t>
            </a:r>
          </a:p>
          <a:p>
            <a:pPr marL="1554468" lvl="4" indent="-731520" defTabSz="1219170">
              <a:lnSpc>
                <a:spcPct val="80000"/>
              </a:lnSpc>
              <a:spcBef>
                <a:spcPts val="200"/>
              </a:spcBef>
              <a:spcAft>
                <a:spcPts val="3000"/>
              </a:spcAft>
              <a:buFont typeface="+mj-lt"/>
              <a:buAutoNum type="alphaLcParenR"/>
              <a:tabLst>
                <a:tab pos="457200" algn="l"/>
              </a:tabLst>
            </a:pPr>
            <a:r>
              <a:rPr lang="en-US" sz="3200" b="1" dirty="0"/>
              <a:t>52 years</a:t>
            </a:r>
          </a:p>
          <a:p>
            <a:pPr marL="914377" lvl="3" defTabSz="1219170">
              <a:lnSpc>
                <a:spcPct val="80000"/>
              </a:lnSpc>
              <a:spcBef>
                <a:spcPts val="200"/>
              </a:spcBef>
              <a:spcAft>
                <a:spcPts val="150"/>
              </a:spcAft>
              <a:tabLst>
                <a:tab pos="457200" algn="l"/>
              </a:tabLst>
            </a:pPr>
            <a:endParaRPr lang="en-US" sz="3200" b="1" dirty="0"/>
          </a:p>
          <a:p>
            <a:pPr marL="1257277" lvl="3" indent="-342900" defTabSz="1219170">
              <a:lnSpc>
                <a:spcPct val="80000"/>
              </a:lnSpc>
              <a:spcBef>
                <a:spcPts val="200"/>
              </a:spcBef>
              <a:spcAft>
                <a:spcPts val="150"/>
              </a:spcAft>
              <a:buAutoNum type="alphaLcParenR"/>
              <a:tabLst>
                <a:tab pos="457200" algn="l"/>
              </a:tabLst>
            </a:pPr>
            <a:endParaRPr lang="en-US" sz="3200" dirty="0"/>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spTree>
    <p:extLst>
      <p:ext uri="{BB962C8B-B14F-4D97-AF65-F5344CB8AC3E}">
        <p14:creationId xmlns:p14="http://schemas.microsoft.com/office/powerpoint/2010/main" val="28362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Autofit/>
          </a:bodyPr>
          <a:lstStyle/>
          <a:p>
            <a:r>
              <a:rPr lang="en-US" sz="3000" b="1" cap="none" dirty="0">
                <a:solidFill>
                  <a:schemeClr val="bg1">
                    <a:lumMod val="95000"/>
                  </a:schemeClr>
                </a:solidFill>
              </a:rPr>
              <a:t>Inflation Reached 40-year Highs Last Year and Remains Elevated</a:t>
            </a:r>
            <a:endParaRPr lang="en-US" sz="3000" cap="none" dirty="0">
              <a:solidFill>
                <a:schemeClr val="bg1">
                  <a:lumMod val="95000"/>
                </a:schemeClr>
              </a:solidFill>
            </a:endParaRP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sp>
        <p:nvSpPr>
          <p:cNvPr id="3" name="TextBox 5">
            <a:extLst>
              <a:ext uri="{FF2B5EF4-FFF2-40B4-BE49-F238E27FC236}">
                <a16:creationId xmlns:a16="http://schemas.microsoft.com/office/drawing/2014/main" id="{B40F72FA-6BE5-6B41-BCFF-3CE013B3731C}"/>
              </a:ext>
            </a:extLst>
          </p:cNvPr>
          <p:cNvSpPr txBox="1"/>
          <p:nvPr/>
        </p:nvSpPr>
        <p:spPr>
          <a:xfrm>
            <a:off x="9613062" y="6600909"/>
            <a:ext cx="2764055"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rgbClr val="595959"/>
                </a:solidFill>
                <a:latin typeface="Arial" panose="020B0604020202020204" pitchFamily="34" charset="0"/>
                <a:cs typeface="Arial" panose="020B0604020202020204" pitchFamily="34" charset="0"/>
              </a:rPr>
              <a:t>Source: Bureau of Labor Statistics</a:t>
            </a:r>
          </a:p>
        </p:txBody>
      </p:sp>
      <p:graphicFrame>
        <p:nvGraphicFramePr>
          <p:cNvPr id="5" name="Chart 4">
            <a:extLst>
              <a:ext uri="{FF2B5EF4-FFF2-40B4-BE49-F238E27FC236}">
                <a16:creationId xmlns:a16="http://schemas.microsoft.com/office/drawing/2014/main" id="{489FE654-A33B-9224-9BA8-58FE41969D1B}"/>
              </a:ext>
            </a:extLst>
          </p:cNvPr>
          <p:cNvGraphicFramePr>
            <a:graphicFrameLocks/>
          </p:cNvGraphicFramePr>
          <p:nvPr>
            <p:extLst>
              <p:ext uri="{D42A27DB-BD31-4B8C-83A1-F6EECF244321}">
                <p14:modId xmlns:p14="http://schemas.microsoft.com/office/powerpoint/2010/main" val="2545934570"/>
              </p:ext>
            </p:extLst>
          </p:nvPr>
        </p:nvGraphicFramePr>
        <p:xfrm>
          <a:off x="317658" y="997934"/>
          <a:ext cx="11553508" cy="392296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F636ACA2-C4CE-3914-D41C-1E50A03F6782}"/>
              </a:ext>
            </a:extLst>
          </p:cNvPr>
          <p:cNvSpPr/>
          <p:nvPr/>
        </p:nvSpPr>
        <p:spPr>
          <a:xfrm>
            <a:off x="317656" y="4918924"/>
            <a:ext cx="11553509" cy="1680010"/>
          </a:xfrm>
          <a:prstGeom prst="rect">
            <a:avLst/>
          </a:prstGeom>
          <a:solidFill>
            <a:srgbClr val="FAFAFA"/>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0" rtlCol="0" anchor="t" anchorCtr="0"/>
          <a:lstStyle/>
          <a:p>
            <a:r>
              <a:rPr lang="en-US" sz="1600" b="1" cap="all" dirty="0">
                <a:solidFill>
                  <a:srgbClr val="007FAC"/>
                </a:solidFill>
                <a:latin typeface="Arial Narrow"/>
                <a:ea typeface="Gotham Narrow Book" charset="0"/>
                <a:cs typeface="Arial"/>
                <a:sym typeface="Gotham Narrow Book" charset="0"/>
              </a:rPr>
              <a:t>Continued underlying price pressures</a:t>
            </a:r>
            <a:endParaRPr lang="en-US" sz="1600" b="1" cap="all" dirty="0">
              <a:solidFill>
                <a:srgbClr val="007FAC"/>
              </a:solidFill>
              <a:latin typeface="Arial Narrow"/>
              <a:ea typeface="Gotham Narrow Book" charset="0"/>
              <a:cs typeface="Arial"/>
            </a:endParaRPr>
          </a:p>
          <a:p>
            <a:pPr marL="171450" indent="-171450">
              <a:spcAft>
                <a:spcPts val="500"/>
              </a:spcAft>
              <a:buFont typeface="Arial" panose="020B0604020202020204" pitchFamily="34" charset="0"/>
              <a:buChar char="•"/>
            </a:pPr>
            <a:r>
              <a:rPr lang="en-US" sz="1600" dirty="0">
                <a:solidFill>
                  <a:schemeClr val="tx1"/>
                </a:solidFill>
                <a:latin typeface="Arial"/>
                <a:cs typeface="Arial"/>
              </a:rPr>
              <a:t>Consumer price inflation surged to 40-year highs in ‘21 and ’22, in the wake of the economic recovery from the Pandemic </a:t>
            </a:r>
          </a:p>
          <a:p>
            <a:pPr marL="171450" indent="-171450">
              <a:spcAft>
                <a:spcPts val="500"/>
              </a:spcAft>
              <a:buFont typeface="Arial" panose="020B0604020202020204" pitchFamily="34" charset="0"/>
              <a:buChar char="•"/>
            </a:pPr>
            <a:r>
              <a:rPr lang="en-US" sz="1600" dirty="0">
                <a:solidFill>
                  <a:schemeClr val="tx1"/>
                </a:solidFill>
                <a:latin typeface="Arial"/>
                <a:cs typeface="Arial"/>
              </a:rPr>
              <a:t>As industrial activity gradually slows down across the globe, energy prices and good prices are moderating somewhat</a:t>
            </a:r>
            <a:endParaRPr lang="en-US" sz="1600" dirty="0">
              <a:solidFill>
                <a:schemeClr val="tx1"/>
              </a:solidFill>
              <a:latin typeface="Arial" panose="020B0604020202020204" pitchFamily="34" charset="0"/>
              <a:cs typeface="Arial"/>
            </a:endParaRPr>
          </a:p>
          <a:p>
            <a:pPr marL="171450" indent="-171450">
              <a:spcAft>
                <a:spcPts val="500"/>
              </a:spcAft>
              <a:buFont typeface="Arial" panose="020B0604020202020204" pitchFamily="34" charset="0"/>
              <a:buChar char="•"/>
            </a:pPr>
            <a:r>
              <a:rPr lang="en-US" sz="1600" dirty="0">
                <a:solidFill>
                  <a:schemeClr val="tx1"/>
                </a:solidFill>
                <a:latin typeface="Arial" panose="020B0604020202020204" pitchFamily="34" charset="0"/>
                <a:cs typeface="Arial"/>
              </a:rPr>
              <a:t>Services inflation is a more sticky component, with continued wage pressure due to labor shortages and rising cost of living</a:t>
            </a:r>
          </a:p>
          <a:p>
            <a:pPr marL="171450" indent="-171450">
              <a:spcAft>
                <a:spcPts val="500"/>
              </a:spcAft>
              <a:buFont typeface="Arial" panose="020B0604020202020204" pitchFamily="34" charset="0"/>
              <a:buChar char="•"/>
            </a:pPr>
            <a:r>
              <a:rPr lang="en-US" sz="1600" dirty="0">
                <a:solidFill>
                  <a:schemeClr val="tx1"/>
                </a:solidFill>
                <a:latin typeface="Arial" panose="020B0604020202020204" pitchFamily="34" charset="0"/>
                <a:cs typeface="Arial"/>
              </a:rPr>
              <a:t>Inflation still remains well above the Federal Reserve’s 2% target, as illustrated by the 3.7% annual rate in August</a:t>
            </a:r>
          </a:p>
          <a:p>
            <a:pPr marL="171450" indent="-171450">
              <a:spcAft>
                <a:spcPts val="500"/>
              </a:spcAft>
              <a:buFont typeface="Arial" panose="020B0604020202020204" pitchFamily="34" charset="0"/>
              <a:buChar char="•"/>
            </a:pPr>
            <a:endParaRPr lang="en-US" sz="1600" dirty="0">
              <a:solidFill>
                <a:schemeClr val="tx1"/>
              </a:solidFill>
              <a:latin typeface="Arial"/>
              <a:cs typeface="Arial"/>
            </a:endParaRPr>
          </a:p>
        </p:txBody>
      </p:sp>
    </p:spTree>
    <p:extLst>
      <p:ext uri="{BB962C8B-B14F-4D97-AF65-F5344CB8AC3E}">
        <p14:creationId xmlns:p14="http://schemas.microsoft.com/office/powerpoint/2010/main" val="87951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3200" b="1" cap="none" dirty="0">
                <a:solidFill>
                  <a:schemeClr val="bg1">
                    <a:lumMod val="95000"/>
                  </a:schemeClr>
                </a:solidFill>
              </a:rPr>
              <a:t>Root Cause of Inflation</a:t>
            </a: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sp>
        <p:nvSpPr>
          <p:cNvPr id="3" name="Oval 2">
            <a:extLst>
              <a:ext uri="{FF2B5EF4-FFF2-40B4-BE49-F238E27FC236}">
                <a16:creationId xmlns:a16="http://schemas.microsoft.com/office/drawing/2014/main" id="{B3063E2E-BCF6-3150-63F1-6DD01F7D58F9}"/>
              </a:ext>
            </a:extLst>
          </p:cNvPr>
          <p:cNvSpPr/>
          <p:nvPr/>
        </p:nvSpPr>
        <p:spPr>
          <a:xfrm>
            <a:off x="6436885" y="1049069"/>
            <a:ext cx="243840" cy="261610"/>
          </a:xfrm>
          <a:prstGeom prst="ellipse">
            <a:avLst/>
          </a:prstGeom>
          <a:solidFill>
            <a:srgbClr val="6999AF"/>
          </a:solidFill>
          <a:ln>
            <a:solidFill>
              <a:srgbClr val="333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3A0A9A-4F59-93D8-2685-23C14E5716FD}"/>
              </a:ext>
            </a:extLst>
          </p:cNvPr>
          <p:cNvSpPr txBox="1"/>
          <p:nvPr/>
        </p:nvSpPr>
        <p:spPr>
          <a:xfrm>
            <a:off x="6428176" y="1026518"/>
            <a:ext cx="341811" cy="307777"/>
          </a:xfrm>
          <a:prstGeom prst="rect">
            <a:avLst/>
          </a:prstGeom>
          <a:noFill/>
          <a:ln>
            <a:noFill/>
          </a:ln>
        </p:spPr>
        <p:txBody>
          <a:bodyPr wrap="square">
            <a:spAutoFit/>
          </a:bodyPr>
          <a:lstStyle/>
          <a:p>
            <a:r>
              <a:rPr lang="en-US" sz="1400" dirty="0">
                <a:solidFill>
                  <a:schemeClr val="bg1"/>
                </a:solidFill>
                <a:latin typeface="Arial"/>
                <a:cs typeface="Arial"/>
              </a:rPr>
              <a:t>1</a:t>
            </a:r>
            <a:endParaRPr lang="en-US" sz="1400" dirty="0">
              <a:solidFill>
                <a:schemeClr val="bg1"/>
              </a:solidFill>
            </a:endParaRPr>
          </a:p>
        </p:txBody>
      </p:sp>
      <p:sp>
        <p:nvSpPr>
          <p:cNvPr id="7" name="TextBox 5">
            <a:extLst>
              <a:ext uri="{FF2B5EF4-FFF2-40B4-BE49-F238E27FC236}">
                <a16:creationId xmlns:a16="http://schemas.microsoft.com/office/drawing/2014/main" id="{783DD9CA-8C7F-481B-8A7F-DD30040B2842}"/>
              </a:ext>
            </a:extLst>
          </p:cNvPr>
          <p:cNvSpPr txBox="1"/>
          <p:nvPr/>
        </p:nvSpPr>
        <p:spPr>
          <a:xfrm>
            <a:off x="1948061" y="6583884"/>
            <a:ext cx="1010431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rgbClr val="595959"/>
                </a:solidFill>
                <a:latin typeface="Arial" panose="020B0604020202020204" pitchFamily="34" charset="0"/>
                <a:cs typeface="Arial" panose="020B0604020202020204" pitchFamily="34" charset="0"/>
              </a:rPr>
              <a:t>Source: U.S. Treasury Department, Bureau of Economic Analysis, Board of Governors of the Federal Reserve System, Bloomberg</a:t>
            </a:r>
          </a:p>
        </p:txBody>
      </p:sp>
      <p:sp>
        <p:nvSpPr>
          <p:cNvPr id="8" name="Rectangle 7">
            <a:extLst>
              <a:ext uri="{FF2B5EF4-FFF2-40B4-BE49-F238E27FC236}">
                <a16:creationId xmlns:a16="http://schemas.microsoft.com/office/drawing/2014/main" id="{9E4C048F-51EB-6451-4626-3446171AF437}"/>
              </a:ext>
            </a:extLst>
          </p:cNvPr>
          <p:cNvSpPr/>
          <p:nvPr/>
        </p:nvSpPr>
        <p:spPr>
          <a:xfrm>
            <a:off x="243376" y="1009101"/>
            <a:ext cx="6045464" cy="2805360"/>
          </a:xfrm>
          <a:prstGeom prst="rect">
            <a:avLst/>
          </a:prstGeom>
          <a:solidFill>
            <a:srgbClr val="FAFAFA"/>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0" rtlCol="0" anchor="t" anchorCtr="0"/>
          <a:lstStyle/>
          <a:p>
            <a:r>
              <a:rPr lang="en-US" sz="1600" b="1" cap="all" dirty="0">
                <a:solidFill>
                  <a:srgbClr val="007FAC"/>
                </a:solidFill>
                <a:latin typeface="Arial Narrow"/>
                <a:ea typeface="Gotham Narrow Book" charset="0"/>
                <a:cs typeface="Arial"/>
                <a:sym typeface="Gotham Narrow Book" charset="0"/>
              </a:rPr>
              <a:t>Unprecedented fiscal and monetary stimulus</a:t>
            </a:r>
            <a:endParaRPr lang="en-US" sz="1600" b="1" cap="all" dirty="0">
              <a:solidFill>
                <a:srgbClr val="007FAC"/>
              </a:solidFill>
              <a:latin typeface="Arial Narrow"/>
              <a:ea typeface="Gotham Narrow Book" charset="0"/>
              <a:cs typeface="Arial"/>
            </a:endParaRPr>
          </a:p>
          <a:p>
            <a:pPr marL="171450" indent="-171450">
              <a:spcAft>
                <a:spcPts val="500"/>
              </a:spcAft>
              <a:buFont typeface="Arial" panose="020B0604020202020204" pitchFamily="34" charset="0"/>
              <a:buChar char="•"/>
            </a:pPr>
            <a:r>
              <a:rPr lang="en-US" sz="1600" dirty="0">
                <a:solidFill>
                  <a:schemeClr val="tx1"/>
                </a:solidFill>
                <a:latin typeface="Arial"/>
                <a:cs typeface="Arial"/>
              </a:rPr>
              <a:t>U.S. federal government deficit reached levels not seen since World War II during the pandemic, while the federal debt breached $32T in June of this year</a:t>
            </a:r>
          </a:p>
          <a:p>
            <a:pPr marL="171450" indent="-171450">
              <a:spcAft>
                <a:spcPts val="500"/>
              </a:spcAft>
              <a:buFont typeface="Arial" panose="020B0604020202020204" pitchFamily="34" charset="0"/>
              <a:buChar char="•"/>
            </a:pPr>
            <a:r>
              <a:rPr lang="en-US" sz="1600" dirty="0">
                <a:solidFill>
                  <a:schemeClr val="tx1"/>
                </a:solidFill>
                <a:latin typeface="Arial"/>
                <a:cs typeface="Arial"/>
              </a:rPr>
              <a:t>The fiscal stimulus was complemented by zero percent interest rates and unprecedented quantitative easing, with the first interest rate hike occurring in March of last year</a:t>
            </a:r>
          </a:p>
          <a:p>
            <a:pPr marL="171450" indent="-171450">
              <a:spcAft>
                <a:spcPts val="500"/>
              </a:spcAft>
              <a:buFont typeface="Arial" panose="020B0604020202020204" pitchFamily="34" charset="0"/>
              <a:buChar char="•"/>
            </a:pPr>
            <a:r>
              <a:rPr lang="en-US" sz="1600" dirty="0">
                <a:solidFill>
                  <a:schemeClr val="tx1"/>
                </a:solidFill>
                <a:latin typeface="Arial"/>
                <a:cs typeface="Arial"/>
              </a:rPr>
              <a:t>The average growth rate of the money supply (over the past 3 years) is significantly higher than the average growth rate during the stagflationary period of the ’70s</a:t>
            </a:r>
          </a:p>
          <a:p>
            <a:pPr marL="171450" indent="-171450">
              <a:spcAft>
                <a:spcPts val="500"/>
              </a:spcAft>
              <a:buFont typeface="Arial" panose="020B0604020202020204" pitchFamily="34" charset="0"/>
              <a:buChar char="•"/>
            </a:pPr>
            <a:endParaRPr lang="en-US" sz="1600" b="0" i="0" dirty="0">
              <a:solidFill>
                <a:schemeClr val="tx1"/>
              </a:solidFill>
              <a:latin typeface="Arial" panose="020B0604020202020204" pitchFamily="34" charset="0"/>
            </a:endParaRPr>
          </a:p>
          <a:p>
            <a:pPr>
              <a:spcAft>
                <a:spcPts val="500"/>
              </a:spcAft>
            </a:pPr>
            <a:endParaRPr lang="en-US" sz="1600" b="0" i="0" dirty="0">
              <a:solidFill>
                <a:schemeClr val="tx1"/>
              </a:solidFill>
              <a:latin typeface="Arial" panose="020B0604020202020204" pitchFamily="34" charset="0"/>
            </a:endParaRPr>
          </a:p>
        </p:txBody>
      </p:sp>
      <p:graphicFrame>
        <p:nvGraphicFramePr>
          <p:cNvPr id="9" name="Chart 8">
            <a:extLst>
              <a:ext uri="{FF2B5EF4-FFF2-40B4-BE49-F238E27FC236}">
                <a16:creationId xmlns:a16="http://schemas.microsoft.com/office/drawing/2014/main" id="{7C1CBCA4-42C3-0153-F6BA-BEB830125648}"/>
              </a:ext>
            </a:extLst>
          </p:cNvPr>
          <p:cNvGraphicFramePr>
            <a:graphicFrameLocks/>
          </p:cNvGraphicFramePr>
          <p:nvPr>
            <p:extLst>
              <p:ext uri="{D42A27DB-BD31-4B8C-83A1-F6EECF244321}">
                <p14:modId xmlns:p14="http://schemas.microsoft.com/office/powerpoint/2010/main" val="2536458060"/>
              </p:ext>
            </p:extLst>
          </p:nvPr>
        </p:nvGraphicFramePr>
        <p:xfrm>
          <a:off x="439776" y="3928156"/>
          <a:ext cx="5486400" cy="25420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ED9E69DB-FC41-EC8D-0B7F-E37CBEDA1A03}"/>
              </a:ext>
            </a:extLst>
          </p:cNvPr>
          <p:cNvGraphicFramePr>
            <a:graphicFrameLocks/>
          </p:cNvGraphicFramePr>
          <p:nvPr>
            <p:extLst>
              <p:ext uri="{D42A27DB-BD31-4B8C-83A1-F6EECF244321}">
                <p14:modId xmlns:p14="http://schemas.microsoft.com/office/powerpoint/2010/main" val="2666208464"/>
              </p:ext>
            </p:extLst>
          </p:nvPr>
        </p:nvGraphicFramePr>
        <p:xfrm>
          <a:off x="6521795" y="3863116"/>
          <a:ext cx="5486400" cy="2628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A417963-93EC-7A65-1F99-5AFEED712CD3}"/>
              </a:ext>
            </a:extLst>
          </p:cNvPr>
          <p:cNvGraphicFramePr>
            <a:graphicFrameLocks/>
          </p:cNvGraphicFramePr>
          <p:nvPr>
            <p:extLst>
              <p:ext uri="{D42A27DB-BD31-4B8C-83A1-F6EECF244321}">
                <p14:modId xmlns:p14="http://schemas.microsoft.com/office/powerpoint/2010/main" val="1411128548"/>
              </p:ext>
            </p:extLst>
          </p:nvPr>
        </p:nvGraphicFramePr>
        <p:xfrm>
          <a:off x="6495456" y="1044317"/>
          <a:ext cx="5516217" cy="2542032"/>
        </p:xfrm>
        <a:graphic>
          <a:graphicData uri="http://schemas.openxmlformats.org/drawingml/2006/chart">
            <c:chart xmlns:c="http://schemas.openxmlformats.org/drawingml/2006/chart" xmlns:r="http://schemas.openxmlformats.org/officeDocument/2006/relationships" r:id="rId4"/>
          </a:graphicData>
        </a:graphic>
      </p:graphicFrame>
      <p:sp>
        <p:nvSpPr>
          <p:cNvPr id="13" name="Oval 12">
            <a:extLst>
              <a:ext uri="{FF2B5EF4-FFF2-40B4-BE49-F238E27FC236}">
                <a16:creationId xmlns:a16="http://schemas.microsoft.com/office/drawing/2014/main" id="{7506C1D1-47F9-4240-74A0-A67622656B00}"/>
              </a:ext>
            </a:extLst>
          </p:cNvPr>
          <p:cNvSpPr/>
          <p:nvPr/>
        </p:nvSpPr>
        <p:spPr>
          <a:xfrm>
            <a:off x="252084" y="3886200"/>
            <a:ext cx="243840" cy="261610"/>
          </a:xfrm>
          <a:prstGeom prst="ellipse">
            <a:avLst/>
          </a:prstGeom>
          <a:solidFill>
            <a:srgbClr val="6999AF"/>
          </a:solidFill>
          <a:ln>
            <a:solidFill>
              <a:srgbClr val="333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10EE3A2-ACAB-CC7F-8E56-E442534AB9C0}"/>
              </a:ext>
            </a:extLst>
          </p:cNvPr>
          <p:cNvSpPr/>
          <p:nvPr/>
        </p:nvSpPr>
        <p:spPr>
          <a:xfrm>
            <a:off x="6539345" y="3906306"/>
            <a:ext cx="243840" cy="261610"/>
          </a:xfrm>
          <a:prstGeom prst="ellipse">
            <a:avLst/>
          </a:prstGeom>
          <a:solidFill>
            <a:srgbClr val="6999AF"/>
          </a:solidFill>
          <a:ln>
            <a:solidFill>
              <a:srgbClr val="333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8172A01-85C7-106B-8D1A-BC4ABD0D67CF}"/>
              </a:ext>
            </a:extLst>
          </p:cNvPr>
          <p:cNvSpPr/>
          <p:nvPr/>
        </p:nvSpPr>
        <p:spPr>
          <a:xfrm>
            <a:off x="286920" y="2958417"/>
            <a:ext cx="243840" cy="261610"/>
          </a:xfrm>
          <a:prstGeom prst="ellipse">
            <a:avLst/>
          </a:prstGeom>
          <a:solidFill>
            <a:srgbClr val="6999AF"/>
          </a:solidFill>
          <a:ln>
            <a:solidFill>
              <a:srgbClr val="333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62215E3-FA50-CEBC-FCA1-94FF8D413D4E}"/>
              </a:ext>
            </a:extLst>
          </p:cNvPr>
          <p:cNvSpPr/>
          <p:nvPr/>
        </p:nvSpPr>
        <p:spPr>
          <a:xfrm>
            <a:off x="286920" y="2159679"/>
            <a:ext cx="243840" cy="261610"/>
          </a:xfrm>
          <a:prstGeom prst="ellipse">
            <a:avLst/>
          </a:prstGeom>
          <a:solidFill>
            <a:srgbClr val="6999AF"/>
          </a:solidFill>
          <a:ln>
            <a:solidFill>
              <a:srgbClr val="333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9AF2763-6BB1-D300-F987-5D7EE1CE40F6}"/>
              </a:ext>
            </a:extLst>
          </p:cNvPr>
          <p:cNvSpPr/>
          <p:nvPr/>
        </p:nvSpPr>
        <p:spPr>
          <a:xfrm>
            <a:off x="286920" y="1371287"/>
            <a:ext cx="243840" cy="261610"/>
          </a:xfrm>
          <a:prstGeom prst="ellipse">
            <a:avLst/>
          </a:prstGeom>
          <a:solidFill>
            <a:srgbClr val="6999AF"/>
          </a:solidFill>
          <a:ln>
            <a:solidFill>
              <a:srgbClr val="3339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32089C5-14CC-A3F6-5AEB-1C77B1F6DC03}"/>
              </a:ext>
            </a:extLst>
          </p:cNvPr>
          <p:cNvSpPr txBox="1"/>
          <p:nvPr/>
        </p:nvSpPr>
        <p:spPr>
          <a:xfrm>
            <a:off x="278211" y="1348203"/>
            <a:ext cx="341811" cy="307777"/>
          </a:xfrm>
          <a:prstGeom prst="rect">
            <a:avLst/>
          </a:prstGeom>
          <a:noFill/>
          <a:ln>
            <a:noFill/>
          </a:ln>
        </p:spPr>
        <p:txBody>
          <a:bodyPr wrap="square">
            <a:spAutoFit/>
          </a:bodyPr>
          <a:lstStyle/>
          <a:p>
            <a:r>
              <a:rPr lang="en-US" sz="1400" dirty="0">
                <a:solidFill>
                  <a:schemeClr val="bg1"/>
                </a:solidFill>
                <a:latin typeface="Arial"/>
                <a:cs typeface="Arial"/>
              </a:rPr>
              <a:t>1</a:t>
            </a:r>
            <a:endParaRPr lang="en-US" sz="1400" dirty="0">
              <a:solidFill>
                <a:schemeClr val="bg1"/>
              </a:solidFill>
            </a:endParaRPr>
          </a:p>
        </p:txBody>
      </p:sp>
      <p:sp>
        <p:nvSpPr>
          <p:cNvPr id="19" name="TextBox 18">
            <a:extLst>
              <a:ext uri="{FF2B5EF4-FFF2-40B4-BE49-F238E27FC236}">
                <a16:creationId xmlns:a16="http://schemas.microsoft.com/office/drawing/2014/main" id="{A9255AB5-ADE6-1CB2-BA7D-BA19FF21BE19}"/>
              </a:ext>
            </a:extLst>
          </p:cNvPr>
          <p:cNvSpPr txBox="1"/>
          <p:nvPr/>
        </p:nvSpPr>
        <p:spPr>
          <a:xfrm>
            <a:off x="282397" y="2136596"/>
            <a:ext cx="213527" cy="307777"/>
          </a:xfrm>
          <a:prstGeom prst="rect">
            <a:avLst/>
          </a:prstGeom>
          <a:noFill/>
          <a:ln>
            <a:noFill/>
          </a:ln>
        </p:spPr>
        <p:txBody>
          <a:bodyPr wrap="square">
            <a:spAutoFit/>
          </a:bodyPr>
          <a:lstStyle/>
          <a:p>
            <a:r>
              <a:rPr lang="en-US" sz="1400" dirty="0">
                <a:solidFill>
                  <a:schemeClr val="bg1"/>
                </a:solidFill>
                <a:latin typeface="Arial"/>
                <a:cs typeface="Arial"/>
              </a:rPr>
              <a:t>2</a:t>
            </a:r>
            <a:endParaRPr lang="en-US" sz="1400" dirty="0">
              <a:solidFill>
                <a:schemeClr val="bg1"/>
              </a:solidFill>
            </a:endParaRPr>
          </a:p>
        </p:txBody>
      </p:sp>
      <p:sp>
        <p:nvSpPr>
          <p:cNvPr id="20" name="TextBox 19">
            <a:extLst>
              <a:ext uri="{FF2B5EF4-FFF2-40B4-BE49-F238E27FC236}">
                <a16:creationId xmlns:a16="http://schemas.microsoft.com/office/drawing/2014/main" id="{77B217AC-AC72-3A30-07F0-DFF65D8F248E}"/>
              </a:ext>
            </a:extLst>
          </p:cNvPr>
          <p:cNvSpPr txBox="1"/>
          <p:nvPr/>
        </p:nvSpPr>
        <p:spPr>
          <a:xfrm>
            <a:off x="282397" y="2933448"/>
            <a:ext cx="328284" cy="307777"/>
          </a:xfrm>
          <a:prstGeom prst="rect">
            <a:avLst/>
          </a:prstGeom>
          <a:noFill/>
          <a:ln>
            <a:noFill/>
          </a:ln>
        </p:spPr>
        <p:txBody>
          <a:bodyPr wrap="square">
            <a:spAutoFit/>
          </a:bodyPr>
          <a:lstStyle/>
          <a:p>
            <a:r>
              <a:rPr lang="en-US" sz="1400" dirty="0">
                <a:solidFill>
                  <a:schemeClr val="bg1"/>
                </a:solidFill>
                <a:latin typeface="Arial"/>
                <a:cs typeface="Arial"/>
              </a:rPr>
              <a:t>3</a:t>
            </a:r>
            <a:endParaRPr lang="en-US" sz="1400" dirty="0">
              <a:solidFill>
                <a:schemeClr val="bg1"/>
              </a:solidFill>
            </a:endParaRPr>
          </a:p>
        </p:txBody>
      </p:sp>
      <p:sp>
        <p:nvSpPr>
          <p:cNvPr id="21" name="TextBox 20">
            <a:extLst>
              <a:ext uri="{FF2B5EF4-FFF2-40B4-BE49-F238E27FC236}">
                <a16:creationId xmlns:a16="http://schemas.microsoft.com/office/drawing/2014/main" id="{CDF3B330-AF1B-7CA8-517F-6210B9496350}"/>
              </a:ext>
            </a:extLst>
          </p:cNvPr>
          <p:cNvSpPr txBox="1"/>
          <p:nvPr/>
        </p:nvSpPr>
        <p:spPr>
          <a:xfrm>
            <a:off x="243376" y="3863116"/>
            <a:ext cx="341811" cy="307777"/>
          </a:xfrm>
          <a:prstGeom prst="rect">
            <a:avLst/>
          </a:prstGeom>
          <a:noFill/>
          <a:ln>
            <a:noFill/>
          </a:ln>
        </p:spPr>
        <p:txBody>
          <a:bodyPr wrap="square">
            <a:spAutoFit/>
          </a:bodyPr>
          <a:lstStyle/>
          <a:p>
            <a:r>
              <a:rPr lang="en-US" sz="1400" dirty="0">
                <a:solidFill>
                  <a:schemeClr val="bg1"/>
                </a:solidFill>
                <a:latin typeface="Arial"/>
                <a:cs typeface="Arial"/>
              </a:rPr>
              <a:t>2</a:t>
            </a:r>
            <a:endParaRPr lang="en-US" sz="1400" dirty="0">
              <a:solidFill>
                <a:schemeClr val="bg1"/>
              </a:solidFill>
            </a:endParaRPr>
          </a:p>
        </p:txBody>
      </p:sp>
      <p:sp>
        <p:nvSpPr>
          <p:cNvPr id="22" name="TextBox 21">
            <a:extLst>
              <a:ext uri="{FF2B5EF4-FFF2-40B4-BE49-F238E27FC236}">
                <a16:creationId xmlns:a16="http://schemas.microsoft.com/office/drawing/2014/main" id="{00BF6F11-3690-0F66-867F-8AD30D57E49A}"/>
              </a:ext>
            </a:extLst>
          </p:cNvPr>
          <p:cNvSpPr txBox="1"/>
          <p:nvPr/>
        </p:nvSpPr>
        <p:spPr>
          <a:xfrm>
            <a:off x="6521795" y="3873377"/>
            <a:ext cx="341811" cy="307777"/>
          </a:xfrm>
          <a:prstGeom prst="rect">
            <a:avLst/>
          </a:prstGeom>
          <a:noFill/>
          <a:ln>
            <a:noFill/>
          </a:ln>
        </p:spPr>
        <p:txBody>
          <a:bodyPr wrap="square">
            <a:spAutoFit/>
          </a:bodyPr>
          <a:lstStyle/>
          <a:p>
            <a:r>
              <a:rPr lang="en-US" sz="1400" dirty="0">
                <a:solidFill>
                  <a:schemeClr val="bg1"/>
                </a:solidFill>
                <a:latin typeface="Arial"/>
                <a:cs typeface="Arial"/>
              </a:rPr>
              <a:t>3</a:t>
            </a:r>
            <a:endParaRPr lang="en-US" sz="1400" dirty="0">
              <a:solidFill>
                <a:schemeClr val="bg1"/>
              </a:solidFill>
            </a:endParaRPr>
          </a:p>
        </p:txBody>
      </p:sp>
    </p:spTree>
    <p:extLst>
      <p:ext uri="{BB962C8B-B14F-4D97-AF65-F5344CB8AC3E}">
        <p14:creationId xmlns:p14="http://schemas.microsoft.com/office/powerpoint/2010/main" val="417054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3200" b="1" cap="none" dirty="0">
                <a:solidFill>
                  <a:schemeClr val="bg1">
                    <a:lumMod val="95000"/>
                  </a:schemeClr>
                </a:solidFill>
              </a:rPr>
              <a:t>Forecasting Has Proven Difficult in High Inflation Environment</a:t>
            </a: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sp>
        <p:nvSpPr>
          <p:cNvPr id="3" name="TextBox 5">
            <a:extLst>
              <a:ext uri="{FF2B5EF4-FFF2-40B4-BE49-F238E27FC236}">
                <a16:creationId xmlns:a16="http://schemas.microsoft.com/office/drawing/2014/main" id="{7955AF8C-2366-8B30-7262-35667D5FC059}"/>
              </a:ext>
            </a:extLst>
          </p:cNvPr>
          <p:cNvSpPr txBox="1"/>
          <p:nvPr/>
        </p:nvSpPr>
        <p:spPr>
          <a:xfrm>
            <a:off x="243869" y="6543250"/>
            <a:ext cx="1010431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rgbClr val="595959"/>
                </a:solidFill>
                <a:latin typeface="Arial" panose="020B0604020202020204" pitchFamily="34" charset="0"/>
                <a:cs typeface="Arial" panose="020B0604020202020204" pitchFamily="34" charset="0"/>
              </a:rPr>
              <a:t>Source: Federal Reserve and Bloomberg</a:t>
            </a:r>
          </a:p>
        </p:txBody>
      </p:sp>
      <p:sp>
        <p:nvSpPr>
          <p:cNvPr id="5" name="Rectangle 4">
            <a:extLst>
              <a:ext uri="{FF2B5EF4-FFF2-40B4-BE49-F238E27FC236}">
                <a16:creationId xmlns:a16="http://schemas.microsoft.com/office/drawing/2014/main" id="{25B5EFC5-3E4A-8BD1-7E86-3F0522CB431D}"/>
              </a:ext>
            </a:extLst>
          </p:cNvPr>
          <p:cNvSpPr/>
          <p:nvPr/>
        </p:nvSpPr>
        <p:spPr>
          <a:xfrm>
            <a:off x="217104" y="4928935"/>
            <a:ext cx="11667479" cy="1493153"/>
          </a:xfrm>
          <a:prstGeom prst="rect">
            <a:avLst/>
          </a:prstGeom>
          <a:solidFill>
            <a:srgbClr val="FAFAFA"/>
          </a:solidFill>
          <a:ln w="9525">
            <a:solidFill>
              <a:srgbClr val="007FAC"/>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0" rtlCol="0" anchor="t" anchorCtr="0"/>
          <a:lstStyle/>
          <a:p>
            <a:r>
              <a:rPr lang="en-US" sz="1600" b="1" cap="all" dirty="0">
                <a:solidFill>
                  <a:srgbClr val="007FAC"/>
                </a:solidFill>
                <a:latin typeface="Arial Narrow"/>
                <a:ea typeface="Gotham Narrow Book" charset="0"/>
                <a:cs typeface="Arial"/>
                <a:sym typeface="Gotham Narrow Book" charset="0"/>
              </a:rPr>
              <a:t>Unexpected inflation and interest rate hikes </a:t>
            </a:r>
            <a:endParaRPr lang="en-US" sz="1600" b="1" cap="all" dirty="0">
              <a:solidFill>
                <a:srgbClr val="007FAC"/>
              </a:solidFill>
              <a:latin typeface="Arial Narrow"/>
              <a:ea typeface="Gotham Narrow Book" charset="0"/>
              <a:cs typeface="Arial"/>
            </a:endParaRPr>
          </a:p>
          <a:p>
            <a:pPr marL="171450" indent="-171450">
              <a:spcAft>
                <a:spcPts val="500"/>
              </a:spcAft>
              <a:buFont typeface="Arial" panose="020B0604020202020204" pitchFamily="34" charset="0"/>
              <a:buChar char="•"/>
            </a:pPr>
            <a:r>
              <a:rPr lang="en-US" sz="1600" dirty="0">
                <a:solidFill>
                  <a:schemeClr val="tx1"/>
                </a:solidFill>
                <a:latin typeface="Arial"/>
                <a:cs typeface="Arial"/>
              </a:rPr>
              <a:t>The rapid increase in inflation has resulted in significant forecasting errors and planning difficulties, with Property and Casualty (P&amp;C) insurance companies challenged by rising claims costs due to elevated input prices</a:t>
            </a:r>
          </a:p>
          <a:p>
            <a:pPr marL="171450" indent="-171450">
              <a:spcAft>
                <a:spcPts val="500"/>
              </a:spcAft>
              <a:buFont typeface="Arial" panose="020B0604020202020204" pitchFamily="34" charset="0"/>
              <a:buChar char="•"/>
            </a:pPr>
            <a:r>
              <a:rPr lang="en-US" sz="1600" dirty="0">
                <a:solidFill>
                  <a:schemeClr val="tx1"/>
                </a:solidFill>
                <a:latin typeface="Arial"/>
                <a:cs typeface="Arial"/>
              </a:rPr>
              <a:t>The Fed’s monetary tightening campaign kicked off in March ‘22, with the Fed delivering 525 basis points of rate hikes through September ’23, outpacing market participants’ expectations of how high policy rates would go</a:t>
            </a:r>
          </a:p>
        </p:txBody>
      </p:sp>
      <p:graphicFrame>
        <p:nvGraphicFramePr>
          <p:cNvPr id="7" name="Chart 6">
            <a:extLst>
              <a:ext uri="{FF2B5EF4-FFF2-40B4-BE49-F238E27FC236}">
                <a16:creationId xmlns:a16="http://schemas.microsoft.com/office/drawing/2014/main" id="{10CCA438-BE40-AB48-18A1-CA7E427BFE62}"/>
              </a:ext>
            </a:extLst>
          </p:cNvPr>
          <p:cNvGraphicFramePr>
            <a:graphicFrameLocks/>
          </p:cNvGraphicFramePr>
          <p:nvPr>
            <p:extLst>
              <p:ext uri="{D42A27DB-BD31-4B8C-83A1-F6EECF244321}">
                <p14:modId xmlns:p14="http://schemas.microsoft.com/office/powerpoint/2010/main" val="1423490807"/>
              </p:ext>
            </p:extLst>
          </p:nvPr>
        </p:nvGraphicFramePr>
        <p:xfrm>
          <a:off x="6315887" y="990600"/>
          <a:ext cx="5568696" cy="3822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511BEA7F-B653-28B8-DBB6-C44E95A4D863}"/>
              </a:ext>
            </a:extLst>
          </p:cNvPr>
          <p:cNvGraphicFramePr>
            <a:graphicFrameLocks/>
          </p:cNvGraphicFramePr>
          <p:nvPr>
            <p:extLst>
              <p:ext uri="{D42A27DB-BD31-4B8C-83A1-F6EECF244321}">
                <p14:modId xmlns:p14="http://schemas.microsoft.com/office/powerpoint/2010/main" val="4123351373"/>
              </p:ext>
            </p:extLst>
          </p:nvPr>
        </p:nvGraphicFramePr>
        <p:xfrm>
          <a:off x="217104" y="990600"/>
          <a:ext cx="5568696" cy="382219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a:extLst>
              <a:ext uri="{FF2B5EF4-FFF2-40B4-BE49-F238E27FC236}">
                <a16:creationId xmlns:a16="http://schemas.microsoft.com/office/drawing/2014/main" id="{B73CC4D4-8278-3A1D-3997-167A174B05D1}"/>
              </a:ext>
            </a:extLst>
          </p:cNvPr>
          <p:cNvCxnSpPr>
            <a:cxnSpLocks/>
          </p:cNvCxnSpPr>
          <p:nvPr/>
        </p:nvCxnSpPr>
        <p:spPr>
          <a:xfrm flipV="1">
            <a:off x="1811383" y="2042316"/>
            <a:ext cx="261257" cy="1210491"/>
          </a:xfrm>
          <a:prstGeom prst="straightConnector1">
            <a:avLst/>
          </a:prstGeom>
          <a:ln>
            <a:solidFill>
              <a:srgbClr val="AB080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B2D8BB5-3733-EE58-8116-926C013A313D}"/>
              </a:ext>
            </a:extLst>
          </p:cNvPr>
          <p:cNvCxnSpPr>
            <a:cxnSpLocks/>
          </p:cNvCxnSpPr>
          <p:nvPr/>
        </p:nvCxnSpPr>
        <p:spPr>
          <a:xfrm flipV="1">
            <a:off x="3248298" y="1895522"/>
            <a:ext cx="213360" cy="1035150"/>
          </a:xfrm>
          <a:prstGeom prst="straightConnector1">
            <a:avLst/>
          </a:prstGeom>
          <a:ln>
            <a:solidFill>
              <a:srgbClr val="AB080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CA02BF0-BCF8-FB6A-6506-DCA9A398A5E5}"/>
              </a:ext>
            </a:extLst>
          </p:cNvPr>
          <p:cNvCxnSpPr>
            <a:cxnSpLocks/>
          </p:cNvCxnSpPr>
          <p:nvPr/>
        </p:nvCxnSpPr>
        <p:spPr>
          <a:xfrm flipV="1">
            <a:off x="9466217" y="2565745"/>
            <a:ext cx="148047" cy="808985"/>
          </a:xfrm>
          <a:prstGeom prst="straightConnector1">
            <a:avLst/>
          </a:prstGeom>
          <a:ln>
            <a:solidFill>
              <a:srgbClr val="AB080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63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3200" b="1" cap="none" dirty="0">
                <a:solidFill>
                  <a:schemeClr val="bg1">
                    <a:lumMod val="95000"/>
                  </a:schemeClr>
                </a:solidFill>
              </a:rPr>
              <a:t>Surging Money Supply and Bank Deposits</a:t>
            </a: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sp>
        <p:nvSpPr>
          <p:cNvPr id="3" name="TextBox 5">
            <a:extLst>
              <a:ext uri="{FF2B5EF4-FFF2-40B4-BE49-F238E27FC236}">
                <a16:creationId xmlns:a16="http://schemas.microsoft.com/office/drawing/2014/main" id="{77B56BE0-256B-3C93-1775-8501C5AF595A}"/>
              </a:ext>
            </a:extLst>
          </p:cNvPr>
          <p:cNvSpPr txBox="1"/>
          <p:nvPr/>
        </p:nvSpPr>
        <p:spPr>
          <a:xfrm>
            <a:off x="1674812" y="6553200"/>
            <a:ext cx="1010431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rgbClr val="595959"/>
                </a:solidFill>
                <a:latin typeface="Arial" panose="020B0604020202020204" pitchFamily="34" charset="0"/>
                <a:cs typeface="Arial" panose="020B0604020202020204" pitchFamily="34" charset="0"/>
              </a:rPr>
              <a:t>Source: Federal Reserve</a:t>
            </a:r>
          </a:p>
        </p:txBody>
      </p:sp>
      <p:sp>
        <p:nvSpPr>
          <p:cNvPr id="5" name="Rectangle 4">
            <a:extLst>
              <a:ext uri="{FF2B5EF4-FFF2-40B4-BE49-F238E27FC236}">
                <a16:creationId xmlns:a16="http://schemas.microsoft.com/office/drawing/2014/main" id="{55DDB6D3-E36D-E180-5F48-A7BC92A9308E}"/>
              </a:ext>
            </a:extLst>
          </p:cNvPr>
          <p:cNvSpPr/>
          <p:nvPr/>
        </p:nvSpPr>
        <p:spPr>
          <a:xfrm>
            <a:off x="205744" y="4800600"/>
            <a:ext cx="11667479" cy="1752600"/>
          </a:xfrm>
          <a:prstGeom prst="rect">
            <a:avLst/>
          </a:prstGeom>
          <a:solidFill>
            <a:srgbClr val="FAFAFA"/>
          </a:solidFill>
          <a:ln w="9525">
            <a:solidFill>
              <a:srgbClr val="007FAC"/>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0" rtlCol="0" anchor="t" anchorCtr="0"/>
          <a:lstStyle/>
          <a:p>
            <a:r>
              <a:rPr lang="en-US" sz="1600" b="1" cap="all" dirty="0">
                <a:solidFill>
                  <a:srgbClr val="007FAC"/>
                </a:solidFill>
                <a:latin typeface="Arial Narrow"/>
                <a:ea typeface="Gotham Narrow Book" charset="0"/>
                <a:cs typeface="Arial"/>
                <a:sym typeface="Gotham Narrow Book" charset="0"/>
              </a:rPr>
              <a:t>RAPID CHANGES TO deposits due to Trillions of stimulus dollars</a:t>
            </a:r>
            <a:endParaRPr lang="en-US" sz="1600" b="1" cap="all" dirty="0">
              <a:solidFill>
                <a:srgbClr val="007FAC"/>
              </a:solidFill>
              <a:latin typeface="Arial Narrow"/>
              <a:ea typeface="Gotham Narrow Book" charset="0"/>
              <a:cs typeface="Arial"/>
            </a:endParaRPr>
          </a:p>
          <a:p>
            <a:pPr marL="171450" indent="-171450">
              <a:spcAft>
                <a:spcPts val="500"/>
              </a:spcAft>
              <a:buFont typeface="Arial" panose="020B0604020202020204" pitchFamily="34" charset="0"/>
              <a:buChar char="•"/>
            </a:pPr>
            <a:r>
              <a:rPr lang="en-US" sz="1600" dirty="0">
                <a:solidFill>
                  <a:schemeClr val="tx1"/>
                </a:solidFill>
                <a:latin typeface="Arial"/>
                <a:cs typeface="Arial"/>
              </a:rPr>
              <a:t>Roughly $6T in economic stimulus during two administrations resulted in rapid money supply growth between ’20 and ‘22</a:t>
            </a:r>
          </a:p>
          <a:p>
            <a:pPr marL="171450" indent="-171450">
              <a:spcAft>
                <a:spcPts val="500"/>
              </a:spcAft>
              <a:buFont typeface="Arial" panose="020B0604020202020204" pitchFamily="34" charset="0"/>
              <a:buChar char="•"/>
            </a:pPr>
            <a:r>
              <a:rPr lang="en-US" sz="1600" b="0" i="0" dirty="0">
                <a:solidFill>
                  <a:schemeClr val="tx1"/>
                </a:solidFill>
                <a:latin typeface="Arial" panose="020B0604020202020204" pitchFamily="34" charset="0"/>
              </a:rPr>
              <a:t>Due to social distancing and lockdowns, most of the stimulus ended up as increased bank deposits, putting pressure on banks to find avenues to match the inflow of liabilitie</a:t>
            </a:r>
            <a:r>
              <a:rPr lang="en-US" sz="1600" dirty="0">
                <a:solidFill>
                  <a:schemeClr val="tx1"/>
                </a:solidFill>
                <a:latin typeface="Arial" panose="020B0604020202020204" pitchFamily="34" charset="0"/>
              </a:rPr>
              <a:t>s with assets of similar yield and duration</a:t>
            </a:r>
          </a:p>
          <a:p>
            <a:pPr marL="171450" indent="-171450">
              <a:spcAft>
                <a:spcPts val="500"/>
              </a:spcAft>
              <a:buFont typeface="Arial" panose="020B0604020202020204" pitchFamily="34" charset="0"/>
              <a:buChar char="•"/>
            </a:pPr>
            <a:r>
              <a:rPr lang="en-US" sz="1600" dirty="0">
                <a:solidFill>
                  <a:schemeClr val="tx1"/>
                </a:solidFill>
                <a:latin typeface="Arial" panose="020B0604020202020204" pitchFamily="34" charset="0"/>
              </a:rPr>
              <a:t>Deposit volumes are gradually declining since last Summer, as customers are leveraging savings for consumption and / or moving money to better-yielding accounts (such as money market funds)</a:t>
            </a:r>
            <a:endParaRPr lang="en-US" sz="1600" b="0" i="0" dirty="0">
              <a:solidFill>
                <a:schemeClr val="tx1"/>
              </a:solidFill>
              <a:latin typeface="Arial" panose="020B0604020202020204" pitchFamily="34" charset="0"/>
            </a:endParaRPr>
          </a:p>
        </p:txBody>
      </p:sp>
      <p:graphicFrame>
        <p:nvGraphicFramePr>
          <p:cNvPr id="7" name="Chart 6">
            <a:extLst>
              <a:ext uri="{FF2B5EF4-FFF2-40B4-BE49-F238E27FC236}">
                <a16:creationId xmlns:a16="http://schemas.microsoft.com/office/drawing/2014/main" id="{CB8815D5-68A0-DD63-CE10-CD671B47A88D}"/>
              </a:ext>
            </a:extLst>
          </p:cNvPr>
          <p:cNvGraphicFramePr>
            <a:graphicFrameLocks/>
          </p:cNvGraphicFramePr>
          <p:nvPr>
            <p:extLst>
              <p:ext uri="{D42A27DB-BD31-4B8C-83A1-F6EECF244321}">
                <p14:modId xmlns:p14="http://schemas.microsoft.com/office/powerpoint/2010/main" val="2579383653"/>
              </p:ext>
            </p:extLst>
          </p:nvPr>
        </p:nvGraphicFramePr>
        <p:xfrm>
          <a:off x="335279" y="922855"/>
          <a:ext cx="11093133" cy="39539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087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8DC18-D775-6B4E-62C9-FC548D4A1CC5}"/>
              </a:ext>
            </a:extLst>
          </p:cNvPr>
          <p:cNvSpPr>
            <a:spLocks noGrp="1"/>
          </p:cNvSpPr>
          <p:nvPr>
            <p:ph type="title"/>
          </p:nvPr>
        </p:nvSpPr>
        <p:spPr>
          <a:xfrm>
            <a:off x="-1" y="0"/>
            <a:ext cx="12188825" cy="977900"/>
          </a:xfrm>
          <a:solidFill>
            <a:schemeClr val="bg2">
              <a:lumMod val="25000"/>
            </a:schemeClr>
          </a:solidFill>
        </p:spPr>
        <p:txBody>
          <a:bodyPr>
            <a:normAutofit/>
          </a:bodyPr>
          <a:lstStyle/>
          <a:p>
            <a:r>
              <a:rPr lang="en-US" sz="3200" b="1" cap="none" dirty="0">
                <a:solidFill>
                  <a:schemeClr val="bg1">
                    <a:lumMod val="95000"/>
                  </a:schemeClr>
                </a:solidFill>
              </a:rPr>
              <a:t>Banking Sector Under Pressure</a:t>
            </a:r>
          </a:p>
        </p:txBody>
      </p:sp>
      <p:sp>
        <p:nvSpPr>
          <p:cNvPr id="6" name="TextBox 5">
            <a:extLst>
              <a:ext uri="{FF2B5EF4-FFF2-40B4-BE49-F238E27FC236}">
                <a16:creationId xmlns:a16="http://schemas.microsoft.com/office/drawing/2014/main" id="{DF85C243-79E2-1930-CFDF-0C2648C59122}"/>
              </a:ext>
            </a:extLst>
          </p:cNvPr>
          <p:cNvSpPr txBox="1"/>
          <p:nvPr/>
        </p:nvSpPr>
        <p:spPr>
          <a:xfrm>
            <a:off x="0" y="20034"/>
            <a:ext cx="10895012" cy="341632"/>
          </a:xfrm>
          <a:prstGeom prst="rect">
            <a:avLst/>
          </a:prstGeom>
          <a:noFill/>
          <a:ln>
            <a:noFill/>
          </a:ln>
        </p:spPr>
        <p:txBody>
          <a:bodyPr wrap="square" rtlCol="0">
            <a:spAutoFit/>
          </a:bodyPr>
          <a:lstStyle/>
          <a:p>
            <a:pPr>
              <a:lnSpc>
                <a:spcPct val="90000"/>
              </a:lnSpc>
            </a:pPr>
            <a:r>
              <a:rPr lang="en-US" dirty="0">
                <a:solidFill>
                  <a:schemeClr val="accent4">
                    <a:lumMod val="40000"/>
                    <a:lumOff val="60000"/>
                  </a:schemeClr>
                </a:solidFill>
                <a:latin typeface="Franklin Gothic Medium Cond" panose="020B0606030402020204" pitchFamily="34" charset="0"/>
              </a:rPr>
              <a:t>ECONOMIC AND FINANCIAL RISK IN A POST-PANDEMIC ENVIRONMENT</a:t>
            </a:r>
          </a:p>
        </p:txBody>
      </p:sp>
      <p:graphicFrame>
        <p:nvGraphicFramePr>
          <p:cNvPr id="3" name="Chart 2">
            <a:extLst>
              <a:ext uri="{FF2B5EF4-FFF2-40B4-BE49-F238E27FC236}">
                <a16:creationId xmlns:a16="http://schemas.microsoft.com/office/drawing/2014/main" id="{103B80C9-5F44-4A08-63EF-7C20DF5A9144}"/>
              </a:ext>
            </a:extLst>
          </p:cNvPr>
          <p:cNvGraphicFramePr>
            <a:graphicFrameLocks/>
          </p:cNvGraphicFramePr>
          <p:nvPr>
            <p:extLst>
              <p:ext uri="{D42A27DB-BD31-4B8C-83A1-F6EECF244321}">
                <p14:modId xmlns:p14="http://schemas.microsoft.com/office/powerpoint/2010/main" val="2090643622"/>
              </p:ext>
            </p:extLst>
          </p:nvPr>
        </p:nvGraphicFramePr>
        <p:xfrm>
          <a:off x="217103" y="1015725"/>
          <a:ext cx="5568696" cy="38221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6375BDF-C74E-EF2F-EED7-1780C8145900}"/>
              </a:ext>
            </a:extLst>
          </p:cNvPr>
          <p:cNvGraphicFramePr>
            <a:graphicFrameLocks/>
          </p:cNvGraphicFramePr>
          <p:nvPr>
            <p:extLst>
              <p:ext uri="{D42A27DB-BD31-4B8C-83A1-F6EECF244321}">
                <p14:modId xmlns:p14="http://schemas.microsoft.com/office/powerpoint/2010/main" val="3740167204"/>
              </p:ext>
            </p:extLst>
          </p:nvPr>
        </p:nvGraphicFramePr>
        <p:xfrm>
          <a:off x="6477001" y="1015725"/>
          <a:ext cx="5568696" cy="38221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5">
            <a:extLst>
              <a:ext uri="{FF2B5EF4-FFF2-40B4-BE49-F238E27FC236}">
                <a16:creationId xmlns:a16="http://schemas.microsoft.com/office/drawing/2014/main" id="{18CC1488-458D-DC9A-9B68-2B9046B27836}"/>
              </a:ext>
            </a:extLst>
          </p:cNvPr>
          <p:cNvSpPr txBox="1"/>
          <p:nvPr/>
        </p:nvSpPr>
        <p:spPr>
          <a:xfrm>
            <a:off x="395350" y="6553200"/>
            <a:ext cx="1010431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rgbClr val="595959"/>
                </a:solidFill>
                <a:latin typeface="Arial" panose="020B0604020202020204" pitchFamily="34" charset="0"/>
                <a:cs typeface="Arial" panose="020B0604020202020204" pitchFamily="34" charset="0"/>
              </a:rPr>
              <a:t>Source: Federal Deposit Insurance Corporation (FDIC), Standard and Poor’s</a:t>
            </a:r>
          </a:p>
        </p:txBody>
      </p:sp>
      <p:sp>
        <p:nvSpPr>
          <p:cNvPr id="8" name="Rectangle 7">
            <a:extLst>
              <a:ext uri="{FF2B5EF4-FFF2-40B4-BE49-F238E27FC236}">
                <a16:creationId xmlns:a16="http://schemas.microsoft.com/office/drawing/2014/main" id="{D96F74E9-FDCC-E927-87CB-E8890DD2D905}"/>
              </a:ext>
            </a:extLst>
          </p:cNvPr>
          <p:cNvSpPr/>
          <p:nvPr/>
        </p:nvSpPr>
        <p:spPr>
          <a:xfrm>
            <a:off x="219512" y="4892043"/>
            <a:ext cx="11752976" cy="1584957"/>
          </a:xfrm>
          <a:prstGeom prst="rect">
            <a:avLst/>
          </a:prstGeom>
          <a:solidFill>
            <a:srgbClr val="FAFAFA"/>
          </a:solidFill>
          <a:ln w="9525">
            <a:solidFill>
              <a:srgbClr val="007FAC"/>
            </a:solid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0" rtlCol="0" anchor="t" anchorCtr="0"/>
          <a:lstStyle/>
          <a:p>
            <a:r>
              <a:rPr lang="en-US" sz="1600" b="1" cap="all" dirty="0">
                <a:solidFill>
                  <a:srgbClr val="007FAC"/>
                </a:solidFill>
                <a:latin typeface="Arial Narrow" panose="020B0604020202020204" pitchFamily="34" charset="0"/>
                <a:ea typeface="Gotham Narrow Book" charset="0"/>
                <a:cs typeface="Arial" panose="020B0604020202020204" pitchFamily="34" charset="0"/>
                <a:sym typeface="Gotham Narrow Book" charset="0"/>
              </a:rPr>
              <a:t>Rising unrealized losses</a:t>
            </a:r>
          </a:p>
          <a:p>
            <a:pPr marL="171450" indent="-171450">
              <a:spcAft>
                <a:spcPts val="500"/>
              </a:spcAft>
              <a:buFont typeface="Arial" panose="020B0604020202020204" pitchFamily="34" charset="0"/>
              <a:buChar char="•"/>
            </a:pPr>
            <a:r>
              <a:rPr lang="en-US" sz="1600" dirty="0">
                <a:solidFill>
                  <a:schemeClr val="tx1"/>
                </a:solidFill>
                <a:latin typeface="Arial"/>
                <a:cs typeface="Arial"/>
              </a:rPr>
              <a:t>The market value of investment securities has declined significantly as interest rates rise, with over $560B worth of unrealized losses by Q2 ‘23 among FDIC-insured banks, which can be compared with roughly $130B worth of gains in Q2 ‘20</a:t>
            </a:r>
          </a:p>
          <a:p>
            <a:pPr marL="171450" indent="-171450">
              <a:spcAft>
                <a:spcPts val="500"/>
              </a:spcAft>
              <a:buFont typeface="Arial" panose="020B0604020202020204" pitchFamily="34" charset="0"/>
              <a:buChar char="•"/>
            </a:pPr>
            <a:r>
              <a:rPr lang="en-US" sz="1600" dirty="0">
                <a:solidFill>
                  <a:schemeClr val="tx1"/>
                </a:solidFill>
                <a:latin typeface="Arial"/>
                <a:cs typeface="Arial"/>
              </a:rPr>
              <a:t>Bank shares have not fully recovered from the financial turbulence this Spring, which signals that market confidence in the banking sector is still weaker than before the banking crisis</a:t>
            </a:r>
            <a:endParaRPr lang="en-US" sz="1600" b="0" i="0" dirty="0">
              <a:solidFill>
                <a:schemeClr val="tx1"/>
              </a:solidFill>
              <a:latin typeface="Arial" panose="020B0604020202020204" pitchFamily="34" charset="0"/>
            </a:endParaRPr>
          </a:p>
        </p:txBody>
      </p:sp>
    </p:spTree>
    <p:extLst>
      <p:ext uri="{BB962C8B-B14F-4D97-AF65-F5344CB8AC3E}">
        <p14:creationId xmlns:p14="http://schemas.microsoft.com/office/powerpoint/2010/main" val="27556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country report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World country report presentation.potx" id="{FF082492-D6CE-444E-B3E8-FB131EDFAC53}" vid="{71BD5CC8-96B3-46A6-8835-37741E8965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SAA Theme">
    <a:dk1>
      <a:srgbClr val="000000"/>
    </a:dk1>
    <a:lt1>
      <a:sysClr val="window" lastClr="FFFFFF"/>
    </a:lt1>
    <a:dk2>
      <a:srgbClr val="333940"/>
    </a:dk2>
    <a:lt2>
      <a:srgbClr val="E8E8E8"/>
    </a:lt2>
    <a:accent1>
      <a:srgbClr val="12395B"/>
    </a:accent1>
    <a:accent2>
      <a:srgbClr val="AC080E"/>
    </a:accent2>
    <a:accent3>
      <a:srgbClr val="80000B"/>
    </a:accent3>
    <a:accent4>
      <a:srgbClr val="FAC705"/>
    </a:accent4>
    <a:accent5>
      <a:srgbClr val="496A7A"/>
    </a:accent5>
    <a:accent6>
      <a:srgbClr val="6999AF"/>
    </a:accent6>
    <a:hlink>
      <a:srgbClr val="086B94"/>
    </a:hlink>
    <a:folHlink>
      <a:srgbClr val="BFA67B"/>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SAA Theme">
    <a:dk1>
      <a:srgbClr val="000000"/>
    </a:dk1>
    <a:lt1>
      <a:sysClr val="window" lastClr="FFFFFF"/>
    </a:lt1>
    <a:dk2>
      <a:srgbClr val="333940"/>
    </a:dk2>
    <a:lt2>
      <a:srgbClr val="E8E8E8"/>
    </a:lt2>
    <a:accent1>
      <a:srgbClr val="12395B"/>
    </a:accent1>
    <a:accent2>
      <a:srgbClr val="AC080E"/>
    </a:accent2>
    <a:accent3>
      <a:srgbClr val="80000B"/>
    </a:accent3>
    <a:accent4>
      <a:srgbClr val="FAC705"/>
    </a:accent4>
    <a:accent5>
      <a:srgbClr val="496A7A"/>
    </a:accent5>
    <a:accent6>
      <a:srgbClr val="6999AF"/>
    </a:accent6>
    <a:hlink>
      <a:srgbClr val="086B94"/>
    </a:hlink>
    <a:folHlink>
      <a:srgbClr val="BFA6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SAA Theme">
    <a:dk1>
      <a:srgbClr val="000000"/>
    </a:dk1>
    <a:lt1>
      <a:sysClr val="window" lastClr="FFFFFF"/>
    </a:lt1>
    <a:dk2>
      <a:srgbClr val="333940"/>
    </a:dk2>
    <a:lt2>
      <a:srgbClr val="E8E8E8"/>
    </a:lt2>
    <a:accent1>
      <a:srgbClr val="12395B"/>
    </a:accent1>
    <a:accent2>
      <a:srgbClr val="AC080E"/>
    </a:accent2>
    <a:accent3>
      <a:srgbClr val="80000B"/>
    </a:accent3>
    <a:accent4>
      <a:srgbClr val="FAC705"/>
    </a:accent4>
    <a:accent5>
      <a:srgbClr val="496A7A"/>
    </a:accent5>
    <a:accent6>
      <a:srgbClr val="6999AF"/>
    </a:accent6>
    <a:hlink>
      <a:srgbClr val="086B94"/>
    </a:hlink>
    <a:folHlink>
      <a:srgbClr val="BFA6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SAA Theme">
    <a:dk1>
      <a:srgbClr val="000000"/>
    </a:dk1>
    <a:lt1>
      <a:sysClr val="window" lastClr="FFFFFF"/>
    </a:lt1>
    <a:dk2>
      <a:srgbClr val="333940"/>
    </a:dk2>
    <a:lt2>
      <a:srgbClr val="E8E8E8"/>
    </a:lt2>
    <a:accent1>
      <a:srgbClr val="12395B"/>
    </a:accent1>
    <a:accent2>
      <a:srgbClr val="AC080E"/>
    </a:accent2>
    <a:accent3>
      <a:srgbClr val="80000B"/>
    </a:accent3>
    <a:accent4>
      <a:srgbClr val="FAC705"/>
    </a:accent4>
    <a:accent5>
      <a:srgbClr val="496A7A"/>
    </a:accent5>
    <a:accent6>
      <a:srgbClr val="6999AF"/>
    </a:accent6>
    <a:hlink>
      <a:srgbClr val="086B94"/>
    </a:hlink>
    <a:folHlink>
      <a:srgbClr val="BFA6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SAABoarTheme2023">
    <a:dk1>
      <a:sysClr val="windowText" lastClr="000000"/>
    </a:dk1>
    <a:lt1>
      <a:srgbClr val="FFFFFF"/>
    </a:lt1>
    <a:dk2>
      <a:srgbClr val="333940"/>
    </a:dk2>
    <a:lt2>
      <a:srgbClr val="FFFFFF"/>
    </a:lt2>
    <a:accent1>
      <a:srgbClr val="12395B"/>
    </a:accent1>
    <a:accent2>
      <a:srgbClr val="325237"/>
    </a:accent2>
    <a:accent3>
      <a:srgbClr val="523F27"/>
    </a:accent3>
    <a:accent4>
      <a:srgbClr val="12627B"/>
    </a:accent4>
    <a:accent5>
      <a:srgbClr val="496A7A"/>
    </a:accent5>
    <a:accent6>
      <a:srgbClr val="6999AF"/>
    </a:accent6>
    <a:hlink>
      <a:srgbClr val="086B94"/>
    </a:hlink>
    <a:folHlink>
      <a:srgbClr val="BFA6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SAABoarTheme2023">
    <a:dk1>
      <a:sysClr val="windowText" lastClr="000000"/>
    </a:dk1>
    <a:lt1>
      <a:srgbClr val="FFFFFF"/>
    </a:lt1>
    <a:dk2>
      <a:srgbClr val="333940"/>
    </a:dk2>
    <a:lt2>
      <a:srgbClr val="FFFFFF"/>
    </a:lt2>
    <a:accent1>
      <a:srgbClr val="12395B"/>
    </a:accent1>
    <a:accent2>
      <a:srgbClr val="325237"/>
    </a:accent2>
    <a:accent3>
      <a:srgbClr val="523F27"/>
    </a:accent3>
    <a:accent4>
      <a:srgbClr val="12627B"/>
    </a:accent4>
    <a:accent5>
      <a:srgbClr val="496A7A"/>
    </a:accent5>
    <a:accent6>
      <a:srgbClr val="6999AF"/>
    </a:accent6>
    <a:hlink>
      <a:srgbClr val="086B94"/>
    </a:hlink>
    <a:folHlink>
      <a:srgbClr val="BFA6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SAABoarTheme2023">
    <a:dk1>
      <a:sysClr val="windowText" lastClr="000000"/>
    </a:dk1>
    <a:lt1>
      <a:srgbClr val="FFFFFF"/>
    </a:lt1>
    <a:dk2>
      <a:srgbClr val="333940"/>
    </a:dk2>
    <a:lt2>
      <a:srgbClr val="FFFFFF"/>
    </a:lt2>
    <a:accent1>
      <a:srgbClr val="12395B"/>
    </a:accent1>
    <a:accent2>
      <a:srgbClr val="325237"/>
    </a:accent2>
    <a:accent3>
      <a:srgbClr val="523F27"/>
    </a:accent3>
    <a:accent4>
      <a:srgbClr val="12627B"/>
    </a:accent4>
    <a:accent5>
      <a:srgbClr val="496A7A"/>
    </a:accent5>
    <a:accent6>
      <a:srgbClr val="6999AF"/>
    </a:accent6>
    <a:hlink>
      <a:srgbClr val="086B94"/>
    </a:hlink>
    <a:folHlink>
      <a:srgbClr val="BFA6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World country report presentation</Template>
  <TotalTime>1084</TotalTime>
  <Words>1168</Words>
  <Application>Microsoft Office PowerPoint</Application>
  <PresentationFormat>Custom</PresentationFormat>
  <Paragraphs>153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Calibri</vt:lpstr>
      <vt:lpstr>Century Gothic</vt:lpstr>
      <vt:lpstr>Franklin Gothic Medium Cond</vt:lpstr>
      <vt:lpstr>Wingdings</vt:lpstr>
      <vt:lpstr>World country report presentation</vt:lpstr>
      <vt:lpstr>Economic and financial risk  in a post-pandemic environment</vt:lpstr>
      <vt:lpstr>Macroeconomic Trivia</vt:lpstr>
      <vt:lpstr>Macroeconomic Trivia</vt:lpstr>
      <vt:lpstr>Macroeconomic Trivia</vt:lpstr>
      <vt:lpstr>Inflation Reached 40-year Highs Last Year and Remains Elevated</vt:lpstr>
      <vt:lpstr>Root Cause of Inflation</vt:lpstr>
      <vt:lpstr>Forecasting Has Proven Difficult in High Inflation Environment</vt:lpstr>
      <vt:lpstr>Surging Money Supply and Bank Deposits</vt:lpstr>
      <vt:lpstr>Banking Sector Under Pressure</vt:lpstr>
      <vt:lpstr>Inflationary Challenges to Insurance Companies</vt:lpstr>
      <vt:lpstr>What Macroeconomic Indicators and Risks are Important to You? </vt:lpstr>
      <vt:lpstr>How Can P&amp;C Insurance Companies Manage Macroeconomic Risk?</vt:lpstr>
      <vt:lpstr>How Can P&amp;C Insurance Companies Manage Macroeconomic Risk?</vt:lpstr>
      <vt:lpstr>Different Types of Scenario Analysis (“What If”)</vt:lpstr>
      <vt:lpstr>Monitoring Risk through Defined Thresholds</vt:lpstr>
      <vt:lpstr>Conclusions</vt:lpstr>
      <vt:lpstr>Thank you</vt:lpstr>
    </vt:vector>
  </TitlesOfParts>
  <Company>USAA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and financial risk  in a post-pandemic environment</dc:title>
  <dc:creator>Shrode, Ashley</dc:creator>
  <cp:lastModifiedBy>Medlin, Rachel</cp:lastModifiedBy>
  <cp:revision>12</cp:revision>
  <cp:lastPrinted>2023-10-16T17:47:48Z</cp:lastPrinted>
  <dcterms:created xsi:type="dcterms:W3CDTF">2023-09-18T13:33:15Z</dcterms:created>
  <dcterms:modified xsi:type="dcterms:W3CDTF">2023-10-17T13:16:39Z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MSIP_Label_f395b716-817a-4de6-975a-d349a6ef63c6_Enabled">
    <vt:lpwstr>true</vt:lpwstr>
  </property>
  <property fmtid="{D5CDD505-2E9C-101B-9397-08002B2CF9AE}" pid="13" name="MSIP_Label_f395b716-817a-4de6-975a-d349a6ef63c6_SetDate">
    <vt:lpwstr>2023-09-18T13:44:10Z</vt:lpwstr>
  </property>
  <property fmtid="{D5CDD505-2E9C-101B-9397-08002B2CF9AE}" pid="14" name="MSIP_Label_f395b716-817a-4de6-975a-d349a6ef63c6_Method">
    <vt:lpwstr>Privileged</vt:lpwstr>
  </property>
  <property fmtid="{D5CDD505-2E9C-101B-9397-08002B2CF9AE}" pid="15" name="MSIP_Label_f395b716-817a-4de6-975a-d349a6ef63c6_Name">
    <vt:lpwstr>Internal</vt:lpwstr>
  </property>
  <property fmtid="{D5CDD505-2E9C-101B-9397-08002B2CF9AE}" pid="16" name="MSIP_Label_f395b716-817a-4de6-975a-d349a6ef63c6_SiteId">
    <vt:lpwstr>ecba9361-f186-473c-a3a8-60af39258895</vt:lpwstr>
  </property>
  <property fmtid="{D5CDD505-2E9C-101B-9397-08002B2CF9AE}" pid="17" name="MSIP_Label_f395b716-817a-4de6-975a-d349a6ef63c6_ActionId">
    <vt:lpwstr>7c7c76b7-6562-4f4a-a9fc-f98ba65333cd</vt:lpwstr>
  </property>
  <property fmtid="{D5CDD505-2E9C-101B-9397-08002B2CF9AE}" pid="18" name="MSIP_Label_f395b716-817a-4de6-975a-d349a6ef63c6_ContentBits">
    <vt:lpwstr>2</vt:lpwstr>
  </property>
  <property fmtid="{D5CDD505-2E9C-101B-9397-08002B2CF9AE}" pid="19" name="ClassificationContentMarkingFooterLocations">
    <vt:lpwstr>World country report presentation:9</vt:lpwstr>
  </property>
  <property fmtid="{D5CDD505-2E9C-101B-9397-08002B2CF9AE}" pid="20" name="ClassificationContentMarkingFooterText">
    <vt:lpwstr>USAA Classification: Internal</vt:lpwstr>
  </property>
</Properties>
</file>